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82" r:id="rId3"/>
    <p:sldId id="383" r:id="rId4"/>
    <p:sldId id="384" r:id="rId5"/>
    <p:sldId id="385" r:id="rId6"/>
    <p:sldId id="386" r:id="rId7"/>
    <p:sldId id="446" r:id="rId8"/>
    <p:sldId id="426" r:id="rId9"/>
    <p:sldId id="424" r:id="rId10"/>
    <p:sldId id="417" r:id="rId11"/>
    <p:sldId id="399" r:id="rId12"/>
    <p:sldId id="400" r:id="rId13"/>
    <p:sldId id="430" r:id="rId14"/>
    <p:sldId id="432" r:id="rId15"/>
    <p:sldId id="401" r:id="rId16"/>
    <p:sldId id="403" r:id="rId17"/>
    <p:sldId id="402" r:id="rId18"/>
    <p:sldId id="404" r:id="rId19"/>
    <p:sldId id="433" r:id="rId20"/>
    <p:sldId id="447" r:id="rId21"/>
    <p:sldId id="434" r:id="rId22"/>
    <p:sldId id="435" r:id="rId23"/>
    <p:sldId id="436" r:id="rId24"/>
    <p:sldId id="437" r:id="rId25"/>
    <p:sldId id="438" r:id="rId26"/>
    <p:sldId id="440" r:id="rId27"/>
    <p:sldId id="439" r:id="rId28"/>
    <p:sldId id="441" r:id="rId29"/>
    <p:sldId id="450" r:id="rId30"/>
    <p:sldId id="406" r:id="rId31"/>
    <p:sldId id="391" r:id="rId32"/>
    <p:sldId id="392" r:id="rId33"/>
    <p:sldId id="407" r:id="rId34"/>
    <p:sldId id="408" r:id="rId35"/>
    <p:sldId id="409" r:id="rId36"/>
    <p:sldId id="448" r:id="rId37"/>
    <p:sldId id="412" r:id="rId38"/>
    <p:sldId id="413" r:id="rId39"/>
    <p:sldId id="394" r:id="rId40"/>
    <p:sldId id="395" r:id="rId41"/>
    <p:sldId id="449" r:id="rId42"/>
    <p:sldId id="418" r:id="rId43"/>
    <p:sldId id="419" r:id="rId44"/>
    <p:sldId id="397" r:id="rId45"/>
    <p:sldId id="358"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80CB4"/>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2460" autoAdjust="0"/>
  </p:normalViewPr>
  <p:slideViewPr>
    <p:cSldViewPr>
      <p:cViewPr>
        <p:scale>
          <a:sx n="80" d="100"/>
          <a:sy n="80" d="100"/>
        </p:scale>
        <p:origin x="-552" y="168"/>
      </p:cViewPr>
      <p:guideLst>
        <p:guide orient="horz" pos="2160"/>
        <p:guide pos="2880"/>
      </p:guideLst>
    </p:cSldViewPr>
  </p:slideViewPr>
  <p:outlineViewPr>
    <p:cViewPr>
      <p:scale>
        <a:sx n="33" d="100"/>
        <a:sy n="33" d="100"/>
      </p:scale>
      <p:origin x="0" y="682"/>
    </p:cViewPr>
  </p:outlineViewPr>
  <p:notesTextViewPr>
    <p:cViewPr>
      <p:scale>
        <a:sx n="100" d="100"/>
        <a:sy n="100" d="100"/>
      </p:scale>
      <p:origin x="0" y="0"/>
    </p:cViewPr>
  </p:notesTextViewPr>
  <p:sorterViewPr>
    <p:cViewPr>
      <p:scale>
        <a:sx n="66" d="100"/>
        <a:sy n="66" d="100"/>
      </p:scale>
      <p:origin x="0" y="461"/>
    </p:cViewPr>
  </p:sorterViewPr>
  <p:notesViewPr>
    <p:cSldViewPr>
      <p:cViewPr varScale="1">
        <p:scale>
          <a:sx n="38" d="100"/>
          <a:sy n="38" d="100"/>
        </p:scale>
        <p:origin x="-2328"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zfilesrv\C1Editorial\C1Bitumen\project\2012&#24180;&#25253;\2012&#24180;&#24180;&#25253;&#22270;&#349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zfilesrv\C1Editorial\C1Bitumen\C1-file\&#22269;&#38469;.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zfilesrv\C1Editorial\C1Bitumen\C1-file\&#22269;&#3846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iyaohua\Desktop\&#29123;&#26009;&#27833;&#29616;&#36135;&#26399;&#36135;&#20215;&#26684;&#20998;&#26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altLang="en-US"/>
              <a:t>2012</a:t>
            </a:r>
            <a:r>
              <a:rPr lang="zh-CN" altLang="en-US"/>
              <a:t>年沥青进口量</a:t>
            </a:r>
            <a:endParaRPr lang="en-US" altLang="en-US"/>
          </a:p>
        </c:rich>
      </c:tx>
      <c:layout/>
    </c:title>
    <c:plotArea>
      <c:layout>
        <c:manualLayout>
          <c:layoutTarget val="inner"/>
          <c:xMode val="edge"/>
          <c:yMode val="edge"/>
          <c:x val="8.6071741032370946E-2"/>
          <c:y val="0.20140055409740507"/>
          <c:w val="0.88337270341207363"/>
          <c:h val="0.62801326917468669"/>
        </c:manualLayout>
      </c:layout>
      <c:barChart>
        <c:barDir val="col"/>
        <c:grouping val="clustered"/>
        <c:ser>
          <c:idx val="0"/>
          <c:order val="0"/>
          <c:tx>
            <c:strRef>
              <c:f>'3.1表观月份'!$G$18</c:f>
              <c:strCache>
                <c:ptCount val="1"/>
                <c:pt idx="0">
                  <c:v>表观消费量</c:v>
                </c:pt>
              </c:strCache>
            </c:strRef>
          </c:tx>
          <c:cat>
            <c:strRef>
              <c:f>'3.1表观月份'!$F$19:$F$30</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'3.1表观月份'!$G$19:$G$30</c:f>
              <c:numCache>
                <c:formatCode>General</c:formatCode>
                <c:ptCount val="12"/>
                <c:pt idx="0">
                  <c:v>8.8700000000000028</c:v>
                </c:pt>
                <c:pt idx="1">
                  <c:v>16.54</c:v>
                </c:pt>
                <c:pt idx="2">
                  <c:v>11.54</c:v>
                </c:pt>
                <c:pt idx="3">
                  <c:v>14.32</c:v>
                </c:pt>
                <c:pt idx="4">
                  <c:v>16.630000000000031</c:v>
                </c:pt>
                <c:pt idx="5">
                  <c:v>26.6</c:v>
                </c:pt>
                <c:pt idx="6">
                  <c:v>32.190000000000012</c:v>
                </c:pt>
                <c:pt idx="7">
                  <c:v>32.82</c:v>
                </c:pt>
                <c:pt idx="8">
                  <c:v>36.840000000000003</c:v>
                </c:pt>
                <c:pt idx="9">
                  <c:v>27.25</c:v>
                </c:pt>
                <c:pt idx="10">
                  <c:v>25.69</c:v>
                </c:pt>
                <c:pt idx="11">
                  <c:v>25</c:v>
                </c:pt>
              </c:numCache>
            </c:numRef>
          </c:val>
        </c:ser>
        <c:axId val="167846272"/>
        <c:axId val="167849344"/>
      </c:barChart>
      <c:lineChart>
        <c:grouping val="standard"/>
        <c:ser>
          <c:idx val="1"/>
          <c:order val="1"/>
          <c:tx>
            <c:strRef>
              <c:f>'3.1表观月份'!$H$18</c:f>
              <c:strCache>
                <c:ptCount val="1"/>
                <c:pt idx="0">
                  <c:v>价格</c:v>
                </c:pt>
              </c:strCache>
            </c:strRef>
          </c:tx>
          <c:marker>
            <c:symbol val="none"/>
          </c:marker>
          <c:cat>
            <c:strRef>
              <c:f>'3.1表观月份'!$F$19:$F$30</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'3.1表观月份'!$H$19:$H$30</c:f>
              <c:numCache>
                <c:formatCode>General</c:formatCode>
                <c:ptCount val="12"/>
                <c:pt idx="0">
                  <c:v>612</c:v>
                </c:pt>
                <c:pt idx="1">
                  <c:v>637</c:v>
                </c:pt>
                <c:pt idx="2">
                  <c:v>657</c:v>
                </c:pt>
                <c:pt idx="3">
                  <c:v>687</c:v>
                </c:pt>
                <c:pt idx="4">
                  <c:v>672</c:v>
                </c:pt>
                <c:pt idx="5">
                  <c:v>645</c:v>
                </c:pt>
                <c:pt idx="6">
                  <c:v>592</c:v>
                </c:pt>
                <c:pt idx="7">
                  <c:v>607</c:v>
                </c:pt>
                <c:pt idx="8">
                  <c:v>647</c:v>
                </c:pt>
                <c:pt idx="9">
                  <c:v>650</c:v>
                </c:pt>
                <c:pt idx="10">
                  <c:v>640</c:v>
                </c:pt>
                <c:pt idx="11">
                  <c:v>610</c:v>
                </c:pt>
              </c:numCache>
            </c:numRef>
          </c:val>
        </c:ser>
        <c:marker val="1"/>
        <c:axId val="167897344"/>
        <c:axId val="167869440"/>
      </c:lineChart>
      <c:catAx>
        <c:axId val="167846272"/>
        <c:scaling>
          <c:orientation val="minMax"/>
        </c:scaling>
        <c:axPos val="b"/>
        <c:majorTickMark val="none"/>
        <c:tickLblPos val="nextTo"/>
        <c:crossAx val="167849344"/>
        <c:crosses val="autoZero"/>
        <c:auto val="1"/>
        <c:lblAlgn val="ctr"/>
        <c:lblOffset val="100"/>
      </c:catAx>
      <c:valAx>
        <c:axId val="167849344"/>
        <c:scaling>
          <c:orientation val="minMax"/>
        </c:scaling>
        <c:axPos val="l"/>
        <c:majorGridlines/>
        <c:numFmt formatCode="General" sourceLinked="1"/>
        <c:majorTickMark val="none"/>
        <c:tickLblPos val="nextTo"/>
        <c:crossAx val="167846272"/>
        <c:crosses val="autoZero"/>
        <c:crossBetween val="between"/>
      </c:valAx>
      <c:valAx>
        <c:axId val="167869440"/>
        <c:scaling>
          <c:orientation val="minMax"/>
        </c:scaling>
        <c:axPos val="r"/>
        <c:numFmt formatCode="General" sourceLinked="1"/>
        <c:tickLblPos val="nextTo"/>
        <c:crossAx val="167897344"/>
        <c:crosses val="max"/>
        <c:crossBetween val="between"/>
      </c:valAx>
      <c:catAx>
        <c:axId val="167897344"/>
        <c:scaling>
          <c:orientation val="minMax"/>
        </c:scaling>
        <c:delete val="1"/>
        <c:axPos val="b"/>
        <c:tickLblPos val="none"/>
        <c:crossAx val="167869440"/>
        <c:crosses val="autoZero"/>
        <c:auto val="1"/>
        <c:lblAlgn val="ctr"/>
        <c:lblOffset val="100"/>
      </c:catAx>
    </c:plotArea>
    <c:plotVisOnly val="1"/>
    <c:dispBlanksAs val="gap"/>
  </c:chart>
  <c:spPr>
    <a:ln>
      <a:noFill/>
    </a:ln>
  </c:sp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barChart>
        <c:barDir val="col"/>
        <c:grouping val="clustered"/>
        <c:ser>
          <c:idx val="0"/>
          <c:order val="0"/>
          <c:cat>
            <c:strRef>
              <c:f>Sheet5!$D$76:$D$87</c:f>
              <c:strCache>
                <c:ptCount val="12"/>
                <c:pt idx="0">
                  <c:v>12月</c:v>
                </c:pt>
                <c:pt idx="1">
                  <c:v>1月</c:v>
                </c:pt>
                <c:pt idx="2">
                  <c:v>2月</c:v>
                </c:pt>
                <c:pt idx="3">
                  <c:v>3月</c:v>
                </c:pt>
                <c:pt idx="4">
                  <c:v>4月</c:v>
                </c:pt>
                <c:pt idx="5">
                  <c:v>5月</c:v>
                </c:pt>
                <c:pt idx="6">
                  <c:v>6月</c:v>
                </c:pt>
                <c:pt idx="7">
                  <c:v>7月</c:v>
                </c:pt>
                <c:pt idx="8">
                  <c:v>8月</c:v>
                </c:pt>
                <c:pt idx="9">
                  <c:v>9月</c:v>
                </c:pt>
                <c:pt idx="10">
                  <c:v>10月</c:v>
                </c:pt>
                <c:pt idx="11">
                  <c:v>11月</c:v>
                </c:pt>
              </c:strCache>
            </c:strRef>
          </c:cat>
          <c:val>
            <c:numRef>
              <c:f>Sheet5!$E$76:$E$87</c:f>
              <c:numCache>
                <c:formatCode>General</c:formatCode>
                <c:ptCount val="12"/>
                <c:pt idx="0">
                  <c:v>110</c:v>
                </c:pt>
                <c:pt idx="1">
                  <c:v>120</c:v>
                </c:pt>
                <c:pt idx="2">
                  <c:v>130</c:v>
                </c:pt>
                <c:pt idx="3">
                  <c:v>140</c:v>
                </c:pt>
                <c:pt idx="4">
                  <c:v>150</c:v>
                </c:pt>
                <c:pt idx="5">
                  <c:v>135</c:v>
                </c:pt>
                <c:pt idx="6">
                  <c:v>130</c:v>
                </c:pt>
                <c:pt idx="7">
                  <c:v>120</c:v>
                </c:pt>
                <c:pt idx="8">
                  <c:v>110</c:v>
                </c:pt>
                <c:pt idx="9">
                  <c:v>120</c:v>
                </c:pt>
                <c:pt idx="10">
                  <c:v>130</c:v>
                </c:pt>
                <c:pt idx="11">
                  <c:v>120</c:v>
                </c:pt>
              </c:numCache>
            </c:numRef>
          </c:val>
        </c:ser>
        <c:axId val="190547456"/>
        <c:axId val="143254656"/>
      </c:barChart>
      <c:catAx>
        <c:axId val="190547456"/>
        <c:scaling>
          <c:orientation val="minMax"/>
        </c:scaling>
        <c:axPos val="b"/>
        <c:tickLblPos val="nextTo"/>
        <c:crossAx val="143254656"/>
        <c:crosses val="autoZero"/>
        <c:auto val="1"/>
        <c:lblAlgn val="ctr"/>
        <c:lblOffset val="100"/>
      </c:catAx>
      <c:valAx>
        <c:axId val="143254656"/>
        <c:scaling>
          <c:orientation val="minMax"/>
        </c:scaling>
        <c:delete val="1"/>
        <c:axPos val="l"/>
        <c:majorGridlines>
          <c:spPr>
            <a:ln>
              <a:solidFill>
                <a:schemeClr val="bg1"/>
              </a:solidFill>
            </a:ln>
          </c:spPr>
        </c:majorGridlines>
        <c:numFmt formatCode="General" sourceLinked="1"/>
        <c:tickLblPos val="none"/>
        <c:crossAx val="190547456"/>
        <c:crosses val="autoZero"/>
        <c:crossBetween val="between"/>
      </c:valAx>
      <c:spPr>
        <a:noFill/>
        <a:ln w="25400">
          <a:noFill/>
        </a:ln>
      </c:spPr>
    </c:plotArea>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1.8518518518518528E-2"/>
          <c:y val="3.123989161971462E-3"/>
          <c:w val="0.96604938271604934"/>
          <c:h val="0.88489157666749119"/>
        </c:manualLayout>
      </c:layout>
      <c:barChart>
        <c:barDir val="col"/>
        <c:grouping val="clustered"/>
        <c:ser>
          <c:idx val="0"/>
          <c:order val="0"/>
          <c:cat>
            <c:strRef>
              <c:f>Sheet5!$D$76:$D$87</c:f>
              <c:strCache>
                <c:ptCount val="12"/>
                <c:pt idx="0">
                  <c:v>12月</c:v>
                </c:pt>
                <c:pt idx="1">
                  <c:v>1月</c:v>
                </c:pt>
                <c:pt idx="2">
                  <c:v>2月</c:v>
                </c:pt>
                <c:pt idx="3">
                  <c:v>3月</c:v>
                </c:pt>
                <c:pt idx="4">
                  <c:v>4月</c:v>
                </c:pt>
                <c:pt idx="5">
                  <c:v>5月</c:v>
                </c:pt>
                <c:pt idx="6">
                  <c:v>6月</c:v>
                </c:pt>
                <c:pt idx="7">
                  <c:v>7月</c:v>
                </c:pt>
                <c:pt idx="8">
                  <c:v>8月</c:v>
                </c:pt>
                <c:pt idx="9">
                  <c:v>9月</c:v>
                </c:pt>
                <c:pt idx="10">
                  <c:v>10月</c:v>
                </c:pt>
                <c:pt idx="11">
                  <c:v>11月</c:v>
                </c:pt>
              </c:strCache>
            </c:strRef>
          </c:cat>
          <c:val>
            <c:numRef>
              <c:f>Sheet5!$E$76:$E$87</c:f>
              <c:numCache>
                <c:formatCode>General</c:formatCode>
                <c:ptCount val="12"/>
                <c:pt idx="0">
                  <c:v>110</c:v>
                </c:pt>
                <c:pt idx="1">
                  <c:v>120</c:v>
                </c:pt>
                <c:pt idx="2">
                  <c:v>130</c:v>
                </c:pt>
                <c:pt idx="3">
                  <c:v>140</c:v>
                </c:pt>
                <c:pt idx="4">
                  <c:v>150</c:v>
                </c:pt>
                <c:pt idx="5">
                  <c:v>135</c:v>
                </c:pt>
                <c:pt idx="6">
                  <c:v>130</c:v>
                </c:pt>
                <c:pt idx="7">
                  <c:v>120</c:v>
                </c:pt>
                <c:pt idx="8">
                  <c:v>110</c:v>
                </c:pt>
                <c:pt idx="9">
                  <c:v>120</c:v>
                </c:pt>
                <c:pt idx="10">
                  <c:v>130</c:v>
                </c:pt>
                <c:pt idx="11">
                  <c:v>120</c:v>
                </c:pt>
              </c:numCache>
            </c:numRef>
          </c:val>
        </c:ser>
        <c:axId val="143680256"/>
        <c:axId val="143681792"/>
      </c:barChart>
      <c:catAx>
        <c:axId val="143680256"/>
        <c:scaling>
          <c:orientation val="minMax"/>
        </c:scaling>
        <c:axPos val="b"/>
        <c:tickLblPos val="nextTo"/>
        <c:crossAx val="143681792"/>
        <c:crosses val="autoZero"/>
        <c:auto val="1"/>
        <c:lblAlgn val="ctr"/>
        <c:lblOffset val="100"/>
      </c:catAx>
      <c:valAx>
        <c:axId val="143681792"/>
        <c:scaling>
          <c:orientation val="minMax"/>
        </c:scaling>
        <c:delete val="1"/>
        <c:axPos val="l"/>
        <c:majorGridlines>
          <c:spPr>
            <a:ln>
              <a:solidFill>
                <a:schemeClr val="bg1"/>
              </a:solidFill>
            </a:ln>
          </c:spPr>
        </c:majorGridlines>
        <c:numFmt formatCode="General" sourceLinked="1"/>
        <c:tickLblPos val="none"/>
        <c:crossAx val="143680256"/>
        <c:crosses val="autoZero"/>
        <c:crossBetween val="between"/>
      </c:valAx>
      <c:spPr>
        <a:noFill/>
        <a:ln w="25400">
          <a:noFill/>
        </a:ln>
      </c:spPr>
    </c:plotArea>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plotArea>
      <c:layout/>
      <c:lineChart>
        <c:grouping val="standard"/>
        <c:ser>
          <c:idx val="0"/>
          <c:order val="0"/>
          <c:tx>
            <c:strRef>
              <c:f>Sheet2!$B$1</c:f>
              <c:strCache>
                <c:ptCount val="1"/>
                <c:pt idx="0">
                  <c:v>燃料油期货价格</c:v>
                </c:pt>
              </c:strCache>
            </c:strRef>
          </c:tx>
          <c:spPr>
            <a:ln w="12700"/>
          </c:spPr>
          <c:marker>
            <c:symbol val="none"/>
          </c:marker>
          <c:cat>
            <c:numRef>
              <c:f>Sheet2!$A$2:$A$2120</c:f>
              <c:numCache>
                <c:formatCode>yyyy/m/d;@</c:formatCode>
                <c:ptCount val="2119"/>
                <c:pt idx="0">
                  <c:v>39797</c:v>
                </c:pt>
                <c:pt idx="1">
                  <c:v>39937</c:v>
                </c:pt>
                <c:pt idx="2">
                  <c:v>39818</c:v>
                </c:pt>
                <c:pt idx="3">
                  <c:v>39832</c:v>
                </c:pt>
                <c:pt idx="4">
                  <c:v>39820</c:v>
                </c:pt>
                <c:pt idx="5">
                  <c:v>38268</c:v>
                </c:pt>
                <c:pt idx="6">
                  <c:v>39846</c:v>
                </c:pt>
                <c:pt idx="7">
                  <c:v>38462</c:v>
                </c:pt>
                <c:pt idx="8">
                  <c:v>39850</c:v>
                </c:pt>
                <c:pt idx="9">
                  <c:v>38429</c:v>
                </c:pt>
                <c:pt idx="10">
                  <c:v>38449</c:v>
                </c:pt>
                <c:pt idx="11">
                  <c:v>38446</c:v>
                </c:pt>
                <c:pt idx="12">
                  <c:v>39498</c:v>
                </c:pt>
                <c:pt idx="13">
                  <c:v>39965</c:v>
                </c:pt>
                <c:pt idx="14">
                  <c:v>38610</c:v>
                </c:pt>
                <c:pt idx="15">
                  <c:v>38600</c:v>
                </c:pt>
                <c:pt idx="16">
                  <c:v>39104</c:v>
                </c:pt>
                <c:pt idx="17">
                  <c:v>39918</c:v>
                </c:pt>
                <c:pt idx="18">
                  <c:v>38337</c:v>
                </c:pt>
                <c:pt idx="19">
                  <c:v>40183</c:v>
                </c:pt>
                <c:pt idx="20">
                  <c:v>38327</c:v>
                </c:pt>
                <c:pt idx="21">
                  <c:v>38313</c:v>
                </c:pt>
                <c:pt idx="22">
                  <c:v>38467</c:v>
                </c:pt>
                <c:pt idx="23">
                  <c:v>40465</c:v>
                </c:pt>
                <c:pt idx="24">
                  <c:v>39790</c:v>
                </c:pt>
                <c:pt idx="25">
                  <c:v>38595</c:v>
                </c:pt>
                <c:pt idx="26">
                  <c:v>38420</c:v>
                </c:pt>
                <c:pt idx="27">
                  <c:v>38443</c:v>
                </c:pt>
                <c:pt idx="28">
                  <c:v>38615</c:v>
                </c:pt>
                <c:pt idx="29">
                  <c:v>39505</c:v>
                </c:pt>
                <c:pt idx="30">
                  <c:v>38721</c:v>
                </c:pt>
                <c:pt idx="31">
                  <c:v>41248</c:v>
                </c:pt>
                <c:pt idx="32">
                  <c:v>39804</c:v>
                </c:pt>
                <c:pt idx="33">
                  <c:v>39185</c:v>
                </c:pt>
                <c:pt idx="34">
                  <c:v>39491</c:v>
                </c:pt>
                <c:pt idx="35">
                  <c:v>39836</c:v>
                </c:pt>
                <c:pt idx="36">
                  <c:v>38428</c:v>
                </c:pt>
                <c:pt idx="37">
                  <c:v>38328</c:v>
                </c:pt>
                <c:pt idx="38">
                  <c:v>39864</c:v>
                </c:pt>
                <c:pt idx="39">
                  <c:v>39849</c:v>
                </c:pt>
                <c:pt idx="40">
                  <c:v>40133</c:v>
                </c:pt>
                <c:pt idx="41">
                  <c:v>39868</c:v>
                </c:pt>
                <c:pt idx="42">
                  <c:v>39090</c:v>
                </c:pt>
                <c:pt idx="43">
                  <c:v>38558</c:v>
                </c:pt>
                <c:pt idx="44">
                  <c:v>39877</c:v>
                </c:pt>
                <c:pt idx="45">
                  <c:v>39869</c:v>
                </c:pt>
                <c:pt idx="46">
                  <c:v>38523</c:v>
                </c:pt>
                <c:pt idx="47">
                  <c:v>39895</c:v>
                </c:pt>
                <c:pt idx="48">
                  <c:v>39905</c:v>
                </c:pt>
                <c:pt idx="49">
                  <c:v>38351</c:v>
                </c:pt>
                <c:pt idx="50">
                  <c:v>39913</c:v>
                </c:pt>
                <c:pt idx="51">
                  <c:v>38912</c:v>
                </c:pt>
                <c:pt idx="52">
                  <c:v>38457</c:v>
                </c:pt>
                <c:pt idx="53">
                  <c:v>39969</c:v>
                </c:pt>
                <c:pt idx="54">
                  <c:v>39994</c:v>
                </c:pt>
                <c:pt idx="55">
                  <c:v>39917</c:v>
                </c:pt>
                <c:pt idx="56">
                  <c:v>38341</c:v>
                </c:pt>
                <c:pt idx="57">
                  <c:v>41108</c:v>
                </c:pt>
                <c:pt idx="58">
                  <c:v>39139</c:v>
                </c:pt>
                <c:pt idx="59">
                  <c:v>38588</c:v>
                </c:pt>
                <c:pt idx="60">
                  <c:v>40189</c:v>
                </c:pt>
                <c:pt idx="61">
                  <c:v>38505</c:v>
                </c:pt>
                <c:pt idx="62">
                  <c:v>39919</c:v>
                </c:pt>
                <c:pt idx="63">
                  <c:v>39391</c:v>
                </c:pt>
                <c:pt idx="64">
                  <c:v>39106</c:v>
                </c:pt>
                <c:pt idx="65">
                  <c:v>38593</c:v>
                </c:pt>
                <c:pt idx="66">
                  <c:v>40105</c:v>
                </c:pt>
                <c:pt idx="67">
                  <c:v>40491</c:v>
                </c:pt>
                <c:pt idx="68">
                  <c:v>38540</c:v>
                </c:pt>
                <c:pt idx="69">
                  <c:v>39412</c:v>
                </c:pt>
                <c:pt idx="70">
                  <c:v>38272</c:v>
                </c:pt>
                <c:pt idx="71">
                  <c:v>39171</c:v>
                </c:pt>
                <c:pt idx="72">
                  <c:v>39944</c:v>
                </c:pt>
                <c:pt idx="73">
                  <c:v>38579</c:v>
                </c:pt>
                <c:pt idx="74">
                  <c:v>38586</c:v>
                </c:pt>
                <c:pt idx="75">
                  <c:v>39953</c:v>
                </c:pt>
                <c:pt idx="76">
                  <c:v>40156</c:v>
                </c:pt>
                <c:pt idx="77">
                  <c:v>39178</c:v>
                </c:pt>
                <c:pt idx="78">
                  <c:v>38798</c:v>
                </c:pt>
                <c:pt idx="79">
                  <c:v>38426</c:v>
                </c:pt>
                <c:pt idx="80">
                  <c:v>40176</c:v>
                </c:pt>
                <c:pt idx="81">
                  <c:v>40459</c:v>
                </c:pt>
                <c:pt idx="82">
                  <c:v>39016</c:v>
                </c:pt>
                <c:pt idx="83">
                  <c:v>38572</c:v>
                </c:pt>
                <c:pt idx="84">
                  <c:v>39113</c:v>
                </c:pt>
                <c:pt idx="85">
                  <c:v>38679</c:v>
                </c:pt>
                <c:pt idx="86">
                  <c:v>39974</c:v>
                </c:pt>
                <c:pt idx="87">
                  <c:v>38406</c:v>
                </c:pt>
                <c:pt idx="88">
                  <c:v>38988</c:v>
                </c:pt>
                <c:pt idx="89">
                  <c:v>38573</c:v>
                </c:pt>
                <c:pt idx="90">
                  <c:v>39114</c:v>
                </c:pt>
                <c:pt idx="91">
                  <c:v>38575</c:v>
                </c:pt>
                <c:pt idx="92">
                  <c:v>40095</c:v>
                </c:pt>
                <c:pt idx="93">
                  <c:v>40037</c:v>
                </c:pt>
                <c:pt idx="94">
                  <c:v>40049</c:v>
                </c:pt>
                <c:pt idx="95">
                  <c:v>40098</c:v>
                </c:pt>
                <c:pt idx="96">
                  <c:v>38754</c:v>
                </c:pt>
                <c:pt idx="97">
                  <c:v>38414</c:v>
                </c:pt>
                <c:pt idx="98">
                  <c:v>39534</c:v>
                </c:pt>
                <c:pt idx="99">
                  <c:v>39521</c:v>
                </c:pt>
                <c:pt idx="100">
                  <c:v>38527</c:v>
                </c:pt>
                <c:pt idx="101">
                  <c:v>39393</c:v>
                </c:pt>
                <c:pt idx="102">
                  <c:v>39163</c:v>
                </c:pt>
                <c:pt idx="103">
                  <c:v>39478</c:v>
                </c:pt>
                <c:pt idx="104">
                  <c:v>39164</c:v>
                </c:pt>
                <c:pt idx="105">
                  <c:v>39482</c:v>
                </c:pt>
                <c:pt idx="106">
                  <c:v>38513</c:v>
                </c:pt>
                <c:pt idx="107">
                  <c:v>39168</c:v>
                </c:pt>
                <c:pt idx="108">
                  <c:v>38726</c:v>
                </c:pt>
                <c:pt idx="109">
                  <c:v>38350</c:v>
                </c:pt>
                <c:pt idx="110">
                  <c:v>38517</c:v>
                </c:pt>
                <c:pt idx="111">
                  <c:v>38316</c:v>
                </c:pt>
                <c:pt idx="112">
                  <c:v>38691</c:v>
                </c:pt>
                <c:pt idx="113">
                  <c:v>38287</c:v>
                </c:pt>
                <c:pt idx="114">
                  <c:v>39170</c:v>
                </c:pt>
                <c:pt idx="115">
                  <c:v>39940</c:v>
                </c:pt>
                <c:pt idx="116">
                  <c:v>38735</c:v>
                </c:pt>
                <c:pt idx="117">
                  <c:v>40981</c:v>
                </c:pt>
                <c:pt idx="118">
                  <c:v>38651</c:v>
                </c:pt>
                <c:pt idx="119">
                  <c:v>38376</c:v>
                </c:pt>
                <c:pt idx="120">
                  <c:v>39946</c:v>
                </c:pt>
                <c:pt idx="121">
                  <c:v>38370</c:v>
                </c:pt>
                <c:pt idx="122">
                  <c:v>40182</c:v>
                </c:pt>
                <c:pt idx="123">
                  <c:v>38778</c:v>
                </c:pt>
                <c:pt idx="124">
                  <c:v>38622</c:v>
                </c:pt>
                <c:pt idx="125">
                  <c:v>39954</c:v>
                </c:pt>
                <c:pt idx="126">
                  <c:v>40394</c:v>
                </c:pt>
                <c:pt idx="127">
                  <c:v>39626</c:v>
                </c:pt>
                <c:pt idx="128">
                  <c:v>39122</c:v>
                </c:pt>
                <c:pt idx="129">
                  <c:v>38911</c:v>
                </c:pt>
                <c:pt idx="130">
                  <c:v>39967</c:v>
                </c:pt>
                <c:pt idx="131">
                  <c:v>39511</c:v>
                </c:pt>
                <c:pt idx="132">
                  <c:v>38923</c:v>
                </c:pt>
                <c:pt idx="133">
                  <c:v>41095</c:v>
                </c:pt>
                <c:pt idx="134">
                  <c:v>38589</c:v>
                </c:pt>
                <c:pt idx="135">
                  <c:v>38231</c:v>
                </c:pt>
                <c:pt idx="136">
                  <c:v>40518</c:v>
                </c:pt>
                <c:pt idx="137">
                  <c:v>40592</c:v>
                </c:pt>
                <c:pt idx="138">
                  <c:v>40014</c:v>
                </c:pt>
                <c:pt idx="139">
                  <c:v>39995</c:v>
                </c:pt>
                <c:pt idx="140">
                  <c:v>38687</c:v>
                </c:pt>
                <c:pt idx="141">
                  <c:v>39381</c:v>
                </c:pt>
                <c:pt idx="142">
                  <c:v>38336</c:v>
                </c:pt>
                <c:pt idx="143">
                  <c:v>40028</c:v>
                </c:pt>
                <c:pt idx="144">
                  <c:v>40596</c:v>
                </c:pt>
                <c:pt idx="145">
                  <c:v>38826</c:v>
                </c:pt>
                <c:pt idx="146">
                  <c:v>40995</c:v>
                </c:pt>
                <c:pt idx="147">
                  <c:v>38490</c:v>
                </c:pt>
                <c:pt idx="148">
                  <c:v>39384</c:v>
                </c:pt>
                <c:pt idx="149">
                  <c:v>41113</c:v>
                </c:pt>
                <c:pt idx="150">
                  <c:v>40598</c:v>
                </c:pt>
                <c:pt idx="151">
                  <c:v>40620</c:v>
                </c:pt>
                <c:pt idx="152">
                  <c:v>40274</c:v>
                </c:pt>
                <c:pt idx="153">
                  <c:v>38471</c:v>
                </c:pt>
                <c:pt idx="154">
                  <c:v>41116</c:v>
                </c:pt>
                <c:pt idx="155">
                  <c:v>38597</c:v>
                </c:pt>
                <c:pt idx="156">
                  <c:v>38399</c:v>
                </c:pt>
                <c:pt idx="157">
                  <c:v>40038</c:v>
                </c:pt>
                <c:pt idx="158">
                  <c:v>41121</c:v>
                </c:pt>
                <c:pt idx="159">
                  <c:v>41233</c:v>
                </c:pt>
                <c:pt idx="160">
                  <c:v>40059</c:v>
                </c:pt>
                <c:pt idx="161">
                  <c:v>38292</c:v>
                </c:pt>
                <c:pt idx="162">
                  <c:v>38421</c:v>
                </c:pt>
                <c:pt idx="163">
                  <c:v>38282</c:v>
                </c:pt>
                <c:pt idx="164">
                  <c:v>41128</c:v>
                </c:pt>
                <c:pt idx="165">
                  <c:v>41241</c:v>
                </c:pt>
                <c:pt idx="166">
                  <c:v>38637</c:v>
                </c:pt>
                <c:pt idx="167">
                  <c:v>38537</c:v>
                </c:pt>
                <c:pt idx="168">
                  <c:v>38643</c:v>
                </c:pt>
                <c:pt idx="169">
                  <c:v>39010</c:v>
                </c:pt>
                <c:pt idx="170">
                  <c:v>41135</c:v>
                </c:pt>
                <c:pt idx="171">
                  <c:v>38986</c:v>
                </c:pt>
                <c:pt idx="172">
                  <c:v>40108</c:v>
                </c:pt>
                <c:pt idx="173">
                  <c:v>40777</c:v>
                </c:pt>
                <c:pt idx="174">
                  <c:v>41142</c:v>
                </c:pt>
                <c:pt idx="175">
                  <c:v>38315</c:v>
                </c:pt>
                <c:pt idx="176">
                  <c:v>41249</c:v>
                </c:pt>
                <c:pt idx="177">
                  <c:v>41155</c:v>
                </c:pt>
                <c:pt idx="178">
                  <c:v>41254</c:v>
                </c:pt>
                <c:pt idx="179">
                  <c:v>39118</c:v>
                </c:pt>
                <c:pt idx="180">
                  <c:v>40154</c:v>
                </c:pt>
                <c:pt idx="181">
                  <c:v>38359</c:v>
                </c:pt>
                <c:pt idx="182">
                  <c:v>41269</c:v>
                </c:pt>
                <c:pt idx="183">
                  <c:v>41291</c:v>
                </c:pt>
                <c:pt idx="184">
                  <c:v>39623</c:v>
                </c:pt>
                <c:pt idx="185">
                  <c:v>39493</c:v>
                </c:pt>
                <c:pt idx="186">
                  <c:v>38587</c:v>
                </c:pt>
                <c:pt idx="187">
                  <c:v>41298</c:v>
                </c:pt>
                <c:pt idx="188">
                  <c:v>38715</c:v>
                </c:pt>
                <c:pt idx="189">
                  <c:v>41303</c:v>
                </c:pt>
                <c:pt idx="190">
                  <c:v>38369</c:v>
                </c:pt>
                <c:pt idx="191">
                  <c:v>41324</c:v>
                </c:pt>
                <c:pt idx="192">
                  <c:v>38240</c:v>
                </c:pt>
                <c:pt idx="193">
                  <c:v>38229</c:v>
                </c:pt>
                <c:pt idx="194">
                  <c:v>40392</c:v>
                </c:pt>
                <c:pt idx="195">
                  <c:v>39640</c:v>
                </c:pt>
                <c:pt idx="196">
                  <c:v>40980</c:v>
                </c:pt>
                <c:pt idx="197">
                  <c:v>38257</c:v>
                </c:pt>
                <c:pt idx="198">
                  <c:v>39169</c:v>
                </c:pt>
                <c:pt idx="199">
                  <c:v>38404</c:v>
                </c:pt>
                <c:pt idx="200">
                  <c:v>38427</c:v>
                </c:pt>
                <c:pt idx="201">
                  <c:v>40667</c:v>
                </c:pt>
                <c:pt idx="202">
                  <c:v>40462</c:v>
                </c:pt>
                <c:pt idx="203">
                  <c:v>38734</c:v>
                </c:pt>
                <c:pt idx="204">
                  <c:v>40231</c:v>
                </c:pt>
                <c:pt idx="205">
                  <c:v>39507</c:v>
                </c:pt>
                <c:pt idx="206">
                  <c:v>40238</c:v>
                </c:pt>
                <c:pt idx="207">
                  <c:v>40329</c:v>
                </c:pt>
                <c:pt idx="208">
                  <c:v>39176</c:v>
                </c:pt>
                <c:pt idx="209">
                  <c:v>38777</c:v>
                </c:pt>
                <c:pt idx="210">
                  <c:v>38740</c:v>
                </c:pt>
                <c:pt idx="211">
                  <c:v>38769</c:v>
                </c:pt>
                <c:pt idx="212">
                  <c:v>38790</c:v>
                </c:pt>
                <c:pt idx="213">
                  <c:v>38617</c:v>
                </c:pt>
                <c:pt idx="214">
                  <c:v>40941</c:v>
                </c:pt>
                <c:pt idx="215">
                  <c:v>38779</c:v>
                </c:pt>
                <c:pt idx="216">
                  <c:v>39890</c:v>
                </c:pt>
                <c:pt idx="217">
                  <c:v>39077</c:v>
                </c:pt>
                <c:pt idx="218">
                  <c:v>38274</c:v>
                </c:pt>
                <c:pt idx="219">
                  <c:v>38566</c:v>
                </c:pt>
                <c:pt idx="220">
                  <c:v>39195</c:v>
                </c:pt>
                <c:pt idx="221">
                  <c:v>38805</c:v>
                </c:pt>
                <c:pt idx="222">
                  <c:v>38530</c:v>
                </c:pt>
                <c:pt idx="223">
                  <c:v>40309</c:v>
                </c:pt>
                <c:pt idx="224">
                  <c:v>39906</c:v>
                </c:pt>
                <c:pt idx="225">
                  <c:v>38278</c:v>
                </c:pt>
                <c:pt idx="226">
                  <c:v>39220</c:v>
                </c:pt>
                <c:pt idx="227">
                  <c:v>40640</c:v>
                </c:pt>
                <c:pt idx="228">
                  <c:v>38281</c:v>
                </c:pt>
                <c:pt idx="229">
                  <c:v>38880</c:v>
                </c:pt>
                <c:pt idx="230">
                  <c:v>39283</c:v>
                </c:pt>
                <c:pt idx="231">
                  <c:v>40641</c:v>
                </c:pt>
                <c:pt idx="232">
                  <c:v>38818</c:v>
                </c:pt>
                <c:pt idx="233">
                  <c:v>40654</c:v>
                </c:pt>
                <c:pt idx="234">
                  <c:v>39349</c:v>
                </c:pt>
                <c:pt idx="235">
                  <c:v>38936</c:v>
                </c:pt>
                <c:pt idx="236">
                  <c:v>40025</c:v>
                </c:pt>
                <c:pt idx="237">
                  <c:v>38824</c:v>
                </c:pt>
                <c:pt idx="238">
                  <c:v>38873</c:v>
                </c:pt>
                <c:pt idx="239">
                  <c:v>38400</c:v>
                </c:pt>
                <c:pt idx="240">
                  <c:v>40010</c:v>
                </c:pt>
                <c:pt idx="241">
                  <c:v>39598</c:v>
                </c:pt>
                <c:pt idx="242">
                  <c:v>39611</c:v>
                </c:pt>
                <c:pt idx="243">
                  <c:v>38831</c:v>
                </c:pt>
                <c:pt idx="244">
                  <c:v>39618</c:v>
                </c:pt>
                <c:pt idx="245">
                  <c:v>40050</c:v>
                </c:pt>
                <c:pt idx="246">
                  <c:v>40100</c:v>
                </c:pt>
                <c:pt idx="247">
                  <c:v>40073</c:v>
                </c:pt>
                <c:pt idx="248">
                  <c:v>39392</c:v>
                </c:pt>
                <c:pt idx="249">
                  <c:v>38590</c:v>
                </c:pt>
                <c:pt idx="250">
                  <c:v>38729</c:v>
                </c:pt>
                <c:pt idx="251">
                  <c:v>39409</c:v>
                </c:pt>
                <c:pt idx="252">
                  <c:v>38432</c:v>
                </c:pt>
                <c:pt idx="253">
                  <c:v>38695</c:v>
                </c:pt>
                <c:pt idx="254">
                  <c:v>38433</c:v>
                </c:pt>
                <c:pt idx="255">
                  <c:v>40140</c:v>
                </c:pt>
                <c:pt idx="256">
                  <c:v>40162</c:v>
                </c:pt>
                <c:pt idx="257">
                  <c:v>39643</c:v>
                </c:pt>
                <c:pt idx="258">
                  <c:v>40171</c:v>
                </c:pt>
                <c:pt idx="259">
                  <c:v>38364</c:v>
                </c:pt>
                <c:pt idx="260">
                  <c:v>38365</c:v>
                </c:pt>
                <c:pt idx="261">
                  <c:v>39238</c:v>
                </c:pt>
                <c:pt idx="262">
                  <c:v>39496</c:v>
                </c:pt>
                <c:pt idx="263">
                  <c:v>38366</c:v>
                </c:pt>
                <c:pt idx="264">
                  <c:v>39239</c:v>
                </c:pt>
                <c:pt idx="265">
                  <c:v>39049</c:v>
                </c:pt>
                <c:pt idx="266">
                  <c:v>38897</c:v>
                </c:pt>
                <c:pt idx="267">
                  <c:v>39051</c:v>
                </c:pt>
                <c:pt idx="268">
                  <c:v>38492</c:v>
                </c:pt>
                <c:pt idx="269">
                  <c:v>38384</c:v>
                </c:pt>
                <c:pt idx="270">
                  <c:v>39052</c:v>
                </c:pt>
                <c:pt idx="271">
                  <c:v>39097</c:v>
                </c:pt>
                <c:pt idx="272">
                  <c:v>38901</c:v>
                </c:pt>
                <c:pt idx="273">
                  <c:v>39198</c:v>
                </c:pt>
                <c:pt idx="274">
                  <c:v>38498</c:v>
                </c:pt>
                <c:pt idx="275">
                  <c:v>39066</c:v>
                </c:pt>
                <c:pt idx="276">
                  <c:v>39055</c:v>
                </c:pt>
                <c:pt idx="277">
                  <c:v>38482</c:v>
                </c:pt>
                <c:pt idx="278">
                  <c:v>38450</c:v>
                </c:pt>
                <c:pt idx="279">
                  <c:v>38562</c:v>
                </c:pt>
                <c:pt idx="280">
                  <c:v>39028</c:v>
                </c:pt>
                <c:pt idx="281">
                  <c:v>40184</c:v>
                </c:pt>
                <c:pt idx="282">
                  <c:v>40338</c:v>
                </c:pt>
                <c:pt idx="283">
                  <c:v>40199</c:v>
                </c:pt>
                <c:pt idx="284">
                  <c:v>38546</c:v>
                </c:pt>
                <c:pt idx="285">
                  <c:v>40484</c:v>
                </c:pt>
                <c:pt idx="286">
                  <c:v>38408</c:v>
                </c:pt>
                <c:pt idx="287">
                  <c:v>39115</c:v>
                </c:pt>
                <c:pt idx="288">
                  <c:v>40241</c:v>
                </c:pt>
                <c:pt idx="289">
                  <c:v>40487</c:v>
                </c:pt>
                <c:pt idx="290">
                  <c:v>40515</c:v>
                </c:pt>
                <c:pt idx="291">
                  <c:v>40589</c:v>
                </c:pt>
                <c:pt idx="292">
                  <c:v>40252</c:v>
                </c:pt>
                <c:pt idx="293">
                  <c:v>39519</c:v>
                </c:pt>
                <c:pt idx="294">
                  <c:v>39119</c:v>
                </c:pt>
                <c:pt idx="295">
                  <c:v>40266</c:v>
                </c:pt>
                <c:pt idx="296">
                  <c:v>39120</c:v>
                </c:pt>
                <c:pt idx="297">
                  <c:v>40270</c:v>
                </c:pt>
                <c:pt idx="298">
                  <c:v>40625</c:v>
                </c:pt>
                <c:pt idx="299">
                  <c:v>38280</c:v>
                </c:pt>
                <c:pt idx="300">
                  <c:v>40302</c:v>
                </c:pt>
                <c:pt idx="301">
                  <c:v>40989</c:v>
                </c:pt>
                <c:pt idx="302">
                  <c:v>39575</c:v>
                </c:pt>
                <c:pt idx="303">
                  <c:v>39167</c:v>
                </c:pt>
                <c:pt idx="304">
                  <c:v>38425</c:v>
                </c:pt>
                <c:pt idx="305">
                  <c:v>39587</c:v>
                </c:pt>
                <c:pt idx="306">
                  <c:v>40655</c:v>
                </c:pt>
                <c:pt idx="307">
                  <c:v>38285</c:v>
                </c:pt>
                <c:pt idx="308">
                  <c:v>40658</c:v>
                </c:pt>
                <c:pt idx="309">
                  <c:v>39597</c:v>
                </c:pt>
                <c:pt idx="310">
                  <c:v>38733</c:v>
                </c:pt>
                <c:pt idx="311">
                  <c:v>40674</c:v>
                </c:pt>
                <c:pt idx="312">
                  <c:v>41144</c:v>
                </c:pt>
                <c:pt idx="313">
                  <c:v>39609</c:v>
                </c:pt>
                <c:pt idx="314">
                  <c:v>38636</c:v>
                </c:pt>
                <c:pt idx="315">
                  <c:v>38737</c:v>
                </c:pt>
                <c:pt idx="316">
                  <c:v>38768</c:v>
                </c:pt>
                <c:pt idx="317">
                  <c:v>38786</c:v>
                </c:pt>
                <c:pt idx="318">
                  <c:v>38611</c:v>
                </c:pt>
                <c:pt idx="319">
                  <c:v>41158</c:v>
                </c:pt>
                <c:pt idx="320">
                  <c:v>38660</c:v>
                </c:pt>
                <c:pt idx="321">
                  <c:v>38638</c:v>
                </c:pt>
                <c:pt idx="322">
                  <c:v>39624</c:v>
                </c:pt>
                <c:pt idx="323">
                  <c:v>38896</c:v>
                </c:pt>
                <c:pt idx="324">
                  <c:v>39247</c:v>
                </c:pt>
                <c:pt idx="325">
                  <c:v>38442</c:v>
                </c:pt>
                <c:pt idx="326">
                  <c:v>39259</c:v>
                </c:pt>
                <c:pt idx="327">
                  <c:v>39241</c:v>
                </c:pt>
                <c:pt idx="328">
                  <c:v>39248</c:v>
                </c:pt>
                <c:pt idx="329">
                  <c:v>40961</c:v>
                </c:pt>
                <c:pt idx="330">
                  <c:v>38898</c:v>
                </c:pt>
                <c:pt idx="331">
                  <c:v>39196</c:v>
                </c:pt>
                <c:pt idx="332">
                  <c:v>38884</c:v>
                </c:pt>
                <c:pt idx="333">
                  <c:v>39266</c:v>
                </c:pt>
                <c:pt idx="334">
                  <c:v>38950</c:v>
                </c:pt>
                <c:pt idx="335">
                  <c:v>39632</c:v>
                </c:pt>
                <c:pt idx="336">
                  <c:v>39272</c:v>
                </c:pt>
                <c:pt idx="337">
                  <c:v>40967</c:v>
                </c:pt>
                <c:pt idx="338">
                  <c:v>38811</c:v>
                </c:pt>
                <c:pt idx="339">
                  <c:v>39202</c:v>
                </c:pt>
                <c:pt idx="340">
                  <c:v>39282</c:v>
                </c:pt>
                <c:pt idx="341">
                  <c:v>38461</c:v>
                </c:pt>
                <c:pt idx="342">
                  <c:v>38411</c:v>
                </c:pt>
                <c:pt idx="343">
                  <c:v>38926</c:v>
                </c:pt>
                <c:pt idx="344">
                  <c:v>38819</c:v>
                </c:pt>
                <c:pt idx="345">
                  <c:v>39293</c:v>
                </c:pt>
                <c:pt idx="346">
                  <c:v>39644</c:v>
                </c:pt>
                <c:pt idx="347">
                  <c:v>38931</c:v>
                </c:pt>
                <c:pt idx="348">
                  <c:v>38412</c:v>
                </c:pt>
                <c:pt idx="349">
                  <c:v>38821</c:v>
                </c:pt>
                <c:pt idx="350">
                  <c:v>41107</c:v>
                </c:pt>
                <c:pt idx="351">
                  <c:v>39371</c:v>
                </c:pt>
                <c:pt idx="352">
                  <c:v>39380</c:v>
                </c:pt>
                <c:pt idx="353">
                  <c:v>40004</c:v>
                </c:pt>
                <c:pt idx="354">
                  <c:v>38915</c:v>
                </c:pt>
                <c:pt idx="355">
                  <c:v>40988</c:v>
                </c:pt>
                <c:pt idx="356">
                  <c:v>40018</c:v>
                </c:pt>
                <c:pt idx="357">
                  <c:v>38825</c:v>
                </c:pt>
                <c:pt idx="358">
                  <c:v>38863</c:v>
                </c:pt>
                <c:pt idx="359">
                  <c:v>38860</c:v>
                </c:pt>
                <c:pt idx="360">
                  <c:v>38856</c:v>
                </c:pt>
                <c:pt idx="361">
                  <c:v>38489</c:v>
                </c:pt>
                <c:pt idx="362">
                  <c:v>40036</c:v>
                </c:pt>
                <c:pt idx="363">
                  <c:v>40021</c:v>
                </c:pt>
                <c:pt idx="364">
                  <c:v>39996</c:v>
                </c:pt>
                <c:pt idx="365">
                  <c:v>38861</c:v>
                </c:pt>
                <c:pt idx="366">
                  <c:v>38463</c:v>
                </c:pt>
                <c:pt idx="367">
                  <c:v>38827</c:v>
                </c:pt>
                <c:pt idx="368">
                  <c:v>38848</c:v>
                </c:pt>
                <c:pt idx="369">
                  <c:v>38849</c:v>
                </c:pt>
                <c:pt idx="370">
                  <c:v>38496</c:v>
                </c:pt>
                <c:pt idx="371">
                  <c:v>39071</c:v>
                </c:pt>
                <c:pt idx="372">
                  <c:v>39076</c:v>
                </c:pt>
                <c:pt idx="373">
                  <c:v>40065</c:v>
                </c:pt>
                <c:pt idx="374">
                  <c:v>38565</c:v>
                </c:pt>
                <c:pt idx="375">
                  <c:v>39111</c:v>
                </c:pt>
                <c:pt idx="376">
                  <c:v>39475</c:v>
                </c:pt>
                <c:pt idx="377">
                  <c:v>40066</c:v>
                </c:pt>
                <c:pt idx="378">
                  <c:v>38538</c:v>
                </c:pt>
                <c:pt idx="379">
                  <c:v>39407</c:v>
                </c:pt>
                <c:pt idx="380">
                  <c:v>39429</c:v>
                </c:pt>
                <c:pt idx="381">
                  <c:v>40116</c:v>
                </c:pt>
                <c:pt idx="382">
                  <c:v>39450</c:v>
                </c:pt>
                <c:pt idx="383">
                  <c:v>40135</c:v>
                </c:pt>
                <c:pt idx="384">
                  <c:v>40147</c:v>
                </c:pt>
                <c:pt idx="385">
                  <c:v>40148</c:v>
                </c:pt>
                <c:pt idx="386">
                  <c:v>40149</c:v>
                </c:pt>
                <c:pt idx="387">
                  <c:v>38357</c:v>
                </c:pt>
                <c:pt idx="388">
                  <c:v>40168</c:v>
                </c:pt>
                <c:pt idx="389">
                  <c:v>40905</c:v>
                </c:pt>
                <c:pt idx="390">
                  <c:v>38362</c:v>
                </c:pt>
                <c:pt idx="391">
                  <c:v>40172</c:v>
                </c:pt>
                <c:pt idx="392">
                  <c:v>40175</c:v>
                </c:pt>
                <c:pt idx="393">
                  <c:v>40948</c:v>
                </c:pt>
                <c:pt idx="394">
                  <c:v>39149</c:v>
                </c:pt>
                <c:pt idx="395">
                  <c:v>40952</c:v>
                </c:pt>
                <c:pt idx="396">
                  <c:v>38439</c:v>
                </c:pt>
                <c:pt idx="397">
                  <c:v>38244</c:v>
                </c:pt>
                <c:pt idx="398">
                  <c:v>38253</c:v>
                </c:pt>
                <c:pt idx="399">
                  <c:v>40441</c:v>
                </c:pt>
                <c:pt idx="400">
                  <c:v>38254</c:v>
                </c:pt>
                <c:pt idx="401">
                  <c:v>40385</c:v>
                </c:pt>
                <c:pt idx="402">
                  <c:v>40420</c:v>
                </c:pt>
                <c:pt idx="403">
                  <c:v>40448</c:v>
                </c:pt>
                <c:pt idx="404">
                  <c:v>40408</c:v>
                </c:pt>
                <c:pt idx="405">
                  <c:v>38401</c:v>
                </c:pt>
                <c:pt idx="406">
                  <c:v>38258</c:v>
                </c:pt>
                <c:pt idx="407">
                  <c:v>38405</c:v>
                </c:pt>
                <c:pt idx="408">
                  <c:v>40983</c:v>
                </c:pt>
                <c:pt idx="409">
                  <c:v>40464</c:v>
                </c:pt>
                <c:pt idx="410">
                  <c:v>40350</c:v>
                </c:pt>
                <c:pt idx="411">
                  <c:v>40212</c:v>
                </c:pt>
                <c:pt idx="412">
                  <c:v>40205</c:v>
                </c:pt>
                <c:pt idx="413">
                  <c:v>40206</c:v>
                </c:pt>
                <c:pt idx="414">
                  <c:v>40483</c:v>
                </c:pt>
                <c:pt idx="415">
                  <c:v>40476</c:v>
                </c:pt>
                <c:pt idx="416">
                  <c:v>38407</c:v>
                </c:pt>
                <c:pt idx="417">
                  <c:v>40239</c:v>
                </c:pt>
                <c:pt idx="418">
                  <c:v>40512</c:v>
                </c:pt>
                <c:pt idx="419">
                  <c:v>40486</c:v>
                </c:pt>
                <c:pt idx="420">
                  <c:v>38317</c:v>
                </c:pt>
                <c:pt idx="421">
                  <c:v>38320</c:v>
                </c:pt>
                <c:pt idx="422">
                  <c:v>39533</c:v>
                </c:pt>
                <c:pt idx="423">
                  <c:v>40254</c:v>
                </c:pt>
                <c:pt idx="424">
                  <c:v>40269</c:v>
                </c:pt>
                <c:pt idx="425">
                  <c:v>40532</c:v>
                </c:pt>
                <c:pt idx="426">
                  <c:v>38415</c:v>
                </c:pt>
                <c:pt idx="427">
                  <c:v>39548</c:v>
                </c:pt>
                <c:pt idx="428">
                  <c:v>38418</c:v>
                </c:pt>
                <c:pt idx="429">
                  <c:v>39553</c:v>
                </c:pt>
                <c:pt idx="430">
                  <c:v>38275</c:v>
                </c:pt>
                <c:pt idx="431">
                  <c:v>38807</c:v>
                </c:pt>
                <c:pt idx="432">
                  <c:v>39559</c:v>
                </c:pt>
                <c:pt idx="433">
                  <c:v>40634</c:v>
                </c:pt>
                <c:pt idx="434">
                  <c:v>38810</c:v>
                </c:pt>
                <c:pt idx="435">
                  <c:v>39713</c:v>
                </c:pt>
                <c:pt idx="436">
                  <c:v>40639</c:v>
                </c:pt>
                <c:pt idx="437">
                  <c:v>40605</c:v>
                </c:pt>
                <c:pt idx="438">
                  <c:v>40282</c:v>
                </c:pt>
                <c:pt idx="439">
                  <c:v>39566</c:v>
                </c:pt>
                <c:pt idx="440">
                  <c:v>40291</c:v>
                </c:pt>
                <c:pt idx="441">
                  <c:v>39211</c:v>
                </c:pt>
                <c:pt idx="442">
                  <c:v>38813</c:v>
                </c:pt>
                <c:pt idx="443">
                  <c:v>39580</c:v>
                </c:pt>
                <c:pt idx="444">
                  <c:v>39589</c:v>
                </c:pt>
                <c:pt idx="445">
                  <c:v>39595</c:v>
                </c:pt>
                <c:pt idx="446">
                  <c:v>40837</c:v>
                </c:pt>
                <c:pt idx="447">
                  <c:v>40878</c:v>
                </c:pt>
                <c:pt idx="448">
                  <c:v>41150</c:v>
                </c:pt>
                <c:pt idx="449">
                  <c:v>40885</c:v>
                </c:pt>
                <c:pt idx="450">
                  <c:v>39610</c:v>
                </c:pt>
                <c:pt idx="451">
                  <c:v>40892</c:v>
                </c:pt>
                <c:pt idx="452">
                  <c:v>39612</c:v>
                </c:pt>
                <c:pt idx="453">
                  <c:v>41170</c:v>
                </c:pt>
                <c:pt idx="454">
                  <c:v>39682</c:v>
                </c:pt>
                <c:pt idx="455">
                  <c:v>40913</c:v>
                </c:pt>
                <c:pt idx="456">
                  <c:v>40959</c:v>
                </c:pt>
                <c:pt idx="457">
                  <c:v>39631</c:v>
                </c:pt>
                <c:pt idx="458">
                  <c:v>40962</c:v>
                </c:pt>
                <c:pt idx="459">
                  <c:v>39633</c:v>
                </c:pt>
                <c:pt idx="460">
                  <c:v>40975</c:v>
                </c:pt>
                <c:pt idx="461">
                  <c:v>39048</c:v>
                </c:pt>
                <c:pt idx="462">
                  <c:v>39043</c:v>
                </c:pt>
                <c:pt idx="463">
                  <c:v>39050</c:v>
                </c:pt>
                <c:pt idx="464">
                  <c:v>38504</c:v>
                </c:pt>
                <c:pt idx="465">
                  <c:v>39065</c:v>
                </c:pt>
                <c:pt idx="466">
                  <c:v>38481</c:v>
                </c:pt>
                <c:pt idx="467">
                  <c:v>38519</c:v>
                </c:pt>
                <c:pt idx="468">
                  <c:v>39072</c:v>
                </c:pt>
                <c:pt idx="469">
                  <c:v>39027</c:v>
                </c:pt>
                <c:pt idx="470">
                  <c:v>38560</c:v>
                </c:pt>
                <c:pt idx="471">
                  <c:v>39030</c:v>
                </c:pt>
                <c:pt idx="472">
                  <c:v>39080</c:v>
                </c:pt>
                <c:pt idx="473">
                  <c:v>39078</c:v>
                </c:pt>
                <c:pt idx="474">
                  <c:v>38539</c:v>
                </c:pt>
                <c:pt idx="475">
                  <c:v>38551</c:v>
                </c:pt>
                <c:pt idx="476">
                  <c:v>38531</c:v>
                </c:pt>
                <c:pt idx="477">
                  <c:v>38982</c:v>
                </c:pt>
                <c:pt idx="478">
                  <c:v>38541</c:v>
                </c:pt>
                <c:pt idx="479">
                  <c:v>38576</c:v>
                </c:pt>
                <c:pt idx="480">
                  <c:v>39162</c:v>
                </c:pt>
                <c:pt idx="481">
                  <c:v>38974</c:v>
                </c:pt>
                <c:pt idx="482">
                  <c:v>39156</c:v>
                </c:pt>
                <c:pt idx="483">
                  <c:v>39126</c:v>
                </c:pt>
                <c:pt idx="484">
                  <c:v>38972</c:v>
                </c:pt>
                <c:pt idx="485">
                  <c:v>39142</c:v>
                </c:pt>
                <c:pt idx="486">
                  <c:v>39140</c:v>
                </c:pt>
                <c:pt idx="487">
                  <c:v>40808</c:v>
                </c:pt>
                <c:pt idx="488">
                  <c:v>40877</c:v>
                </c:pt>
                <c:pt idx="489">
                  <c:v>38650</c:v>
                </c:pt>
                <c:pt idx="490">
                  <c:v>40897</c:v>
                </c:pt>
                <c:pt idx="491">
                  <c:v>40898</c:v>
                </c:pt>
                <c:pt idx="492">
                  <c:v>38658</c:v>
                </c:pt>
                <c:pt idx="493">
                  <c:v>38659</c:v>
                </c:pt>
                <c:pt idx="494">
                  <c:v>38791</c:v>
                </c:pt>
                <c:pt idx="495">
                  <c:v>38770</c:v>
                </c:pt>
                <c:pt idx="496">
                  <c:v>38624</c:v>
                </c:pt>
                <c:pt idx="497">
                  <c:v>38793</c:v>
                </c:pt>
                <c:pt idx="498">
                  <c:v>38625</c:v>
                </c:pt>
                <c:pt idx="499">
                  <c:v>38755</c:v>
                </c:pt>
                <c:pt idx="500">
                  <c:v>38800</c:v>
                </c:pt>
                <c:pt idx="501">
                  <c:v>39960</c:v>
                </c:pt>
                <c:pt idx="502">
                  <c:v>38331</c:v>
                </c:pt>
                <c:pt idx="503">
                  <c:v>38803</c:v>
                </c:pt>
                <c:pt idx="504">
                  <c:v>38891</c:v>
                </c:pt>
                <c:pt idx="505">
                  <c:v>38804</c:v>
                </c:pt>
                <c:pt idx="506">
                  <c:v>40955</c:v>
                </c:pt>
                <c:pt idx="507">
                  <c:v>39188</c:v>
                </c:pt>
                <c:pt idx="508">
                  <c:v>38954</c:v>
                </c:pt>
                <c:pt idx="509">
                  <c:v>38883</c:v>
                </c:pt>
                <c:pt idx="510">
                  <c:v>39262</c:v>
                </c:pt>
                <c:pt idx="511">
                  <c:v>38951</c:v>
                </c:pt>
                <c:pt idx="512">
                  <c:v>38910</c:v>
                </c:pt>
                <c:pt idx="513">
                  <c:v>38904</c:v>
                </c:pt>
                <c:pt idx="514">
                  <c:v>39322</c:v>
                </c:pt>
                <c:pt idx="515">
                  <c:v>39274</c:v>
                </c:pt>
                <c:pt idx="516">
                  <c:v>39328</c:v>
                </c:pt>
                <c:pt idx="517">
                  <c:v>39330</c:v>
                </c:pt>
                <c:pt idx="518">
                  <c:v>39343</c:v>
                </c:pt>
                <c:pt idx="519">
                  <c:v>39336</c:v>
                </c:pt>
                <c:pt idx="520">
                  <c:v>39344</c:v>
                </c:pt>
                <c:pt idx="521">
                  <c:v>39337</c:v>
                </c:pt>
                <c:pt idx="522">
                  <c:v>39289</c:v>
                </c:pt>
                <c:pt idx="523">
                  <c:v>39286</c:v>
                </c:pt>
                <c:pt idx="524">
                  <c:v>38930</c:v>
                </c:pt>
                <c:pt idx="525">
                  <c:v>39353</c:v>
                </c:pt>
                <c:pt idx="526">
                  <c:v>39366</c:v>
                </c:pt>
                <c:pt idx="527">
                  <c:v>39295</c:v>
                </c:pt>
                <c:pt idx="528">
                  <c:v>39363</c:v>
                </c:pt>
                <c:pt idx="529">
                  <c:v>38932</c:v>
                </c:pt>
                <c:pt idx="530">
                  <c:v>38937</c:v>
                </c:pt>
                <c:pt idx="531">
                  <c:v>39387</c:v>
                </c:pt>
                <c:pt idx="532">
                  <c:v>39405</c:v>
                </c:pt>
                <c:pt idx="533">
                  <c:v>39440</c:v>
                </c:pt>
                <c:pt idx="534">
                  <c:v>39476</c:v>
                </c:pt>
                <c:pt idx="535">
                  <c:v>39477</c:v>
                </c:pt>
                <c:pt idx="536">
                  <c:v>39444</c:v>
                </c:pt>
                <c:pt idx="537">
                  <c:v>39449</c:v>
                </c:pt>
                <c:pt idx="538">
                  <c:v>40164</c:v>
                </c:pt>
                <c:pt idx="539">
                  <c:v>39492</c:v>
                </c:pt>
                <c:pt idx="540">
                  <c:v>39497</c:v>
                </c:pt>
                <c:pt idx="541">
                  <c:v>38250</c:v>
                </c:pt>
                <c:pt idx="542">
                  <c:v>38380</c:v>
                </c:pt>
                <c:pt idx="543">
                  <c:v>38377</c:v>
                </c:pt>
                <c:pt idx="544">
                  <c:v>38251</c:v>
                </c:pt>
                <c:pt idx="545">
                  <c:v>38236</c:v>
                </c:pt>
                <c:pt idx="546">
                  <c:v>39500</c:v>
                </c:pt>
                <c:pt idx="547">
                  <c:v>39506</c:v>
                </c:pt>
                <c:pt idx="548">
                  <c:v>40192</c:v>
                </c:pt>
                <c:pt idx="549">
                  <c:v>39513</c:v>
                </c:pt>
                <c:pt idx="550">
                  <c:v>40249</c:v>
                </c:pt>
                <c:pt idx="551">
                  <c:v>39517</c:v>
                </c:pt>
                <c:pt idx="552">
                  <c:v>39518</c:v>
                </c:pt>
                <c:pt idx="553">
                  <c:v>40263</c:v>
                </c:pt>
                <c:pt idx="554">
                  <c:v>39541</c:v>
                </c:pt>
                <c:pt idx="555">
                  <c:v>39546</c:v>
                </c:pt>
                <c:pt idx="556">
                  <c:v>39524</c:v>
                </c:pt>
                <c:pt idx="557">
                  <c:v>39526</c:v>
                </c:pt>
                <c:pt idx="558">
                  <c:v>38419</c:v>
                </c:pt>
                <c:pt idx="559">
                  <c:v>39554</c:v>
                </c:pt>
                <c:pt idx="560">
                  <c:v>39555</c:v>
                </c:pt>
                <c:pt idx="561">
                  <c:v>39561</c:v>
                </c:pt>
                <c:pt idx="562">
                  <c:v>40288</c:v>
                </c:pt>
                <c:pt idx="563">
                  <c:v>39576</c:v>
                </c:pt>
                <c:pt idx="564">
                  <c:v>39582</c:v>
                </c:pt>
                <c:pt idx="565">
                  <c:v>39588</c:v>
                </c:pt>
                <c:pt idx="566">
                  <c:v>40756</c:v>
                </c:pt>
                <c:pt idx="567">
                  <c:v>40661</c:v>
                </c:pt>
                <c:pt idx="568">
                  <c:v>40795</c:v>
                </c:pt>
                <c:pt idx="569">
                  <c:v>40784</c:v>
                </c:pt>
                <c:pt idx="570">
                  <c:v>40856</c:v>
                </c:pt>
                <c:pt idx="571">
                  <c:v>40869</c:v>
                </c:pt>
                <c:pt idx="572">
                  <c:v>39605</c:v>
                </c:pt>
                <c:pt idx="573">
                  <c:v>40708</c:v>
                </c:pt>
                <c:pt idx="574">
                  <c:v>40689</c:v>
                </c:pt>
                <c:pt idx="575">
                  <c:v>40884</c:v>
                </c:pt>
                <c:pt idx="576">
                  <c:v>40904</c:v>
                </c:pt>
                <c:pt idx="577">
                  <c:v>39629</c:v>
                </c:pt>
                <c:pt idx="578">
                  <c:v>39630</c:v>
                </c:pt>
                <c:pt idx="579">
                  <c:v>38448</c:v>
                </c:pt>
                <c:pt idx="580">
                  <c:v>38488</c:v>
                </c:pt>
                <c:pt idx="581">
                  <c:v>38464</c:v>
                </c:pt>
                <c:pt idx="582">
                  <c:v>38495</c:v>
                </c:pt>
                <c:pt idx="583">
                  <c:v>38518</c:v>
                </c:pt>
                <c:pt idx="584">
                  <c:v>38509</c:v>
                </c:pt>
                <c:pt idx="585">
                  <c:v>38520</c:v>
                </c:pt>
                <c:pt idx="586">
                  <c:v>39069</c:v>
                </c:pt>
                <c:pt idx="587">
                  <c:v>38559</c:v>
                </c:pt>
                <c:pt idx="588">
                  <c:v>39073</c:v>
                </c:pt>
                <c:pt idx="589">
                  <c:v>38569</c:v>
                </c:pt>
                <c:pt idx="590">
                  <c:v>38583</c:v>
                </c:pt>
                <c:pt idx="591">
                  <c:v>39128</c:v>
                </c:pt>
                <c:pt idx="592">
                  <c:v>39148</c:v>
                </c:pt>
                <c:pt idx="593">
                  <c:v>38712</c:v>
                </c:pt>
                <c:pt idx="594">
                  <c:v>38677</c:v>
                </c:pt>
                <c:pt idx="595">
                  <c:v>38765</c:v>
                </c:pt>
                <c:pt idx="596">
                  <c:v>38642</c:v>
                </c:pt>
                <c:pt idx="597">
                  <c:v>38294</c:v>
                </c:pt>
                <c:pt idx="598">
                  <c:v>38744</c:v>
                </c:pt>
                <c:pt idx="599">
                  <c:v>39240</c:v>
                </c:pt>
                <c:pt idx="600">
                  <c:v>38814</c:v>
                </c:pt>
                <c:pt idx="601">
                  <c:v>39436</c:v>
                </c:pt>
                <c:pt idx="602">
                  <c:v>38232</c:v>
                </c:pt>
                <c:pt idx="603">
                  <c:v>40800</c:v>
                </c:pt>
                <c:pt idx="604">
                  <c:v>38441</c:v>
                </c:pt>
                <c:pt idx="605">
                  <c:v>40644</c:v>
                </c:pt>
                <c:pt idx="606">
                  <c:v>39828</c:v>
                </c:pt>
                <c:pt idx="607">
                  <c:v>39793</c:v>
                </c:pt>
                <c:pt idx="608">
                  <c:v>39791</c:v>
                </c:pt>
                <c:pt idx="609">
                  <c:v>41387</c:v>
                </c:pt>
                <c:pt idx="610">
                  <c:v>41388</c:v>
                </c:pt>
                <c:pt idx="611">
                  <c:v>39714</c:v>
                </c:pt>
                <c:pt idx="612">
                  <c:v>40178</c:v>
                </c:pt>
                <c:pt idx="613">
                  <c:v>40134</c:v>
                </c:pt>
                <c:pt idx="614">
                  <c:v>38271</c:v>
                </c:pt>
                <c:pt idx="615">
                  <c:v>39678</c:v>
                </c:pt>
                <c:pt idx="616">
                  <c:v>38999</c:v>
                </c:pt>
                <c:pt idx="617">
                  <c:v>39811</c:v>
                </c:pt>
                <c:pt idx="618">
                  <c:v>39848</c:v>
                </c:pt>
                <c:pt idx="619">
                  <c:v>39827</c:v>
                </c:pt>
                <c:pt idx="620">
                  <c:v>39829</c:v>
                </c:pt>
                <c:pt idx="621">
                  <c:v>39881</c:v>
                </c:pt>
                <c:pt idx="622">
                  <c:v>39757</c:v>
                </c:pt>
                <c:pt idx="623">
                  <c:v>39777</c:v>
                </c:pt>
                <c:pt idx="624">
                  <c:v>40035</c:v>
                </c:pt>
                <c:pt idx="625">
                  <c:v>38961</c:v>
                </c:pt>
                <c:pt idx="626">
                  <c:v>39952</c:v>
                </c:pt>
                <c:pt idx="627">
                  <c:v>38890</c:v>
                </c:pt>
                <c:pt idx="628">
                  <c:v>39812</c:v>
                </c:pt>
                <c:pt idx="629">
                  <c:v>39022</c:v>
                </c:pt>
                <c:pt idx="630">
                  <c:v>39674</c:v>
                </c:pt>
                <c:pt idx="631">
                  <c:v>39742</c:v>
                </c:pt>
                <c:pt idx="632">
                  <c:v>39867</c:v>
                </c:pt>
                <c:pt idx="633">
                  <c:v>41232</c:v>
                </c:pt>
                <c:pt idx="634">
                  <c:v>39780</c:v>
                </c:pt>
                <c:pt idx="635">
                  <c:v>39819</c:v>
                </c:pt>
                <c:pt idx="636">
                  <c:v>39933</c:v>
                </c:pt>
                <c:pt idx="637">
                  <c:v>39792</c:v>
                </c:pt>
                <c:pt idx="638">
                  <c:v>40388</c:v>
                </c:pt>
                <c:pt idx="639">
                  <c:v>39007</c:v>
                </c:pt>
                <c:pt idx="640">
                  <c:v>39786</c:v>
                </c:pt>
                <c:pt idx="641">
                  <c:v>40045</c:v>
                </c:pt>
                <c:pt idx="642">
                  <c:v>39574</c:v>
                </c:pt>
                <c:pt idx="643">
                  <c:v>39770</c:v>
                </c:pt>
                <c:pt idx="644">
                  <c:v>39499</c:v>
                </c:pt>
                <c:pt idx="645">
                  <c:v>41396</c:v>
                </c:pt>
                <c:pt idx="646">
                  <c:v>39367</c:v>
                </c:pt>
                <c:pt idx="647">
                  <c:v>40912</c:v>
                </c:pt>
                <c:pt idx="648">
                  <c:v>39472</c:v>
                </c:pt>
                <c:pt idx="649">
                  <c:v>39602</c:v>
                </c:pt>
                <c:pt idx="650">
                  <c:v>39218</c:v>
                </c:pt>
                <c:pt idx="651">
                  <c:v>39885</c:v>
                </c:pt>
                <c:pt idx="652">
                  <c:v>41267</c:v>
                </c:pt>
                <c:pt idx="653">
                  <c:v>40326</c:v>
                </c:pt>
                <c:pt idx="654">
                  <c:v>40064</c:v>
                </c:pt>
                <c:pt idx="655">
                  <c:v>39568</c:v>
                </c:pt>
                <c:pt idx="656">
                  <c:v>41281</c:v>
                </c:pt>
                <c:pt idx="657">
                  <c:v>40337</c:v>
                </c:pt>
                <c:pt idx="658">
                  <c:v>39483</c:v>
                </c:pt>
                <c:pt idx="659">
                  <c:v>41071</c:v>
                </c:pt>
                <c:pt idx="660">
                  <c:v>39660</c:v>
                </c:pt>
                <c:pt idx="661">
                  <c:v>38743</c:v>
                </c:pt>
                <c:pt idx="662">
                  <c:v>40940</c:v>
                </c:pt>
                <c:pt idx="663">
                  <c:v>40574</c:v>
                </c:pt>
                <c:pt idx="664">
                  <c:v>38688</c:v>
                </c:pt>
                <c:pt idx="665">
                  <c:v>40477</c:v>
                </c:pt>
                <c:pt idx="666">
                  <c:v>39451</c:v>
                </c:pt>
                <c:pt idx="667">
                  <c:v>39853</c:v>
                </c:pt>
                <c:pt idx="668">
                  <c:v>39059</c:v>
                </c:pt>
                <c:pt idx="669">
                  <c:v>39338</c:v>
                </c:pt>
                <c:pt idx="670">
                  <c:v>39584</c:v>
                </c:pt>
                <c:pt idx="671">
                  <c:v>39794</c:v>
                </c:pt>
                <c:pt idx="672">
                  <c:v>39889</c:v>
                </c:pt>
                <c:pt idx="673">
                  <c:v>39423</c:v>
                </c:pt>
                <c:pt idx="674">
                  <c:v>39990</c:v>
                </c:pt>
                <c:pt idx="675">
                  <c:v>39545</c:v>
                </c:pt>
                <c:pt idx="676">
                  <c:v>40765</c:v>
                </c:pt>
                <c:pt idx="677">
                  <c:v>41092</c:v>
                </c:pt>
                <c:pt idx="678">
                  <c:v>39006</c:v>
                </c:pt>
                <c:pt idx="679">
                  <c:v>41164</c:v>
                </c:pt>
                <c:pt idx="680">
                  <c:v>39177</c:v>
                </c:pt>
                <c:pt idx="681">
                  <c:v>40514</c:v>
                </c:pt>
                <c:pt idx="682">
                  <c:v>39528</c:v>
                </c:pt>
                <c:pt idx="683">
                  <c:v>39910</c:v>
                </c:pt>
                <c:pt idx="684">
                  <c:v>39916</c:v>
                </c:pt>
                <c:pt idx="685">
                  <c:v>38895</c:v>
                </c:pt>
                <c:pt idx="686">
                  <c:v>38252</c:v>
                </c:pt>
                <c:pt idx="687">
                  <c:v>39324</c:v>
                </c:pt>
                <c:pt idx="688">
                  <c:v>39876</c:v>
                </c:pt>
                <c:pt idx="689">
                  <c:v>41257</c:v>
                </c:pt>
                <c:pt idx="690">
                  <c:v>38693</c:v>
                </c:pt>
                <c:pt idx="691">
                  <c:v>41309</c:v>
                </c:pt>
                <c:pt idx="692">
                  <c:v>41304</c:v>
                </c:pt>
                <c:pt idx="693">
                  <c:v>39941</c:v>
                </c:pt>
                <c:pt idx="694">
                  <c:v>40151</c:v>
                </c:pt>
                <c:pt idx="695">
                  <c:v>40438</c:v>
                </c:pt>
                <c:pt idx="696">
                  <c:v>39699</c:v>
                </c:pt>
                <c:pt idx="697">
                  <c:v>40072</c:v>
                </c:pt>
                <c:pt idx="698">
                  <c:v>40382</c:v>
                </c:pt>
                <c:pt idx="699">
                  <c:v>38775</c:v>
                </c:pt>
                <c:pt idx="700">
                  <c:v>39709</c:v>
                </c:pt>
                <c:pt idx="701">
                  <c:v>39911</c:v>
                </c:pt>
                <c:pt idx="702">
                  <c:v>39590</c:v>
                </c:pt>
                <c:pt idx="703">
                  <c:v>39279</c:v>
                </c:pt>
                <c:pt idx="704">
                  <c:v>39479</c:v>
                </c:pt>
                <c:pt idx="705">
                  <c:v>38728</c:v>
                </c:pt>
                <c:pt idx="706">
                  <c:v>41136</c:v>
                </c:pt>
                <c:pt idx="707">
                  <c:v>40044</c:v>
                </c:pt>
                <c:pt idx="708">
                  <c:v>39503</c:v>
                </c:pt>
                <c:pt idx="709">
                  <c:v>41138</c:v>
                </c:pt>
                <c:pt idx="710">
                  <c:v>40833</c:v>
                </c:pt>
                <c:pt idx="711">
                  <c:v>38796</c:v>
                </c:pt>
                <c:pt idx="712">
                  <c:v>40547</c:v>
                </c:pt>
                <c:pt idx="713">
                  <c:v>40926</c:v>
                </c:pt>
                <c:pt idx="714">
                  <c:v>39925</c:v>
                </c:pt>
                <c:pt idx="715">
                  <c:v>41299</c:v>
                </c:pt>
                <c:pt idx="716">
                  <c:v>41246</c:v>
                </c:pt>
                <c:pt idx="717">
                  <c:v>39594</c:v>
                </c:pt>
                <c:pt idx="718">
                  <c:v>39968</c:v>
                </c:pt>
                <c:pt idx="719">
                  <c:v>39183</c:v>
                </c:pt>
                <c:pt idx="720">
                  <c:v>39470</c:v>
                </c:pt>
                <c:pt idx="721">
                  <c:v>40996</c:v>
                </c:pt>
                <c:pt idx="722">
                  <c:v>39042</c:v>
                </c:pt>
                <c:pt idx="723">
                  <c:v>39265</c:v>
                </c:pt>
                <c:pt idx="724">
                  <c:v>41358</c:v>
                </c:pt>
                <c:pt idx="725">
                  <c:v>39622</c:v>
                </c:pt>
                <c:pt idx="726">
                  <c:v>40623</c:v>
                </c:pt>
                <c:pt idx="727">
                  <c:v>41220</c:v>
                </c:pt>
                <c:pt idx="728">
                  <c:v>40584</c:v>
                </c:pt>
                <c:pt idx="729">
                  <c:v>40470</c:v>
                </c:pt>
                <c:pt idx="730">
                  <c:v>39716</c:v>
                </c:pt>
                <c:pt idx="731">
                  <c:v>40507</c:v>
                </c:pt>
                <c:pt idx="732">
                  <c:v>40101</c:v>
                </c:pt>
                <c:pt idx="733">
                  <c:v>39031</c:v>
                </c:pt>
                <c:pt idx="734">
                  <c:v>40619</c:v>
                </c:pt>
                <c:pt idx="735">
                  <c:v>38653</c:v>
                </c:pt>
                <c:pt idx="736">
                  <c:v>40367</c:v>
                </c:pt>
                <c:pt idx="737">
                  <c:v>39654</c:v>
                </c:pt>
                <c:pt idx="738">
                  <c:v>41110</c:v>
                </c:pt>
                <c:pt idx="739">
                  <c:v>41386</c:v>
                </c:pt>
                <c:pt idx="740">
                  <c:v>41073</c:v>
                </c:pt>
                <c:pt idx="741">
                  <c:v>41347</c:v>
                </c:pt>
                <c:pt idx="742">
                  <c:v>39161</c:v>
                </c:pt>
                <c:pt idx="743">
                  <c:v>38506</c:v>
                </c:pt>
                <c:pt idx="744">
                  <c:v>40472</c:v>
                </c:pt>
                <c:pt idx="745">
                  <c:v>41011</c:v>
                </c:pt>
                <c:pt idx="746">
                  <c:v>40009</c:v>
                </c:pt>
                <c:pt idx="747">
                  <c:v>40451</c:v>
                </c:pt>
                <c:pt idx="748">
                  <c:v>39003</c:v>
                </c:pt>
                <c:pt idx="749">
                  <c:v>40114</c:v>
                </c:pt>
                <c:pt idx="750">
                  <c:v>39181</c:v>
                </c:pt>
                <c:pt idx="751">
                  <c:v>40434</c:v>
                </c:pt>
                <c:pt idx="752">
                  <c:v>39317</c:v>
                </c:pt>
                <c:pt idx="753">
                  <c:v>39245</c:v>
                </c:pt>
                <c:pt idx="754">
                  <c:v>40221</c:v>
                </c:pt>
                <c:pt idx="755">
                  <c:v>40086</c:v>
                </c:pt>
                <c:pt idx="756">
                  <c:v>40120</c:v>
                </c:pt>
                <c:pt idx="757">
                  <c:v>38387</c:v>
                </c:pt>
                <c:pt idx="758">
                  <c:v>39401</c:v>
                </c:pt>
                <c:pt idx="759">
                  <c:v>40357</c:v>
                </c:pt>
                <c:pt idx="760">
                  <c:v>39857</c:v>
                </c:pt>
                <c:pt idx="761">
                  <c:v>39261</c:v>
                </c:pt>
                <c:pt idx="762">
                  <c:v>40494</c:v>
                </c:pt>
                <c:pt idx="763">
                  <c:v>38889</c:v>
                </c:pt>
                <c:pt idx="764">
                  <c:v>41094</c:v>
                </c:pt>
                <c:pt idx="765">
                  <c:v>39365</c:v>
                </c:pt>
                <c:pt idx="766">
                  <c:v>39948</c:v>
                </c:pt>
                <c:pt idx="767">
                  <c:v>40570</c:v>
                </c:pt>
                <c:pt idx="768">
                  <c:v>40525</c:v>
                </c:pt>
                <c:pt idx="769">
                  <c:v>39321</c:v>
                </c:pt>
                <c:pt idx="770">
                  <c:v>40575</c:v>
                </c:pt>
                <c:pt idx="771">
                  <c:v>39892</c:v>
                </c:pt>
                <c:pt idx="772">
                  <c:v>40409</c:v>
                </c:pt>
                <c:pt idx="773">
                  <c:v>39567</c:v>
                </c:pt>
                <c:pt idx="774">
                  <c:v>40332</c:v>
                </c:pt>
                <c:pt idx="775">
                  <c:v>41239</c:v>
                </c:pt>
                <c:pt idx="776">
                  <c:v>40245</c:v>
                </c:pt>
                <c:pt idx="777">
                  <c:v>40673</c:v>
                </c:pt>
                <c:pt idx="778">
                  <c:v>40197</c:v>
                </c:pt>
                <c:pt idx="779">
                  <c:v>41109</c:v>
                </c:pt>
                <c:pt idx="780">
                  <c:v>41065</c:v>
                </c:pt>
                <c:pt idx="781">
                  <c:v>39658</c:v>
                </c:pt>
                <c:pt idx="782">
                  <c:v>40816</c:v>
                </c:pt>
                <c:pt idx="783">
                  <c:v>39442</c:v>
                </c:pt>
                <c:pt idx="784">
                  <c:v>39750</c:v>
                </c:pt>
                <c:pt idx="785">
                  <c:v>40416</c:v>
                </c:pt>
                <c:pt idx="786">
                  <c:v>41306</c:v>
                </c:pt>
                <c:pt idx="787">
                  <c:v>40562</c:v>
                </c:pt>
                <c:pt idx="788">
                  <c:v>38736</c:v>
                </c:pt>
                <c:pt idx="789">
                  <c:v>40053</c:v>
                </c:pt>
                <c:pt idx="790">
                  <c:v>39904</c:v>
                </c:pt>
                <c:pt idx="791">
                  <c:v>40364</c:v>
                </c:pt>
                <c:pt idx="792">
                  <c:v>40219</c:v>
                </c:pt>
                <c:pt idx="793">
                  <c:v>40298</c:v>
                </c:pt>
                <c:pt idx="794">
                  <c:v>40102</c:v>
                </c:pt>
                <c:pt idx="795">
                  <c:v>41292</c:v>
                </c:pt>
                <c:pt idx="796">
                  <c:v>39771</c:v>
                </c:pt>
                <c:pt idx="797">
                  <c:v>41115</c:v>
                </c:pt>
                <c:pt idx="798">
                  <c:v>39258</c:v>
                </c:pt>
                <c:pt idx="799">
                  <c:v>40595</c:v>
                </c:pt>
                <c:pt idx="800">
                  <c:v>40339</c:v>
                </c:pt>
                <c:pt idx="801">
                  <c:v>39514</c:v>
                </c:pt>
                <c:pt idx="802">
                  <c:v>40752</c:v>
                </c:pt>
                <c:pt idx="803">
                  <c:v>39847</c:v>
                </c:pt>
                <c:pt idx="804">
                  <c:v>39174</c:v>
                </c:pt>
                <c:pt idx="805">
                  <c:v>39664</c:v>
                </c:pt>
                <c:pt idx="806">
                  <c:v>38854</c:v>
                </c:pt>
                <c:pt idx="807">
                  <c:v>40947</c:v>
                </c:pt>
                <c:pt idx="808">
                  <c:v>40071</c:v>
                </c:pt>
                <c:pt idx="809">
                  <c:v>41078</c:v>
                </c:pt>
                <c:pt idx="810">
                  <c:v>40660</c:v>
                </c:pt>
                <c:pt idx="811">
                  <c:v>38847</c:v>
                </c:pt>
                <c:pt idx="812">
                  <c:v>40289</c:v>
                </c:pt>
                <c:pt idx="813">
                  <c:v>41295</c:v>
                </c:pt>
                <c:pt idx="814">
                  <c:v>41261</c:v>
                </c:pt>
                <c:pt idx="815">
                  <c:v>40609</c:v>
                </c:pt>
                <c:pt idx="816">
                  <c:v>40393</c:v>
                </c:pt>
                <c:pt idx="817">
                  <c:v>40493</c:v>
                </c:pt>
                <c:pt idx="818">
                  <c:v>40778</c:v>
                </c:pt>
                <c:pt idx="819">
                  <c:v>41207</c:v>
                </c:pt>
                <c:pt idx="820">
                  <c:v>40280</c:v>
                </c:pt>
                <c:pt idx="821">
                  <c:v>40826</c:v>
                </c:pt>
                <c:pt idx="822">
                  <c:v>39870</c:v>
                </c:pt>
                <c:pt idx="823">
                  <c:v>40211</c:v>
                </c:pt>
                <c:pt idx="824">
                  <c:v>41270</c:v>
                </c:pt>
                <c:pt idx="825">
                  <c:v>40029</c:v>
                </c:pt>
                <c:pt idx="826">
                  <c:v>39468</c:v>
                </c:pt>
                <c:pt idx="827">
                  <c:v>40676</c:v>
                </c:pt>
                <c:pt idx="828">
                  <c:v>40501</c:v>
                </c:pt>
                <c:pt idx="829">
                  <c:v>40423</c:v>
                </c:pt>
                <c:pt idx="830">
                  <c:v>40220</c:v>
                </c:pt>
                <c:pt idx="831">
                  <c:v>39184</c:v>
                </c:pt>
                <c:pt idx="832">
                  <c:v>40844</c:v>
                </c:pt>
                <c:pt idx="833">
                  <c:v>39989</c:v>
                </c:pt>
                <c:pt idx="834">
                  <c:v>40399</c:v>
                </c:pt>
                <c:pt idx="835">
                  <c:v>40318</c:v>
                </c:pt>
                <c:pt idx="836">
                  <c:v>40143</c:v>
                </c:pt>
                <c:pt idx="837">
                  <c:v>40686</c:v>
                </c:pt>
                <c:pt idx="838">
                  <c:v>40687</c:v>
                </c:pt>
                <c:pt idx="839">
                  <c:v>41123</c:v>
                </c:pt>
                <c:pt idx="840">
                  <c:v>40427</c:v>
                </c:pt>
                <c:pt idx="841">
                  <c:v>40389</c:v>
                </c:pt>
                <c:pt idx="842">
                  <c:v>39325</c:v>
                </c:pt>
                <c:pt idx="843">
                  <c:v>40555</c:v>
                </c:pt>
                <c:pt idx="844">
                  <c:v>40794</c:v>
                </c:pt>
                <c:pt idx="845">
                  <c:v>41051</c:v>
                </c:pt>
                <c:pt idx="846">
                  <c:v>41099</c:v>
                </c:pt>
                <c:pt idx="847">
                  <c:v>41327</c:v>
                </c:pt>
                <c:pt idx="848">
                  <c:v>39456</c:v>
                </c:pt>
                <c:pt idx="849">
                  <c:v>38692</c:v>
                </c:pt>
                <c:pt idx="850">
                  <c:v>41165</c:v>
                </c:pt>
                <c:pt idx="851">
                  <c:v>40521</c:v>
                </c:pt>
                <c:pt idx="852">
                  <c:v>40602</c:v>
                </c:pt>
                <c:pt idx="853">
                  <c:v>39603</c:v>
                </c:pt>
                <c:pt idx="854">
                  <c:v>40528</c:v>
                </c:pt>
                <c:pt idx="855">
                  <c:v>38905</c:v>
                </c:pt>
                <c:pt idx="856">
                  <c:v>41198</c:v>
                </c:pt>
                <c:pt idx="857">
                  <c:v>40234</c:v>
                </c:pt>
                <c:pt idx="858">
                  <c:v>40386</c:v>
                </c:pt>
                <c:pt idx="859">
                  <c:v>40163</c:v>
                </c:pt>
                <c:pt idx="860">
                  <c:v>40841</c:v>
                </c:pt>
                <c:pt idx="861">
                  <c:v>39092</c:v>
                </c:pt>
                <c:pt idx="862">
                  <c:v>39982</c:v>
                </c:pt>
                <c:pt idx="863">
                  <c:v>41156</c:v>
                </c:pt>
                <c:pt idx="864">
                  <c:v>41332</c:v>
                </c:pt>
                <c:pt idx="865">
                  <c:v>40373</c:v>
                </c:pt>
                <c:pt idx="866">
                  <c:v>38413</c:v>
                </c:pt>
                <c:pt idx="867">
                  <c:v>39015</c:v>
                </c:pt>
                <c:pt idx="868">
                  <c:v>40325</c:v>
                </c:pt>
                <c:pt idx="869">
                  <c:v>39226</c:v>
                </c:pt>
                <c:pt idx="870">
                  <c:v>40868</c:v>
                </c:pt>
                <c:pt idx="871">
                  <c:v>40793</c:v>
                </c:pt>
                <c:pt idx="872">
                  <c:v>39427</c:v>
                </c:pt>
                <c:pt idx="873">
                  <c:v>41338</c:v>
                </c:pt>
                <c:pt idx="874">
                  <c:v>40968</c:v>
                </c:pt>
                <c:pt idx="875">
                  <c:v>38673</c:v>
                </c:pt>
                <c:pt idx="876">
                  <c:v>39532</c:v>
                </c:pt>
                <c:pt idx="877">
                  <c:v>40340</c:v>
                </c:pt>
                <c:pt idx="878">
                  <c:v>40807</c:v>
                </c:pt>
                <c:pt idx="879">
                  <c:v>39037</c:v>
                </c:pt>
                <c:pt idx="880">
                  <c:v>39591</c:v>
                </c:pt>
                <c:pt idx="881">
                  <c:v>41163</c:v>
                </c:pt>
                <c:pt idx="882">
                  <c:v>41031</c:v>
                </c:pt>
                <c:pt idx="883">
                  <c:v>40682</c:v>
                </c:pt>
                <c:pt idx="884">
                  <c:v>41262</c:v>
                </c:pt>
                <c:pt idx="885">
                  <c:v>40697</c:v>
                </c:pt>
                <c:pt idx="886">
                  <c:v>40744</c:v>
                </c:pt>
                <c:pt idx="887">
                  <c:v>38581</c:v>
                </c:pt>
                <c:pt idx="888">
                  <c:v>40785</c:v>
                </c:pt>
                <c:pt idx="889">
                  <c:v>40737</c:v>
                </c:pt>
                <c:pt idx="890">
                  <c:v>40442</c:v>
                </c:pt>
                <c:pt idx="891">
                  <c:v>40709</c:v>
                </c:pt>
                <c:pt idx="892">
                  <c:v>40585</c:v>
                </c:pt>
                <c:pt idx="893">
                  <c:v>41129</c:v>
                </c:pt>
                <c:pt idx="894">
                  <c:v>40925</c:v>
                </c:pt>
                <c:pt idx="895">
                  <c:v>40267</c:v>
                </c:pt>
                <c:pt idx="896">
                  <c:v>39269</c:v>
                </c:pt>
                <c:pt idx="897">
                  <c:v>40900</c:v>
                </c:pt>
                <c:pt idx="898">
                  <c:v>40949</c:v>
                </c:pt>
                <c:pt idx="899">
                  <c:v>40591</c:v>
                </c:pt>
                <c:pt idx="900">
                  <c:v>39556</c:v>
                </c:pt>
                <c:pt idx="901">
                  <c:v>39108</c:v>
                </c:pt>
                <c:pt idx="902">
                  <c:v>39687</c:v>
                </c:pt>
                <c:pt idx="903">
                  <c:v>40766</c:v>
                </c:pt>
                <c:pt idx="904">
                  <c:v>41243</c:v>
                </c:pt>
                <c:pt idx="905">
                  <c:v>41222</c:v>
                </c:pt>
                <c:pt idx="906">
                  <c:v>40732</c:v>
                </c:pt>
                <c:pt idx="907">
                  <c:v>39374</c:v>
                </c:pt>
                <c:pt idx="908">
                  <c:v>40123</c:v>
                </c:pt>
                <c:pt idx="909">
                  <c:v>40429</c:v>
                </c:pt>
                <c:pt idx="910">
                  <c:v>40891</c:v>
                </c:pt>
                <c:pt idx="911">
                  <c:v>41372</c:v>
                </c:pt>
                <c:pt idx="912">
                  <c:v>40977</c:v>
                </c:pt>
                <c:pt idx="913">
                  <c:v>40919</c:v>
                </c:pt>
                <c:pt idx="914">
                  <c:v>40872</c:v>
                </c:pt>
                <c:pt idx="915">
                  <c:v>39350</c:v>
                </c:pt>
                <c:pt idx="916">
                  <c:v>40647</c:v>
                </c:pt>
                <c:pt idx="917">
                  <c:v>40136</c:v>
                </c:pt>
                <c:pt idx="918">
                  <c:v>41106</c:v>
                </c:pt>
                <c:pt idx="919">
                  <c:v>41169</c:v>
                </c:pt>
                <c:pt idx="920">
                  <c:v>39639</c:v>
                </c:pt>
                <c:pt idx="921">
                  <c:v>40277</c:v>
                </c:pt>
                <c:pt idx="922">
                  <c:v>40294</c:v>
                </c:pt>
                <c:pt idx="923">
                  <c:v>40976</c:v>
                </c:pt>
                <c:pt idx="924">
                  <c:v>40407</c:v>
                </c:pt>
                <c:pt idx="925">
                  <c:v>39980</c:v>
                </c:pt>
                <c:pt idx="926">
                  <c:v>40917</c:v>
                </c:pt>
                <c:pt idx="927">
                  <c:v>40840</c:v>
                </c:pt>
                <c:pt idx="928">
                  <c:v>40767</c:v>
                </c:pt>
                <c:pt idx="929">
                  <c:v>40724</c:v>
                </c:pt>
                <c:pt idx="930">
                  <c:v>39898</c:v>
                </c:pt>
                <c:pt idx="931">
                  <c:v>40715</c:v>
                </c:pt>
                <c:pt idx="932">
                  <c:v>40942</c:v>
                </c:pt>
                <c:pt idx="933">
                  <c:v>40738</c:v>
                </c:pt>
                <c:pt idx="934">
                  <c:v>40743</c:v>
                </c:pt>
                <c:pt idx="935">
                  <c:v>39346</c:v>
                </c:pt>
                <c:pt idx="936">
                  <c:v>40693</c:v>
                </c:pt>
                <c:pt idx="937">
                  <c:v>40994</c:v>
                </c:pt>
                <c:pt idx="938">
                  <c:v>40814</c:v>
                </c:pt>
                <c:pt idx="939">
                  <c:v>39535</c:v>
                </c:pt>
                <c:pt idx="940">
                  <c:v>40106</c:v>
                </c:pt>
                <c:pt idx="941">
                  <c:v>40865</c:v>
                </c:pt>
                <c:pt idx="942">
                  <c:v>40681</c:v>
                </c:pt>
                <c:pt idx="943">
                  <c:v>40679</c:v>
                </c:pt>
                <c:pt idx="944">
                  <c:v>40717</c:v>
                </c:pt>
                <c:pt idx="945">
                  <c:v>39251</c:v>
                </c:pt>
                <c:pt idx="946">
                  <c:v>40963</c:v>
                </c:pt>
                <c:pt idx="947">
                  <c:v>40260</c:v>
                </c:pt>
                <c:pt idx="948">
                  <c:v>40893</c:v>
                </c:pt>
                <c:pt idx="949">
                  <c:v>40379</c:v>
                </c:pt>
                <c:pt idx="950">
                  <c:v>40746</c:v>
                </c:pt>
                <c:pt idx="951">
                  <c:v>38604</c:v>
                </c:pt>
                <c:pt idx="952">
                  <c:v>40549</c:v>
                </c:pt>
                <c:pt idx="953">
                  <c:v>40283</c:v>
                </c:pt>
                <c:pt idx="954">
                  <c:v>39297</c:v>
                </c:pt>
                <c:pt idx="955">
                  <c:v>40939</c:v>
                </c:pt>
                <c:pt idx="956">
                  <c:v>40779</c:v>
                </c:pt>
                <c:pt idx="957">
                  <c:v>39710</c:v>
                </c:pt>
                <c:pt idx="958">
                  <c:v>41226</c:v>
                </c:pt>
                <c:pt idx="959">
                  <c:v>40956</c:v>
                </c:pt>
                <c:pt idx="960">
                  <c:v>40966</c:v>
                </c:pt>
                <c:pt idx="961">
                  <c:v>38335</c:v>
                </c:pt>
                <c:pt idx="962">
                  <c:v>40974</c:v>
                </c:pt>
                <c:pt idx="963">
                  <c:v>40701</c:v>
                </c:pt>
                <c:pt idx="964">
                  <c:v>40990</c:v>
                </c:pt>
                <c:pt idx="965">
                  <c:v>40261</c:v>
                </c:pt>
                <c:pt idx="966">
                  <c:v>41054</c:v>
                </c:pt>
                <c:pt idx="967">
                  <c:v>40924</c:v>
                </c:pt>
                <c:pt idx="968">
                  <c:v>41341</c:v>
                </c:pt>
                <c:pt idx="969">
                  <c:v>38678</c:v>
                </c:pt>
                <c:pt idx="970">
                  <c:v>40217</c:v>
                </c:pt>
                <c:pt idx="971">
                  <c:v>41325</c:v>
                </c:pt>
                <c:pt idx="972">
                  <c:v>40938</c:v>
                </c:pt>
                <c:pt idx="973">
                  <c:v>39939</c:v>
                </c:pt>
                <c:pt idx="974">
                  <c:v>40406</c:v>
                </c:pt>
                <c:pt idx="975">
                  <c:v>39686</c:v>
                </c:pt>
                <c:pt idx="976">
                  <c:v>39420</c:v>
                </c:pt>
                <c:pt idx="977">
                  <c:v>40723</c:v>
                </c:pt>
                <c:pt idx="978">
                  <c:v>40730</c:v>
                </c:pt>
                <c:pt idx="979">
                  <c:v>40121</c:v>
                </c:pt>
                <c:pt idx="980">
                  <c:v>40991</c:v>
                </c:pt>
                <c:pt idx="981">
                  <c:v>40982</c:v>
                </c:pt>
                <c:pt idx="982">
                  <c:v>39695</c:v>
                </c:pt>
                <c:pt idx="983">
                  <c:v>39615</c:v>
                </c:pt>
                <c:pt idx="984">
                  <c:v>40431</c:v>
                </c:pt>
                <c:pt idx="985">
                  <c:v>41137</c:v>
                </c:pt>
                <c:pt idx="986">
                  <c:v>40802</c:v>
                </c:pt>
                <c:pt idx="987">
                  <c:v>39057</c:v>
                </c:pt>
                <c:pt idx="988">
                  <c:v>39252</c:v>
                </c:pt>
                <c:pt idx="989">
                  <c:v>41235</c:v>
                </c:pt>
                <c:pt idx="990">
                  <c:v>40396</c:v>
                </c:pt>
                <c:pt idx="991">
                  <c:v>39331</c:v>
                </c:pt>
                <c:pt idx="992">
                  <c:v>38817</c:v>
                </c:pt>
                <c:pt idx="993">
                  <c:v>40702</c:v>
                </c:pt>
                <c:pt idx="994">
                  <c:v>40759</c:v>
                </c:pt>
                <c:pt idx="995">
                  <c:v>40928</c:v>
                </c:pt>
                <c:pt idx="996">
                  <c:v>40001</c:v>
                </c:pt>
                <c:pt idx="997">
                  <c:v>40813</c:v>
                </c:pt>
                <c:pt idx="998">
                  <c:v>39983</c:v>
                </c:pt>
                <c:pt idx="999">
                  <c:v>40954</c:v>
                </c:pt>
                <c:pt idx="1000">
                  <c:v>40847</c:v>
                </c:pt>
                <c:pt idx="1001">
                  <c:v>41023</c:v>
                </c:pt>
                <c:pt idx="1002">
                  <c:v>40424</c:v>
                </c:pt>
                <c:pt idx="1003">
                  <c:v>40987</c:v>
                </c:pt>
                <c:pt idx="1004">
                  <c:v>41193</c:v>
                </c:pt>
                <c:pt idx="1005">
                  <c:v>39783</c:v>
                </c:pt>
                <c:pt idx="1006">
                  <c:v>40240</c:v>
                </c:pt>
                <c:pt idx="1007">
                  <c:v>41288</c:v>
                </c:pt>
                <c:pt idx="1008">
                  <c:v>39443</c:v>
                </c:pt>
                <c:pt idx="1009">
                  <c:v>40255</c:v>
                </c:pt>
                <c:pt idx="1010">
                  <c:v>39309</c:v>
                </c:pt>
                <c:pt idx="1011">
                  <c:v>39462</c:v>
                </c:pt>
                <c:pt idx="1012">
                  <c:v>39143</c:v>
                </c:pt>
                <c:pt idx="1013">
                  <c:v>40504</c:v>
                </c:pt>
                <c:pt idx="1014">
                  <c:v>39833</c:v>
                </c:pt>
                <c:pt idx="1015">
                  <c:v>41024</c:v>
                </c:pt>
                <c:pt idx="1016">
                  <c:v>39717</c:v>
                </c:pt>
                <c:pt idx="1017">
                  <c:v>40207</c:v>
                </c:pt>
                <c:pt idx="1018">
                  <c:v>40127</c:v>
                </c:pt>
                <c:pt idx="1019">
                  <c:v>40835</c:v>
                </c:pt>
                <c:pt idx="1020">
                  <c:v>40836</c:v>
                </c:pt>
                <c:pt idx="1021">
                  <c:v>40827</c:v>
                </c:pt>
                <c:pt idx="1022">
                  <c:v>40848</c:v>
                </c:pt>
                <c:pt idx="1023">
                  <c:v>40536</c:v>
                </c:pt>
                <c:pt idx="1024">
                  <c:v>40773</c:v>
                </c:pt>
                <c:pt idx="1025">
                  <c:v>40366</c:v>
                </c:pt>
                <c:pt idx="1026">
                  <c:v>40688</c:v>
                </c:pt>
                <c:pt idx="1027">
                  <c:v>40907</c:v>
                </c:pt>
                <c:pt idx="1028">
                  <c:v>40346</c:v>
                </c:pt>
                <c:pt idx="1029">
                  <c:v>40322</c:v>
                </c:pt>
                <c:pt idx="1030">
                  <c:v>40969</c:v>
                </c:pt>
                <c:pt idx="1031">
                  <c:v>39637</c:v>
                </c:pt>
                <c:pt idx="1032">
                  <c:v>41093</c:v>
                </c:pt>
                <c:pt idx="1033">
                  <c:v>38602</c:v>
                </c:pt>
                <c:pt idx="1034">
                  <c:v>40122</c:v>
                </c:pt>
                <c:pt idx="1035">
                  <c:v>41162</c:v>
                </c:pt>
                <c:pt idx="1036">
                  <c:v>40780</c:v>
                </c:pt>
                <c:pt idx="1037">
                  <c:v>40722</c:v>
                </c:pt>
                <c:pt idx="1038">
                  <c:v>40109</c:v>
                </c:pt>
                <c:pt idx="1039">
                  <c:v>41199</c:v>
                </c:pt>
                <c:pt idx="1040">
                  <c:v>39912</c:v>
                </c:pt>
                <c:pt idx="1041">
                  <c:v>41247</c:v>
                </c:pt>
                <c:pt idx="1042">
                  <c:v>41166</c:v>
                </c:pt>
                <c:pt idx="1043">
                  <c:v>40745</c:v>
                </c:pt>
                <c:pt idx="1044">
                  <c:v>40751</c:v>
                </c:pt>
                <c:pt idx="1045">
                  <c:v>40403</c:v>
                </c:pt>
                <c:pt idx="1046">
                  <c:v>39339</c:v>
                </c:pt>
                <c:pt idx="1047">
                  <c:v>40970</c:v>
                </c:pt>
                <c:pt idx="1048">
                  <c:v>40861</c:v>
                </c:pt>
                <c:pt idx="1049">
                  <c:v>40864</c:v>
                </c:pt>
                <c:pt idx="1050">
                  <c:v>40534</c:v>
                </c:pt>
                <c:pt idx="1051">
                  <c:v>40849</c:v>
                </c:pt>
                <c:pt idx="1052">
                  <c:v>40099</c:v>
                </c:pt>
                <c:pt idx="1053">
                  <c:v>39464</c:v>
                </c:pt>
                <c:pt idx="1054">
                  <c:v>38680</c:v>
                </c:pt>
                <c:pt idx="1055">
                  <c:v>40051</c:v>
                </c:pt>
                <c:pt idx="1056">
                  <c:v>40380</c:v>
                </c:pt>
                <c:pt idx="1057">
                  <c:v>39520</c:v>
                </c:pt>
                <c:pt idx="1058">
                  <c:v>40324</c:v>
                </c:pt>
                <c:pt idx="1059">
                  <c:v>39562</c:v>
                </c:pt>
                <c:pt idx="1060">
                  <c:v>40295</c:v>
                </c:pt>
                <c:pt idx="1061">
                  <c:v>38870</c:v>
                </c:pt>
                <c:pt idx="1062">
                  <c:v>39667</c:v>
                </c:pt>
                <c:pt idx="1063">
                  <c:v>41159</c:v>
                </c:pt>
                <c:pt idx="1064">
                  <c:v>39370</c:v>
                </c:pt>
                <c:pt idx="1065">
                  <c:v>41290</c:v>
                </c:pt>
                <c:pt idx="1066">
                  <c:v>40879</c:v>
                </c:pt>
                <c:pt idx="1067">
                  <c:v>41019</c:v>
                </c:pt>
                <c:pt idx="1068">
                  <c:v>40198</c:v>
                </c:pt>
                <c:pt idx="1069">
                  <c:v>40612</c:v>
                </c:pt>
                <c:pt idx="1070">
                  <c:v>41131</c:v>
                </c:pt>
                <c:pt idx="1071">
                  <c:v>40653</c:v>
                </c:pt>
                <c:pt idx="1072">
                  <c:v>41148</c:v>
                </c:pt>
                <c:pt idx="1073">
                  <c:v>40757</c:v>
                </c:pt>
                <c:pt idx="1074">
                  <c:v>40882</c:v>
                </c:pt>
                <c:pt idx="1075">
                  <c:v>39302</c:v>
                </c:pt>
                <c:pt idx="1076">
                  <c:v>39303</c:v>
                </c:pt>
                <c:pt idx="1077">
                  <c:v>38833</c:v>
                </c:pt>
                <c:pt idx="1078">
                  <c:v>40984</c:v>
                </c:pt>
                <c:pt idx="1079">
                  <c:v>40247</c:v>
                </c:pt>
                <c:pt idx="1080">
                  <c:v>40485</c:v>
                </c:pt>
                <c:pt idx="1081">
                  <c:v>40304</c:v>
                </c:pt>
                <c:pt idx="1082">
                  <c:v>40588</c:v>
                </c:pt>
                <c:pt idx="1083">
                  <c:v>40672</c:v>
                </c:pt>
                <c:pt idx="1084">
                  <c:v>40858</c:v>
                </c:pt>
                <c:pt idx="1085">
                  <c:v>40914</c:v>
                </c:pt>
                <c:pt idx="1086">
                  <c:v>40927</c:v>
                </c:pt>
                <c:pt idx="1087">
                  <c:v>40112</c:v>
                </c:pt>
                <c:pt idx="1088">
                  <c:v>40437</c:v>
                </c:pt>
                <c:pt idx="1089">
                  <c:v>39577</c:v>
                </c:pt>
                <c:pt idx="1090">
                  <c:v>41122</c:v>
                </c:pt>
                <c:pt idx="1091">
                  <c:v>40560</c:v>
                </c:pt>
                <c:pt idx="1092">
                  <c:v>40526</c:v>
                </c:pt>
                <c:pt idx="1093">
                  <c:v>41260</c:v>
                </c:pt>
                <c:pt idx="1094">
                  <c:v>41323</c:v>
                </c:pt>
                <c:pt idx="1095">
                  <c:v>39216</c:v>
                </c:pt>
                <c:pt idx="1096">
                  <c:v>39318</c:v>
                </c:pt>
                <c:pt idx="1097">
                  <c:v>39547</c:v>
                </c:pt>
                <c:pt idx="1098">
                  <c:v>39625</c:v>
                </c:pt>
                <c:pt idx="1099">
                  <c:v>39650</c:v>
                </c:pt>
                <c:pt idx="1100">
                  <c:v>39668</c:v>
                </c:pt>
                <c:pt idx="1101">
                  <c:v>39955</c:v>
                </c:pt>
                <c:pt idx="1102">
                  <c:v>40007</c:v>
                </c:pt>
                <c:pt idx="1103">
                  <c:v>40060</c:v>
                </c:pt>
                <c:pt idx="1104">
                  <c:v>40311</c:v>
                </c:pt>
                <c:pt idx="1105">
                  <c:v>40368</c:v>
                </c:pt>
                <c:pt idx="1106">
                  <c:v>40473</c:v>
                </c:pt>
                <c:pt idx="1107">
                  <c:v>40666</c:v>
                </c:pt>
                <c:pt idx="1108">
                  <c:v>40739</c:v>
                </c:pt>
                <c:pt idx="1109">
                  <c:v>40750</c:v>
                </c:pt>
                <c:pt idx="1110">
                  <c:v>40771</c:v>
                </c:pt>
                <c:pt idx="1111">
                  <c:v>40786</c:v>
                </c:pt>
                <c:pt idx="1112">
                  <c:v>40843</c:v>
                </c:pt>
                <c:pt idx="1113">
                  <c:v>40863</c:v>
                </c:pt>
                <c:pt idx="1114">
                  <c:v>41005</c:v>
                </c:pt>
                <c:pt idx="1115">
                  <c:v>41009</c:v>
                </c:pt>
                <c:pt idx="1116">
                  <c:v>41053</c:v>
                </c:pt>
                <c:pt idx="1117">
                  <c:v>41127</c:v>
                </c:pt>
                <c:pt idx="1118">
                  <c:v>41145</c:v>
                </c:pt>
                <c:pt idx="1119">
                  <c:v>41179</c:v>
                </c:pt>
                <c:pt idx="1120">
                  <c:v>41236</c:v>
                </c:pt>
                <c:pt idx="1121">
                  <c:v>41250</c:v>
                </c:pt>
                <c:pt idx="1122">
                  <c:v>41263</c:v>
                </c:pt>
                <c:pt idx="1123">
                  <c:v>41283</c:v>
                </c:pt>
                <c:pt idx="1124">
                  <c:v>41289</c:v>
                </c:pt>
                <c:pt idx="1125">
                  <c:v>41312</c:v>
                </c:pt>
                <c:pt idx="1126">
                  <c:v>41331</c:v>
                </c:pt>
                <c:pt idx="1127">
                  <c:v>41346</c:v>
                </c:pt>
                <c:pt idx="1128">
                  <c:v>41353</c:v>
                </c:pt>
                <c:pt idx="1129">
                  <c:v>41360</c:v>
                </c:pt>
                <c:pt idx="1130">
                  <c:v>41361</c:v>
                </c:pt>
                <c:pt idx="1131">
                  <c:v>41366</c:v>
                </c:pt>
                <c:pt idx="1132">
                  <c:v>41367</c:v>
                </c:pt>
                <c:pt idx="1133">
                  <c:v>41374</c:v>
                </c:pt>
                <c:pt idx="1134">
                  <c:v>41375</c:v>
                </c:pt>
                <c:pt idx="1135">
                  <c:v>41376</c:v>
                </c:pt>
                <c:pt idx="1136">
                  <c:v>41381</c:v>
                </c:pt>
                <c:pt idx="1137">
                  <c:v>41389</c:v>
                </c:pt>
                <c:pt idx="1138">
                  <c:v>41390</c:v>
                </c:pt>
                <c:pt idx="1139">
                  <c:v>41397</c:v>
                </c:pt>
                <c:pt idx="1140">
                  <c:v>41400</c:v>
                </c:pt>
                <c:pt idx="1141">
                  <c:v>41401</c:v>
                </c:pt>
                <c:pt idx="1142">
                  <c:v>41402</c:v>
                </c:pt>
                <c:pt idx="1143">
                  <c:v>41403</c:v>
                </c:pt>
                <c:pt idx="1144">
                  <c:v>41404</c:v>
                </c:pt>
                <c:pt idx="1145">
                  <c:v>41407</c:v>
                </c:pt>
                <c:pt idx="1146">
                  <c:v>41408</c:v>
                </c:pt>
                <c:pt idx="1147">
                  <c:v>41409</c:v>
                </c:pt>
                <c:pt idx="1148">
                  <c:v>41410</c:v>
                </c:pt>
                <c:pt idx="1149">
                  <c:v>41411</c:v>
                </c:pt>
                <c:pt idx="1150">
                  <c:v>41004</c:v>
                </c:pt>
                <c:pt idx="1151">
                  <c:v>40920</c:v>
                </c:pt>
                <c:pt idx="1152">
                  <c:v>40918</c:v>
                </c:pt>
                <c:pt idx="1153">
                  <c:v>41271</c:v>
                </c:pt>
                <c:pt idx="1154">
                  <c:v>40896</c:v>
                </c:pt>
                <c:pt idx="1155">
                  <c:v>40690</c:v>
                </c:pt>
                <c:pt idx="1156">
                  <c:v>40729</c:v>
                </c:pt>
                <c:pt idx="1157">
                  <c:v>40787</c:v>
                </c:pt>
                <c:pt idx="1158">
                  <c:v>40603</c:v>
                </c:pt>
                <c:pt idx="1159">
                  <c:v>40284</c:v>
                </c:pt>
                <c:pt idx="1160">
                  <c:v>41086</c:v>
                </c:pt>
                <c:pt idx="1161">
                  <c:v>40415</c:v>
                </c:pt>
                <c:pt idx="1162">
                  <c:v>39294</c:v>
                </c:pt>
                <c:pt idx="1163">
                  <c:v>39958</c:v>
                </c:pt>
                <c:pt idx="1164">
                  <c:v>39878</c:v>
                </c:pt>
                <c:pt idx="1165">
                  <c:v>39023</c:v>
                </c:pt>
                <c:pt idx="1166">
                  <c:v>40973</c:v>
                </c:pt>
                <c:pt idx="1167">
                  <c:v>40753</c:v>
                </c:pt>
                <c:pt idx="1168">
                  <c:v>41264</c:v>
                </c:pt>
                <c:pt idx="1169">
                  <c:v>40763</c:v>
                </c:pt>
                <c:pt idx="1170">
                  <c:v>40770</c:v>
                </c:pt>
                <c:pt idx="1171">
                  <c:v>40556</c:v>
                </c:pt>
                <c:pt idx="1172">
                  <c:v>41117</c:v>
                </c:pt>
                <c:pt idx="1173">
                  <c:v>40627</c:v>
                </c:pt>
                <c:pt idx="1174">
                  <c:v>41096</c:v>
                </c:pt>
                <c:pt idx="1175">
                  <c:v>41102</c:v>
                </c:pt>
                <c:pt idx="1176">
                  <c:v>40256</c:v>
                </c:pt>
                <c:pt idx="1177">
                  <c:v>40395</c:v>
                </c:pt>
                <c:pt idx="1178">
                  <c:v>38378</c:v>
                </c:pt>
                <c:pt idx="1179">
                  <c:v>40015</c:v>
                </c:pt>
                <c:pt idx="1180">
                  <c:v>40008</c:v>
                </c:pt>
                <c:pt idx="1181">
                  <c:v>41017</c:v>
                </c:pt>
                <c:pt idx="1182">
                  <c:v>39646</c:v>
                </c:pt>
                <c:pt idx="1183">
                  <c:v>38909</c:v>
                </c:pt>
                <c:pt idx="1184">
                  <c:v>41334</c:v>
                </c:pt>
                <c:pt idx="1185">
                  <c:v>40781</c:v>
                </c:pt>
                <c:pt idx="1186">
                  <c:v>41212</c:v>
                </c:pt>
                <c:pt idx="1187">
                  <c:v>38618</c:v>
                </c:pt>
                <c:pt idx="1188">
                  <c:v>40567</c:v>
                </c:pt>
                <c:pt idx="1189">
                  <c:v>40310</c:v>
                </c:pt>
                <c:pt idx="1190">
                  <c:v>40632</c:v>
                </c:pt>
                <c:pt idx="1191">
                  <c:v>39560</c:v>
                </c:pt>
                <c:pt idx="1192">
                  <c:v>39825</c:v>
                </c:pt>
                <c:pt idx="1193">
                  <c:v>40085</c:v>
                </c:pt>
                <c:pt idx="1194">
                  <c:v>41211</c:v>
                </c:pt>
                <c:pt idx="1195">
                  <c:v>41215</c:v>
                </c:pt>
                <c:pt idx="1196">
                  <c:v>40850</c:v>
                </c:pt>
                <c:pt idx="1197">
                  <c:v>40842</c:v>
                </c:pt>
                <c:pt idx="1198">
                  <c:v>41120</c:v>
                </c:pt>
                <c:pt idx="1199">
                  <c:v>41074</c:v>
                </c:pt>
                <c:pt idx="1200">
                  <c:v>41075</c:v>
                </c:pt>
                <c:pt idx="1201">
                  <c:v>41087</c:v>
                </c:pt>
                <c:pt idx="1202">
                  <c:v>38806</c:v>
                </c:pt>
                <c:pt idx="1203">
                  <c:v>39255</c:v>
                </c:pt>
                <c:pt idx="1204">
                  <c:v>40333</c:v>
                </c:pt>
                <c:pt idx="1205">
                  <c:v>41046</c:v>
                </c:pt>
                <c:pt idx="1206">
                  <c:v>41297</c:v>
                </c:pt>
                <c:pt idx="1207">
                  <c:v>41278</c:v>
                </c:pt>
                <c:pt idx="1208">
                  <c:v>40683</c:v>
                </c:pt>
                <c:pt idx="1209">
                  <c:v>41214</c:v>
                </c:pt>
                <c:pt idx="1210">
                  <c:v>40801</c:v>
                </c:pt>
                <c:pt idx="1211">
                  <c:v>40535</c:v>
                </c:pt>
                <c:pt idx="1212">
                  <c:v>40870</c:v>
                </c:pt>
                <c:pt idx="1213">
                  <c:v>40862</c:v>
                </c:pt>
                <c:pt idx="1214">
                  <c:v>39352</c:v>
                </c:pt>
                <c:pt idx="1215">
                  <c:v>40946</c:v>
                </c:pt>
                <c:pt idx="1216">
                  <c:v>39329</c:v>
                </c:pt>
                <c:pt idx="1217">
                  <c:v>39199</c:v>
                </c:pt>
                <c:pt idx="1218">
                  <c:v>41339</c:v>
                </c:pt>
                <c:pt idx="1219">
                  <c:v>40899</c:v>
                </c:pt>
                <c:pt idx="1220">
                  <c:v>40651</c:v>
                </c:pt>
                <c:pt idx="1221">
                  <c:v>41228</c:v>
                </c:pt>
                <c:pt idx="1222">
                  <c:v>40855</c:v>
                </c:pt>
                <c:pt idx="1223">
                  <c:v>39437</c:v>
                </c:pt>
                <c:pt idx="1224">
                  <c:v>40281</c:v>
                </c:pt>
                <c:pt idx="1225">
                  <c:v>38730</c:v>
                </c:pt>
                <c:pt idx="1226">
                  <c:v>41103</c:v>
                </c:pt>
                <c:pt idx="1227">
                  <c:v>39975</c:v>
                </c:pt>
                <c:pt idx="1228">
                  <c:v>40248</c:v>
                </c:pt>
                <c:pt idx="1229">
                  <c:v>40017</c:v>
                </c:pt>
                <c:pt idx="1230">
                  <c:v>39981</c:v>
                </c:pt>
                <c:pt idx="1231">
                  <c:v>38968</c:v>
                </c:pt>
                <c:pt idx="1232">
                  <c:v>38846</c:v>
                </c:pt>
                <c:pt idx="1233">
                  <c:v>39702</c:v>
                </c:pt>
                <c:pt idx="1234">
                  <c:v>40749</c:v>
                </c:pt>
                <c:pt idx="1235">
                  <c:v>39703</c:v>
                </c:pt>
                <c:pt idx="1236">
                  <c:v>38835</c:v>
                </c:pt>
                <c:pt idx="1237">
                  <c:v>40731</c:v>
                </c:pt>
                <c:pt idx="1238">
                  <c:v>40662</c:v>
                </c:pt>
                <c:pt idx="1239">
                  <c:v>41201</c:v>
                </c:pt>
                <c:pt idx="1240">
                  <c:v>40533</c:v>
                </c:pt>
                <c:pt idx="1241">
                  <c:v>40492</c:v>
                </c:pt>
                <c:pt idx="1242">
                  <c:v>40522</c:v>
                </c:pt>
                <c:pt idx="1243">
                  <c:v>38245</c:v>
                </c:pt>
                <c:pt idx="1244">
                  <c:v>41124</c:v>
                </c:pt>
                <c:pt idx="1245">
                  <c:v>40126</c:v>
                </c:pt>
                <c:pt idx="1246">
                  <c:v>40275</c:v>
                </c:pt>
                <c:pt idx="1247">
                  <c:v>41345</c:v>
                </c:pt>
                <c:pt idx="1248">
                  <c:v>41284</c:v>
                </c:pt>
                <c:pt idx="1249">
                  <c:v>40351</c:v>
                </c:pt>
                <c:pt idx="1250">
                  <c:v>40736</c:v>
                </c:pt>
                <c:pt idx="1251">
                  <c:v>40648</c:v>
                </c:pt>
                <c:pt idx="1252">
                  <c:v>41194</c:v>
                </c:pt>
                <c:pt idx="1253">
                  <c:v>39883</c:v>
                </c:pt>
                <c:pt idx="1254">
                  <c:v>40772</c:v>
                </c:pt>
                <c:pt idx="1255">
                  <c:v>41178</c:v>
                </c:pt>
                <c:pt idx="1256">
                  <c:v>40799</c:v>
                </c:pt>
                <c:pt idx="1257">
                  <c:v>40854</c:v>
                </c:pt>
                <c:pt idx="1258">
                  <c:v>39834</c:v>
                </c:pt>
                <c:pt idx="1259">
                  <c:v>40506</c:v>
                </c:pt>
                <c:pt idx="1260">
                  <c:v>39276</c:v>
                </c:pt>
                <c:pt idx="1261">
                  <c:v>41333</c:v>
                </c:pt>
                <c:pt idx="1262">
                  <c:v>40246</c:v>
                </c:pt>
                <c:pt idx="1263">
                  <c:v>39314</c:v>
                </c:pt>
                <c:pt idx="1264">
                  <c:v>40735</c:v>
                </c:pt>
                <c:pt idx="1265">
                  <c:v>40716</c:v>
                </c:pt>
                <c:pt idx="1266">
                  <c:v>41221</c:v>
                </c:pt>
                <c:pt idx="1267">
                  <c:v>40129</c:v>
                </c:pt>
                <c:pt idx="1268">
                  <c:v>39150</c:v>
                </c:pt>
                <c:pt idx="1269">
                  <c:v>39268</c:v>
                </c:pt>
                <c:pt idx="1270">
                  <c:v>40079</c:v>
                </c:pt>
                <c:pt idx="1271">
                  <c:v>39058</c:v>
                </c:pt>
                <c:pt idx="1272">
                  <c:v>40953</c:v>
                </c:pt>
                <c:pt idx="1273">
                  <c:v>40851</c:v>
                </c:pt>
                <c:pt idx="1274">
                  <c:v>40875</c:v>
                </c:pt>
                <c:pt idx="1275">
                  <c:v>40871</c:v>
                </c:pt>
                <c:pt idx="1276">
                  <c:v>39808</c:v>
                </c:pt>
                <c:pt idx="1277">
                  <c:v>40490</c:v>
                </c:pt>
                <c:pt idx="1278">
                  <c:v>40830</c:v>
                </c:pt>
                <c:pt idx="1279">
                  <c:v>39973</c:v>
                </c:pt>
                <c:pt idx="1280">
                  <c:v>38922</c:v>
                </c:pt>
                <c:pt idx="1281">
                  <c:v>41151</c:v>
                </c:pt>
                <c:pt idx="1282">
                  <c:v>41134</c:v>
                </c:pt>
                <c:pt idx="1283">
                  <c:v>38789</c:v>
                </c:pt>
                <c:pt idx="1284">
                  <c:v>40903</c:v>
                </c:pt>
                <c:pt idx="1285">
                  <c:v>40695</c:v>
                </c:pt>
                <c:pt idx="1286">
                  <c:v>39931</c:v>
                </c:pt>
                <c:pt idx="1287">
                  <c:v>40242</c:v>
                </c:pt>
                <c:pt idx="1288">
                  <c:v>39806</c:v>
                </c:pt>
                <c:pt idx="1289">
                  <c:v>41149</c:v>
                </c:pt>
                <c:pt idx="1290">
                  <c:v>40788</c:v>
                </c:pt>
                <c:pt idx="1291">
                  <c:v>40554</c:v>
                </c:pt>
                <c:pt idx="1292">
                  <c:v>40417</c:v>
                </c:pt>
                <c:pt idx="1293">
                  <c:v>39899</c:v>
                </c:pt>
                <c:pt idx="1294">
                  <c:v>40347</c:v>
                </c:pt>
                <c:pt idx="1295">
                  <c:v>40218</c:v>
                </c:pt>
                <c:pt idx="1296">
                  <c:v>41101</c:v>
                </c:pt>
                <c:pt idx="1297">
                  <c:v>39923</c:v>
                </c:pt>
                <c:pt idx="1298">
                  <c:v>40479</c:v>
                </c:pt>
                <c:pt idx="1299">
                  <c:v>41026</c:v>
                </c:pt>
                <c:pt idx="1300">
                  <c:v>40170</c:v>
                </c:pt>
                <c:pt idx="1301">
                  <c:v>40375</c:v>
                </c:pt>
                <c:pt idx="1302">
                  <c:v>40707</c:v>
                </c:pt>
                <c:pt idx="1303">
                  <c:v>40711</c:v>
                </c:pt>
                <c:pt idx="1304">
                  <c:v>41229</c:v>
                </c:pt>
                <c:pt idx="1305">
                  <c:v>38713</c:v>
                </c:pt>
                <c:pt idx="1306">
                  <c:v>40233</c:v>
                </c:pt>
                <c:pt idx="1307">
                  <c:v>40529</c:v>
                </c:pt>
                <c:pt idx="1308">
                  <c:v>40400</c:v>
                </c:pt>
                <c:pt idx="1309">
                  <c:v>39552</c:v>
                </c:pt>
                <c:pt idx="1310">
                  <c:v>41255</c:v>
                </c:pt>
                <c:pt idx="1311">
                  <c:v>40196</c:v>
                </c:pt>
                <c:pt idx="1312">
                  <c:v>41143</c:v>
                </c:pt>
                <c:pt idx="1313">
                  <c:v>41208</c:v>
                </c:pt>
                <c:pt idx="1314">
                  <c:v>39308</c:v>
                </c:pt>
                <c:pt idx="1315">
                  <c:v>40290</c:v>
                </c:pt>
                <c:pt idx="1316">
                  <c:v>41079</c:v>
                </c:pt>
                <c:pt idx="1317">
                  <c:v>39926</c:v>
                </c:pt>
                <c:pt idx="1318">
                  <c:v>39213</c:v>
                </c:pt>
                <c:pt idx="1319">
                  <c:v>40354</c:v>
                </c:pt>
                <c:pt idx="1320">
                  <c:v>40177</c:v>
                </c:pt>
                <c:pt idx="1321">
                  <c:v>41171</c:v>
                </c:pt>
                <c:pt idx="1322">
                  <c:v>40268</c:v>
                </c:pt>
                <c:pt idx="1323">
                  <c:v>41085</c:v>
                </c:pt>
                <c:pt idx="1324">
                  <c:v>41152</c:v>
                </c:pt>
                <c:pt idx="1325">
                  <c:v>41305</c:v>
                </c:pt>
                <c:pt idx="1326">
                  <c:v>40883</c:v>
                </c:pt>
                <c:pt idx="1327">
                  <c:v>41285</c:v>
                </c:pt>
                <c:pt idx="1328">
                  <c:v>39938</c:v>
                </c:pt>
                <c:pt idx="1329">
                  <c:v>39455</c:v>
                </c:pt>
                <c:pt idx="1330">
                  <c:v>40960</c:v>
                </c:pt>
                <c:pt idx="1331">
                  <c:v>39882</c:v>
                </c:pt>
                <c:pt idx="1332">
                  <c:v>40137</c:v>
                </c:pt>
                <c:pt idx="1333">
                  <c:v>39107</c:v>
                </c:pt>
                <c:pt idx="1334">
                  <c:v>40378</c:v>
                </c:pt>
                <c:pt idx="1335">
                  <c:v>39175</c:v>
                </c:pt>
                <c:pt idx="1336">
                  <c:v>40232</c:v>
                </c:pt>
                <c:pt idx="1337">
                  <c:v>40889</c:v>
                </c:pt>
                <c:pt idx="1338">
                  <c:v>40890</c:v>
                </c:pt>
                <c:pt idx="1339">
                  <c:v>40067</c:v>
                </c:pt>
                <c:pt idx="1340">
                  <c:v>39896</c:v>
                </c:pt>
                <c:pt idx="1341">
                  <c:v>40352</c:v>
                </c:pt>
                <c:pt idx="1342">
                  <c:v>41176</c:v>
                </c:pt>
                <c:pt idx="1343">
                  <c:v>41089</c:v>
                </c:pt>
                <c:pt idx="1344">
                  <c:v>40857</c:v>
                </c:pt>
                <c:pt idx="1345">
                  <c:v>40150</c:v>
                </c:pt>
                <c:pt idx="1346">
                  <c:v>40381</c:v>
                </c:pt>
                <c:pt idx="1347">
                  <c:v>40945</c:v>
                </c:pt>
                <c:pt idx="1348">
                  <c:v>40513</c:v>
                </c:pt>
                <c:pt idx="1349">
                  <c:v>40624</c:v>
                </c:pt>
                <c:pt idx="1350">
                  <c:v>40543</c:v>
                </c:pt>
                <c:pt idx="1351">
                  <c:v>40276</c:v>
                </c:pt>
                <c:pt idx="1352">
                  <c:v>40312</c:v>
                </c:pt>
                <c:pt idx="1353">
                  <c:v>40422</c:v>
                </c:pt>
                <c:pt idx="1354">
                  <c:v>41351</c:v>
                </c:pt>
                <c:pt idx="1355">
                  <c:v>40806</c:v>
                </c:pt>
                <c:pt idx="1356">
                  <c:v>39014</c:v>
                </c:pt>
                <c:pt idx="1357">
                  <c:v>40063</c:v>
                </c:pt>
                <c:pt idx="1358">
                  <c:v>41100</c:v>
                </c:pt>
                <c:pt idx="1359">
                  <c:v>41348</c:v>
                </c:pt>
                <c:pt idx="1360">
                  <c:v>40791</c:v>
                </c:pt>
                <c:pt idx="1361">
                  <c:v>40128</c:v>
                </c:pt>
                <c:pt idx="1362">
                  <c:v>38987</c:v>
                </c:pt>
                <c:pt idx="1363">
                  <c:v>40829</c:v>
                </c:pt>
                <c:pt idx="1364">
                  <c:v>41080</c:v>
                </c:pt>
                <c:pt idx="1365">
                  <c:v>41197</c:v>
                </c:pt>
                <c:pt idx="1366">
                  <c:v>40003</c:v>
                </c:pt>
                <c:pt idx="1367">
                  <c:v>40563</c:v>
                </c:pt>
                <c:pt idx="1368">
                  <c:v>40611</c:v>
                </c:pt>
                <c:pt idx="1369">
                  <c:v>39395</c:v>
                </c:pt>
                <c:pt idx="1370">
                  <c:v>40704</c:v>
                </c:pt>
                <c:pt idx="1371">
                  <c:v>40165</c:v>
                </c:pt>
                <c:pt idx="1372">
                  <c:v>40204</c:v>
                </c:pt>
                <c:pt idx="1373">
                  <c:v>40253</c:v>
                </c:pt>
                <c:pt idx="1374">
                  <c:v>39345</c:v>
                </c:pt>
                <c:pt idx="1375">
                  <c:v>41311</c:v>
                </c:pt>
                <c:pt idx="1376">
                  <c:v>40718</c:v>
                </c:pt>
                <c:pt idx="1377">
                  <c:v>39267</c:v>
                </c:pt>
                <c:pt idx="1378">
                  <c:v>40668</c:v>
                </c:pt>
                <c:pt idx="1379">
                  <c:v>41012</c:v>
                </c:pt>
                <c:pt idx="1380">
                  <c:v>41114</c:v>
                </c:pt>
                <c:pt idx="1381">
                  <c:v>41242</c:v>
                </c:pt>
                <c:pt idx="1382">
                  <c:v>39616</c:v>
                </c:pt>
                <c:pt idx="1383">
                  <c:v>40571</c:v>
                </c:pt>
                <c:pt idx="1384">
                  <c:v>41282</c:v>
                </c:pt>
                <c:pt idx="1385">
                  <c:v>40539</c:v>
                </c:pt>
                <c:pt idx="1386">
                  <c:v>40886</c:v>
                </c:pt>
                <c:pt idx="1387">
                  <c:v>40540</c:v>
                </c:pt>
                <c:pt idx="1388">
                  <c:v>40906</c:v>
                </c:pt>
                <c:pt idx="1389">
                  <c:v>38938</c:v>
                </c:pt>
                <c:pt idx="1390">
                  <c:v>41240</c:v>
                </c:pt>
                <c:pt idx="1391">
                  <c:v>39224</c:v>
                </c:pt>
                <c:pt idx="1392">
                  <c:v>38314</c:v>
                </c:pt>
                <c:pt idx="1393">
                  <c:v>40680</c:v>
                </c:pt>
                <c:pt idx="1394">
                  <c:v>40630</c:v>
                </c:pt>
                <c:pt idx="1395">
                  <c:v>40758</c:v>
                </c:pt>
                <c:pt idx="1396">
                  <c:v>40610</c:v>
                </c:pt>
                <c:pt idx="1397">
                  <c:v>40606</c:v>
                </c:pt>
                <c:pt idx="1398">
                  <c:v>40828</c:v>
                </c:pt>
                <c:pt idx="1399">
                  <c:v>39399</c:v>
                </c:pt>
                <c:pt idx="1400">
                  <c:v>40604</c:v>
                </c:pt>
                <c:pt idx="1401">
                  <c:v>41018</c:v>
                </c:pt>
                <c:pt idx="1402">
                  <c:v>39778</c:v>
                </c:pt>
                <c:pt idx="1403">
                  <c:v>39563</c:v>
                </c:pt>
                <c:pt idx="1404">
                  <c:v>39315</c:v>
                </c:pt>
                <c:pt idx="1405">
                  <c:v>40626</c:v>
                </c:pt>
                <c:pt idx="1406">
                  <c:v>40031</c:v>
                </c:pt>
                <c:pt idx="1407">
                  <c:v>40142</c:v>
                </c:pt>
                <c:pt idx="1408">
                  <c:v>40498</c:v>
                </c:pt>
                <c:pt idx="1409">
                  <c:v>41218</c:v>
                </c:pt>
                <c:pt idx="1410">
                  <c:v>40696</c:v>
                </c:pt>
                <c:pt idx="1411">
                  <c:v>41330</c:v>
                </c:pt>
                <c:pt idx="1412">
                  <c:v>40235</c:v>
                </c:pt>
                <c:pt idx="1413">
                  <c:v>40527</c:v>
                </c:pt>
                <c:pt idx="1414">
                  <c:v>40617</c:v>
                </c:pt>
                <c:pt idx="1415">
                  <c:v>40449</c:v>
                </c:pt>
                <c:pt idx="1416">
                  <c:v>39273</c:v>
                </c:pt>
                <c:pt idx="1417">
                  <c:v>40000</c:v>
                </c:pt>
                <c:pt idx="1418">
                  <c:v>40450</c:v>
                </c:pt>
                <c:pt idx="1419">
                  <c:v>40200</c:v>
                </c:pt>
                <c:pt idx="1420">
                  <c:v>39441</c:v>
                </c:pt>
                <c:pt idx="1421">
                  <c:v>39385</c:v>
                </c:pt>
                <c:pt idx="1422">
                  <c:v>40032</c:v>
                </c:pt>
                <c:pt idx="1423">
                  <c:v>41141</c:v>
                </c:pt>
                <c:pt idx="1424">
                  <c:v>39861</c:v>
                </c:pt>
                <c:pt idx="1425">
                  <c:v>39583</c:v>
                </c:pt>
                <c:pt idx="1426">
                  <c:v>39972</c:v>
                </c:pt>
                <c:pt idx="1427">
                  <c:v>39636</c:v>
                </c:pt>
                <c:pt idx="1428">
                  <c:v>38716</c:v>
                </c:pt>
                <c:pt idx="1429">
                  <c:v>40659</c:v>
                </c:pt>
                <c:pt idx="1430">
                  <c:v>39966</c:v>
                </c:pt>
                <c:pt idx="1431">
                  <c:v>40557</c:v>
                </c:pt>
                <c:pt idx="1432">
                  <c:v>40561</c:v>
                </c:pt>
                <c:pt idx="1433">
                  <c:v>40809</c:v>
                </c:pt>
                <c:pt idx="1434">
                  <c:v>40542</c:v>
                </c:pt>
                <c:pt idx="1435">
                  <c:v>40998</c:v>
                </c:pt>
                <c:pt idx="1436">
                  <c:v>41130</c:v>
                </c:pt>
                <c:pt idx="1437">
                  <c:v>39920</c:v>
                </c:pt>
                <c:pt idx="1438">
                  <c:v>40834</c:v>
                </c:pt>
                <c:pt idx="1439">
                  <c:v>38812</c:v>
                </c:pt>
                <c:pt idx="1440">
                  <c:v>40675</c:v>
                </c:pt>
                <c:pt idx="1441">
                  <c:v>39332</c:v>
                </c:pt>
                <c:pt idx="1442">
                  <c:v>39290</c:v>
                </c:pt>
                <c:pt idx="1443">
                  <c:v>39581</c:v>
                </c:pt>
                <c:pt idx="1444">
                  <c:v>40259</c:v>
                </c:pt>
                <c:pt idx="1445">
                  <c:v>41274</c:v>
                </c:pt>
                <c:pt idx="1446">
                  <c:v>40365</c:v>
                </c:pt>
                <c:pt idx="1447">
                  <c:v>38903</c:v>
                </c:pt>
                <c:pt idx="1448">
                  <c:v>39976</c:v>
                </c:pt>
                <c:pt idx="1449">
                  <c:v>38447</c:v>
                </c:pt>
                <c:pt idx="1450">
                  <c:v>41365</c:v>
                </c:pt>
                <c:pt idx="1451">
                  <c:v>39296</c:v>
                </c:pt>
                <c:pt idx="1452">
                  <c:v>41225</c:v>
                </c:pt>
                <c:pt idx="1453">
                  <c:v>40213</c:v>
                </c:pt>
                <c:pt idx="1454">
                  <c:v>41204</c:v>
                </c:pt>
                <c:pt idx="1455">
                  <c:v>38722</c:v>
                </c:pt>
                <c:pt idx="1456">
                  <c:v>40466</c:v>
                </c:pt>
                <c:pt idx="1457">
                  <c:v>39372</c:v>
                </c:pt>
                <c:pt idx="1458">
                  <c:v>39776</c:v>
                </c:pt>
                <c:pt idx="1459">
                  <c:v>39260</c:v>
                </c:pt>
                <c:pt idx="1460">
                  <c:v>40463</c:v>
                </c:pt>
                <c:pt idx="1461">
                  <c:v>38663</c:v>
                </c:pt>
                <c:pt idx="1462">
                  <c:v>40569</c:v>
                </c:pt>
                <c:pt idx="1463">
                  <c:v>38260</c:v>
                </c:pt>
                <c:pt idx="1464">
                  <c:v>39993</c:v>
                </c:pt>
                <c:pt idx="1465">
                  <c:v>40436</c:v>
                </c:pt>
                <c:pt idx="1466">
                  <c:v>39223</c:v>
                </c:pt>
                <c:pt idx="1467">
                  <c:v>40435</c:v>
                </c:pt>
                <c:pt idx="1468">
                  <c:v>41296</c:v>
                </c:pt>
                <c:pt idx="1469">
                  <c:v>40599</c:v>
                </c:pt>
                <c:pt idx="1470">
                  <c:v>39651</c:v>
                </c:pt>
                <c:pt idx="1471">
                  <c:v>40721</c:v>
                </c:pt>
                <c:pt idx="1472">
                  <c:v>38989</c:v>
                </c:pt>
                <c:pt idx="1473">
                  <c:v>40057</c:v>
                </c:pt>
                <c:pt idx="1474">
                  <c:v>41313</c:v>
                </c:pt>
                <c:pt idx="1475">
                  <c:v>38699</c:v>
                </c:pt>
                <c:pt idx="1476">
                  <c:v>41032</c:v>
                </c:pt>
                <c:pt idx="1477">
                  <c:v>39287</c:v>
                </c:pt>
                <c:pt idx="1478">
                  <c:v>39323</c:v>
                </c:pt>
                <c:pt idx="1479">
                  <c:v>40508</c:v>
                </c:pt>
                <c:pt idx="1480">
                  <c:v>38656</c:v>
                </c:pt>
                <c:pt idx="1481">
                  <c:v>38902</c:v>
                </c:pt>
                <c:pt idx="1482">
                  <c:v>40358</c:v>
                </c:pt>
                <c:pt idx="1483">
                  <c:v>40597</c:v>
                </c:pt>
                <c:pt idx="1484">
                  <c:v>39430</c:v>
                </c:pt>
                <c:pt idx="1485">
                  <c:v>39959</c:v>
                </c:pt>
                <c:pt idx="1486">
                  <c:v>39745</c:v>
                </c:pt>
                <c:pt idx="1487">
                  <c:v>40478</c:v>
                </c:pt>
                <c:pt idx="1488">
                  <c:v>40921</c:v>
                </c:pt>
                <c:pt idx="1489">
                  <c:v>38707</c:v>
                </c:pt>
                <c:pt idx="1490">
                  <c:v>38820</c:v>
                </c:pt>
                <c:pt idx="1491">
                  <c:v>39799</c:v>
                </c:pt>
                <c:pt idx="1492">
                  <c:v>41337</c:v>
                </c:pt>
                <c:pt idx="1493">
                  <c:v>39871</c:v>
                </c:pt>
                <c:pt idx="1494">
                  <c:v>39063</c:v>
                </c:pt>
                <c:pt idx="1495">
                  <c:v>39402</c:v>
                </c:pt>
                <c:pt idx="1496">
                  <c:v>40997</c:v>
                </c:pt>
                <c:pt idx="1497">
                  <c:v>40519</c:v>
                </c:pt>
                <c:pt idx="1498">
                  <c:v>40190</c:v>
                </c:pt>
                <c:pt idx="1499">
                  <c:v>39379</c:v>
                </c:pt>
                <c:pt idx="1500">
                  <c:v>40520</c:v>
                </c:pt>
                <c:pt idx="1501">
                  <c:v>39155</c:v>
                </c:pt>
                <c:pt idx="1502">
                  <c:v>41047</c:v>
                </c:pt>
                <c:pt idx="1503">
                  <c:v>41068</c:v>
                </c:pt>
                <c:pt idx="1504">
                  <c:v>39280</c:v>
                </c:pt>
                <c:pt idx="1505">
                  <c:v>39657</c:v>
                </c:pt>
                <c:pt idx="1506">
                  <c:v>40548</c:v>
                </c:pt>
                <c:pt idx="1507">
                  <c:v>39189</c:v>
                </c:pt>
                <c:pt idx="1508">
                  <c:v>39927</c:v>
                </c:pt>
                <c:pt idx="1509">
                  <c:v>41157</c:v>
                </c:pt>
                <c:pt idx="1510">
                  <c:v>40169</c:v>
                </c:pt>
                <c:pt idx="1511">
                  <c:v>40590</c:v>
                </c:pt>
                <c:pt idx="1512">
                  <c:v>41190</c:v>
                </c:pt>
                <c:pt idx="1513">
                  <c:v>39191</c:v>
                </c:pt>
                <c:pt idx="1514">
                  <c:v>40430</c:v>
                </c:pt>
                <c:pt idx="1515">
                  <c:v>39888</c:v>
                </c:pt>
                <c:pt idx="1516">
                  <c:v>39373</c:v>
                </c:pt>
                <c:pt idx="1517">
                  <c:v>39406</c:v>
                </c:pt>
                <c:pt idx="1518">
                  <c:v>38917</c:v>
                </c:pt>
                <c:pt idx="1519">
                  <c:v>38792</c:v>
                </c:pt>
                <c:pt idx="1520">
                  <c:v>41310</c:v>
                </c:pt>
                <c:pt idx="1521">
                  <c:v>39689</c:v>
                </c:pt>
                <c:pt idx="1522">
                  <c:v>41256</c:v>
                </c:pt>
                <c:pt idx="1523">
                  <c:v>41008</c:v>
                </c:pt>
                <c:pt idx="1524">
                  <c:v>40876</c:v>
                </c:pt>
                <c:pt idx="1525">
                  <c:v>39549</c:v>
                </c:pt>
                <c:pt idx="1526">
                  <c:v>40296</c:v>
                </c:pt>
                <c:pt idx="1527">
                  <c:v>39945</c:v>
                </c:pt>
                <c:pt idx="1528">
                  <c:v>41326</c:v>
                </c:pt>
                <c:pt idx="1529">
                  <c:v>39388</c:v>
                </c:pt>
                <c:pt idx="1530">
                  <c:v>39835</c:v>
                </c:pt>
                <c:pt idx="1531">
                  <c:v>41253</c:v>
                </c:pt>
                <c:pt idx="1532">
                  <c:v>39310</c:v>
                </c:pt>
                <c:pt idx="1533">
                  <c:v>40652</c:v>
                </c:pt>
                <c:pt idx="1534">
                  <c:v>40193</c:v>
                </c:pt>
                <c:pt idx="1535">
                  <c:v>39062</c:v>
                </c:pt>
                <c:pt idx="1536">
                  <c:v>38741</c:v>
                </c:pt>
                <c:pt idx="1537">
                  <c:v>39813</c:v>
                </c:pt>
                <c:pt idx="1538">
                  <c:v>39434</c:v>
                </c:pt>
                <c:pt idx="1539">
                  <c:v>39300</c:v>
                </c:pt>
                <c:pt idx="1540">
                  <c:v>40550</c:v>
                </c:pt>
                <c:pt idx="1541">
                  <c:v>39604</c:v>
                </c:pt>
                <c:pt idx="1542">
                  <c:v>39335</c:v>
                </c:pt>
                <c:pt idx="1543">
                  <c:v>39769</c:v>
                </c:pt>
                <c:pt idx="1544">
                  <c:v>41040</c:v>
                </c:pt>
                <c:pt idx="1545">
                  <c:v>40669</c:v>
                </c:pt>
                <c:pt idx="1546">
                  <c:v>39281</c:v>
                </c:pt>
                <c:pt idx="1547">
                  <c:v>41172</c:v>
                </c:pt>
                <c:pt idx="1548">
                  <c:v>40774</c:v>
                </c:pt>
                <c:pt idx="1549">
                  <c:v>38758</c:v>
                </c:pt>
                <c:pt idx="1550">
                  <c:v>39801</c:v>
                </c:pt>
                <c:pt idx="1551">
                  <c:v>40023</c:v>
                </c:pt>
                <c:pt idx="1552">
                  <c:v>39860</c:v>
                </c:pt>
                <c:pt idx="1553">
                  <c:v>39394</c:v>
                </c:pt>
                <c:pt idx="1554">
                  <c:v>41268</c:v>
                </c:pt>
                <c:pt idx="1555">
                  <c:v>41355</c:v>
                </c:pt>
                <c:pt idx="1556">
                  <c:v>38671</c:v>
                </c:pt>
                <c:pt idx="1557">
                  <c:v>40564</c:v>
                </c:pt>
                <c:pt idx="1558">
                  <c:v>40046</c:v>
                </c:pt>
                <c:pt idx="1559">
                  <c:v>39647</c:v>
                </c:pt>
                <c:pt idx="1560">
                  <c:v>41234</c:v>
                </c:pt>
                <c:pt idx="1561">
                  <c:v>41015</c:v>
                </c:pt>
                <c:pt idx="1562">
                  <c:v>39386</c:v>
                </c:pt>
                <c:pt idx="1563">
                  <c:v>39454</c:v>
                </c:pt>
                <c:pt idx="1564">
                  <c:v>39421</c:v>
                </c:pt>
                <c:pt idx="1565">
                  <c:v>40815</c:v>
                </c:pt>
                <c:pt idx="1566">
                  <c:v>40505</c:v>
                </c:pt>
                <c:pt idx="1567">
                  <c:v>41302</c:v>
                </c:pt>
                <c:pt idx="1568">
                  <c:v>39112</c:v>
                </c:pt>
                <c:pt idx="1569">
                  <c:v>39638</c:v>
                </c:pt>
                <c:pt idx="1570">
                  <c:v>40413</c:v>
                </c:pt>
                <c:pt idx="1571">
                  <c:v>39897</c:v>
                </c:pt>
                <c:pt idx="1572">
                  <c:v>40058</c:v>
                </c:pt>
                <c:pt idx="1573">
                  <c:v>40039</c:v>
                </c:pt>
                <c:pt idx="1574">
                  <c:v>40119</c:v>
                </c:pt>
                <c:pt idx="1575">
                  <c:v>39932</c:v>
                </c:pt>
                <c:pt idx="1576">
                  <c:v>40616</c:v>
                </c:pt>
                <c:pt idx="1577">
                  <c:v>40645</c:v>
                </c:pt>
                <c:pt idx="1578">
                  <c:v>41081</c:v>
                </c:pt>
                <c:pt idx="1579">
                  <c:v>41059</c:v>
                </c:pt>
                <c:pt idx="1580">
                  <c:v>39736</c:v>
                </c:pt>
                <c:pt idx="1581">
                  <c:v>39596</c:v>
                </c:pt>
                <c:pt idx="1582">
                  <c:v>39190</c:v>
                </c:pt>
                <c:pt idx="1583">
                  <c:v>39619</c:v>
                </c:pt>
                <c:pt idx="1584">
                  <c:v>40186</c:v>
                </c:pt>
                <c:pt idx="1585">
                  <c:v>39694</c:v>
                </c:pt>
                <c:pt idx="1586">
                  <c:v>39661</c:v>
                </c:pt>
                <c:pt idx="1587">
                  <c:v>39601</c:v>
                </c:pt>
                <c:pt idx="1588">
                  <c:v>39645</c:v>
                </c:pt>
                <c:pt idx="1589">
                  <c:v>39779</c:v>
                </c:pt>
                <c:pt idx="1590">
                  <c:v>38828</c:v>
                </c:pt>
                <c:pt idx="1591">
                  <c:v>39414</c:v>
                </c:pt>
                <c:pt idx="1592">
                  <c:v>39807</c:v>
                </c:pt>
                <c:pt idx="1593">
                  <c:v>41036</c:v>
                </c:pt>
                <c:pt idx="1594">
                  <c:v>41379</c:v>
                </c:pt>
                <c:pt idx="1595">
                  <c:v>39947</c:v>
                </c:pt>
                <c:pt idx="1596">
                  <c:v>41060</c:v>
                </c:pt>
                <c:pt idx="1597">
                  <c:v>40056</c:v>
                </c:pt>
                <c:pt idx="1598">
                  <c:v>39504</c:v>
                </c:pt>
                <c:pt idx="1599">
                  <c:v>39902</c:v>
                </c:pt>
                <c:pt idx="1600">
                  <c:v>39377</c:v>
                </c:pt>
                <c:pt idx="1601">
                  <c:v>38286</c:v>
                </c:pt>
                <c:pt idx="1602">
                  <c:v>39413</c:v>
                </c:pt>
                <c:pt idx="1603">
                  <c:v>39398</c:v>
                </c:pt>
                <c:pt idx="1604">
                  <c:v>39884</c:v>
                </c:pt>
                <c:pt idx="1605">
                  <c:v>39512</c:v>
                </c:pt>
                <c:pt idx="1606">
                  <c:v>39875</c:v>
                </c:pt>
                <c:pt idx="1607">
                  <c:v>39525</c:v>
                </c:pt>
                <c:pt idx="1608">
                  <c:v>39855</c:v>
                </c:pt>
                <c:pt idx="1609">
                  <c:v>39463</c:v>
                </c:pt>
                <c:pt idx="1610">
                  <c:v>38596</c:v>
                </c:pt>
                <c:pt idx="1611">
                  <c:v>39798</c:v>
                </c:pt>
                <c:pt idx="1612">
                  <c:v>39675</c:v>
                </c:pt>
                <c:pt idx="1613">
                  <c:v>39856</c:v>
                </c:pt>
                <c:pt idx="1614">
                  <c:v>39787</c:v>
                </c:pt>
                <c:pt idx="1615">
                  <c:v>39510</c:v>
                </c:pt>
                <c:pt idx="1616">
                  <c:v>39784</c:v>
                </c:pt>
                <c:pt idx="1617">
                  <c:v>39924</c:v>
                </c:pt>
                <c:pt idx="1618">
                  <c:v>41383</c:v>
                </c:pt>
                <c:pt idx="1619">
                  <c:v>39540</c:v>
                </c:pt>
                <c:pt idx="1620">
                  <c:v>39573</c:v>
                </c:pt>
                <c:pt idx="1621">
                  <c:v>38580</c:v>
                </c:pt>
                <c:pt idx="1622">
                  <c:v>38436</c:v>
                </c:pt>
                <c:pt idx="1623">
                  <c:v>40805</c:v>
                </c:pt>
                <c:pt idx="1624">
                  <c:v>38233</c:v>
                </c:pt>
                <c:pt idx="1625">
                  <c:v>39212</c:v>
                </c:pt>
                <c:pt idx="1626">
                  <c:v>39227</c:v>
                </c:pt>
                <c:pt idx="1627">
                  <c:v>39230</c:v>
                </c:pt>
                <c:pt idx="1628">
                  <c:v>39197</c:v>
                </c:pt>
                <c:pt idx="1629">
                  <c:v>39237</c:v>
                </c:pt>
                <c:pt idx="1630">
                  <c:v>38652</c:v>
                </c:pt>
                <c:pt idx="1631">
                  <c:v>38657</c:v>
                </c:pt>
                <c:pt idx="1632">
                  <c:v>38701</c:v>
                </c:pt>
                <c:pt idx="1633">
                  <c:v>38727</c:v>
                </c:pt>
                <c:pt idx="1634">
                  <c:v>38714</c:v>
                </c:pt>
                <c:pt idx="1635">
                  <c:v>39127</c:v>
                </c:pt>
                <c:pt idx="1636">
                  <c:v>39121</c:v>
                </c:pt>
                <c:pt idx="1637">
                  <c:v>38510</c:v>
                </c:pt>
                <c:pt idx="1638">
                  <c:v>39105</c:v>
                </c:pt>
                <c:pt idx="1639">
                  <c:v>38491</c:v>
                </c:pt>
                <c:pt idx="1640">
                  <c:v>41016</c:v>
                </c:pt>
                <c:pt idx="1641">
                  <c:v>39617</c:v>
                </c:pt>
                <c:pt idx="1642">
                  <c:v>40694</c:v>
                </c:pt>
                <c:pt idx="1643">
                  <c:v>40703</c:v>
                </c:pt>
                <c:pt idx="1644">
                  <c:v>40710</c:v>
                </c:pt>
                <c:pt idx="1645">
                  <c:v>40714</c:v>
                </c:pt>
                <c:pt idx="1646">
                  <c:v>40812</c:v>
                </c:pt>
                <c:pt idx="1647">
                  <c:v>41205</c:v>
                </c:pt>
                <c:pt idx="1648">
                  <c:v>40764</c:v>
                </c:pt>
                <c:pt idx="1649">
                  <c:v>40303</c:v>
                </c:pt>
                <c:pt idx="1650">
                  <c:v>40287</c:v>
                </c:pt>
                <c:pt idx="1651">
                  <c:v>38299</c:v>
                </c:pt>
                <c:pt idx="1652">
                  <c:v>39527</c:v>
                </c:pt>
                <c:pt idx="1653">
                  <c:v>39538</c:v>
                </c:pt>
                <c:pt idx="1654">
                  <c:v>39539</c:v>
                </c:pt>
                <c:pt idx="1655">
                  <c:v>40262</c:v>
                </c:pt>
                <c:pt idx="1656">
                  <c:v>38321</c:v>
                </c:pt>
                <c:pt idx="1657">
                  <c:v>38379</c:v>
                </c:pt>
                <c:pt idx="1658">
                  <c:v>38246</c:v>
                </c:pt>
                <c:pt idx="1659">
                  <c:v>38247</c:v>
                </c:pt>
                <c:pt idx="1660">
                  <c:v>38386</c:v>
                </c:pt>
                <c:pt idx="1661">
                  <c:v>38239</c:v>
                </c:pt>
                <c:pt idx="1662">
                  <c:v>38363</c:v>
                </c:pt>
                <c:pt idx="1663">
                  <c:v>40158</c:v>
                </c:pt>
                <c:pt idx="1664">
                  <c:v>40155</c:v>
                </c:pt>
                <c:pt idx="1665">
                  <c:v>39415</c:v>
                </c:pt>
                <c:pt idx="1666">
                  <c:v>39419</c:v>
                </c:pt>
                <c:pt idx="1667">
                  <c:v>39457</c:v>
                </c:pt>
                <c:pt idx="1668">
                  <c:v>39458</c:v>
                </c:pt>
                <c:pt idx="1669">
                  <c:v>39426</c:v>
                </c:pt>
                <c:pt idx="1670">
                  <c:v>39461</c:v>
                </c:pt>
                <c:pt idx="1671">
                  <c:v>39433</c:v>
                </c:pt>
                <c:pt idx="1672">
                  <c:v>39408</c:v>
                </c:pt>
                <c:pt idx="1673">
                  <c:v>39465</c:v>
                </c:pt>
                <c:pt idx="1674">
                  <c:v>39471</c:v>
                </c:pt>
                <c:pt idx="1675">
                  <c:v>38526</c:v>
                </c:pt>
                <c:pt idx="1676">
                  <c:v>40077</c:v>
                </c:pt>
                <c:pt idx="1677">
                  <c:v>38469</c:v>
                </c:pt>
                <c:pt idx="1678">
                  <c:v>38832</c:v>
                </c:pt>
                <c:pt idx="1679">
                  <c:v>38845</c:v>
                </c:pt>
                <c:pt idx="1680">
                  <c:v>38866</c:v>
                </c:pt>
                <c:pt idx="1681">
                  <c:v>39979</c:v>
                </c:pt>
                <c:pt idx="1682">
                  <c:v>38867</c:v>
                </c:pt>
                <c:pt idx="1683">
                  <c:v>38868</c:v>
                </c:pt>
                <c:pt idx="1684">
                  <c:v>38874</c:v>
                </c:pt>
                <c:pt idx="1685">
                  <c:v>39378</c:v>
                </c:pt>
                <c:pt idx="1686">
                  <c:v>38939</c:v>
                </c:pt>
                <c:pt idx="1687">
                  <c:v>39364</c:v>
                </c:pt>
                <c:pt idx="1688">
                  <c:v>39351</c:v>
                </c:pt>
                <c:pt idx="1689">
                  <c:v>38924</c:v>
                </c:pt>
                <c:pt idx="1690">
                  <c:v>38925</c:v>
                </c:pt>
                <c:pt idx="1691">
                  <c:v>39304</c:v>
                </c:pt>
                <c:pt idx="1692">
                  <c:v>38943</c:v>
                </c:pt>
                <c:pt idx="1693">
                  <c:v>39288</c:v>
                </c:pt>
                <c:pt idx="1694">
                  <c:v>39311</c:v>
                </c:pt>
                <c:pt idx="1695">
                  <c:v>39210</c:v>
                </c:pt>
                <c:pt idx="1696">
                  <c:v>39275</c:v>
                </c:pt>
                <c:pt idx="1697">
                  <c:v>38952</c:v>
                </c:pt>
                <c:pt idx="1698">
                  <c:v>38947</c:v>
                </c:pt>
                <c:pt idx="1699">
                  <c:v>39253</c:v>
                </c:pt>
                <c:pt idx="1700">
                  <c:v>39192</c:v>
                </c:pt>
                <c:pt idx="1701">
                  <c:v>39246</c:v>
                </c:pt>
                <c:pt idx="1702">
                  <c:v>38894</c:v>
                </c:pt>
                <c:pt idx="1703">
                  <c:v>38799</c:v>
                </c:pt>
                <c:pt idx="1704">
                  <c:v>39233</c:v>
                </c:pt>
                <c:pt idx="1705">
                  <c:v>38756</c:v>
                </c:pt>
                <c:pt idx="1706">
                  <c:v>38757</c:v>
                </c:pt>
                <c:pt idx="1707">
                  <c:v>38761</c:v>
                </c:pt>
                <c:pt idx="1708">
                  <c:v>38616</c:v>
                </c:pt>
                <c:pt idx="1709">
                  <c:v>38664</c:v>
                </c:pt>
                <c:pt idx="1710">
                  <c:v>38742</c:v>
                </c:pt>
                <c:pt idx="1711">
                  <c:v>38603</c:v>
                </c:pt>
                <c:pt idx="1712">
                  <c:v>38666</c:v>
                </c:pt>
                <c:pt idx="1713">
                  <c:v>38785</c:v>
                </c:pt>
                <c:pt idx="1714">
                  <c:v>38960</c:v>
                </c:pt>
                <c:pt idx="1715">
                  <c:v>38649</c:v>
                </c:pt>
                <c:pt idx="1716">
                  <c:v>38672</c:v>
                </c:pt>
                <c:pt idx="1717">
                  <c:v>38698</c:v>
                </c:pt>
                <c:pt idx="1718">
                  <c:v>38694</c:v>
                </c:pt>
                <c:pt idx="1719">
                  <c:v>38723</c:v>
                </c:pt>
                <c:pt idx="1720">
                  <c:v>38966</c:v>
                </c:pt>
                <c:pt idx="1721">
                  <c:v>38705</c:v>
                </c:pt>
                <c:pt idx="1722">
                  <c:v>38708</c:v>
                </c:pt>
                <c:pt idx="1723">
                  <c:v>39147</c:v>
                </c:pt>
                <c:pt idx="1724">
                  <c:v>39129</c:v>
                </c:pt>
                <c:pt idx="1725">
                  <c:v>39125</c:v>
                </c:pt>
                <c:pt idx="1726">
                  <c:v>39154</c:v>
                </c:pt>
                <c:pt idx="1727">
                  <c:v>39157</c:v>
                </c:pt>
                <c:pt idx="1728">
                  <c:v>38975</c:v>
                </c:pt>
                <c:pt idx="1729">
                  <c:v>39160</c:v>
                </c:pt>
                <c:pt idx="1730">
                  <c:v>38979</c:v>
                </c:pt>
                <c:pt idx="1731">
                  <c:v>38574</c:v>
                </c:pt>
                <c:pt idx="1732">
                  <c:v>38981</c:v>
                </c:pt>
                <c:pt idx="1733">
                  <c:v>39002</c:v>
                </c:pt>
                <c:pt idx="1734">
                  <c:v>39008</c:v>
                </c:pt>
                <c:pt idx="1735">
                  <c:v>39079</c:v>
                </c:pt>
                <c:pt idx="1736">
                  <c:v>39020</c:v>
                </c:pt>
                <c:pt idx="1737">
                  <c:v>38259</c:v>
                </c:pt>
                <c:pt idx="1738">
                  <c:v>38534</c:v>
                </c:pt>
                <c:pt idx="1739">
                  <c:v>38453</c:v>
                </c:pt>
                <c:pt idx="1740">
                  <c:v>39034</c:v>
                </c:pt>
                <c:pt idx="1741">
                  <c:v>38561</c:v>
                </c:pt>
                <c:pt idx="1742">
                  <c:v>38454</c:v>
                </c:pt>
                <c:pt idx="1743">
                  <c:v>39024</c:v>
                </c:pt>
                <c:pt idx="1744">
                  <c:v>39091</c:v>
                </c:pt>
                <c:pt idx="1745">
                  <c:v>38483</c:v>
                </c:pt>
                <c:pt idx="1746">
                  <c:v>39036</c:v>
                </c:pt>
                <c:pt idx="1747">
                  <c:v>38502</c:v>
                </c:pt>
                <c:pt idx="1748">
                  <c:v>39064</c:v>
                </c:pt>
                <c:pt idx="1749">
                  <c:v>39098</c:v>
                </c:pt>
                <c:pt idx="1750">
                  <c:v>39094</c:v>
                </c:pt>
                <c:pt idx="1751">
                  <c:v>39099</c:v>
                </c:pt>
                <c:pt idx="1752">
                  <c:v>39044</c:v>
                </c:pt>
                <c:pt idx="1753">
                  <c:v>39045</c:v>
                </c:pt>
                <c:pt idx="1754">
                  <c:v>39652</c:v>
                </c:pt>
                <c:pt idx="1755">
                  <c:v>39653</c:v>
                </c:pt>
                <c:pt idx="1756">
                  <c:v>39659</c:v>
                </c:pt>
                <c:pt idx="1757">
                  <c:v>38434</c:v>
                </c:pt>
                <c:pt idx="1758">
                  <c:v>41344</c:v>
                </c:pt>
                <c:pt idx="1759">
                  <c:v>39435</c:v>
                </c:pt>
                <c:pt idx="1760">
                  <c:v>39679</c:v>
                </c:pt>
                <c:pt idx="1761">
                  <c:v>41173</c:v>
                </c:pt>
                <c:pt idx="1762">
                  <c:v>41191</c:v>
                </c:pt>
                <c:pt idx="1763">
                  <c:v>40725</c:v>
                </c:pt>
                <c:pt idx="1764">
                  <c:v>39696</c:v>
                </c:pt>
                <c:pt idx="1765">
                  <c:v>40792</c:v>
                </c:pt>
                <c:pt idx="1766">
                  <c:v>41382</c:v>
                </c:pt>
                <c:pt idx="1767">
                  <c:v>41200</c:v>
                </c:pt>
                <c:pt idx="1768">
                  <c:v>40760</c:v>
                </c:pt>
                <c:pt idx="1769">
                  <c:v>41206</c:v>
                </c:pt>
                <c:pt idx="1770">
                  <c:v>41213</c:v>
                </c:pt>
                <c:pt idx="1771">
                  <c:v>38422</c:v>
                </c:pt>
                <c:pt idx="1772">
                  <c:v>40646</c:v>
                </c:pt>
                <c:pt idx="1773">
                  <c:v>39217</c:v>
                </c:pt>
                <c:pt idx="1774">
                  <c:v>38295</c:v>
                </c:pt>
                <c:pt idx="1775">
                  <c:v>40297</c:v>
                </c:pt>
                <c:pt idx="1776">
                  <c:v>39219</c:v>
                </c:pt>
                <c:pt idx="1777">
                  <c:v>38279</c:v>
                </c:pt>
                <c:pt idx="1778">
                  <c:v>39715</c:v>
                </c:pt>
                <c:pt idx="1779">
                  <c:v>40613</c:v>
                </c:pt>
                <c:pt idx="1780">
                  <c:v>39708</c:v>
                </c:pt>
                <c:pt idx="1781">
                  <c:v>38548</c:v>
                </c:pt>
                <c:pt idx="1782">
                  <c:v>40633</c:v>
                </c:pt>
                <c:pt idx="1783">
                  <c:v>38273</c:v>
                </c:pt>
                <c:pt idx="1784">
                  <c:v>38300</c:v>
                </c:pt>
                <c:pt idx="1785">
                  <c:v>40497</c:v>
                </c:pt>
                <c:pt idx="1786">
                  <c:v>40541</c:v>
                </c:pt>
                <c:pt idx="1787">
                  <c:v>38623</c:v>
                </c:pt>
                <c:pt idx="1788">
                  <c:v>40568</c:v>
                </c:pt>
                <c:pt idx="1789">
                  <c:v>38302</c:v>
                </c:pt>
                <c:pt idx="1790">
                  <c:v>40511</c:v>
                </c:pt>
                <c:pt idx="1791">
                  <c:v>38303</c:v>
                </c:pt>
                <c:pt idx="1792">
                  <c:v>40480</c:v>
                </c:pt>
                <c:pt idx="1793">
                  <c:v>40471</c:v>
                </c:pt>
                <c:pt idx="1794">
                  <c:v>38646</c:v>
                </c:pt>
                <c:pt idx="1795">
                  <c:v>40203</c:v>
                </c:pt>
                <c:pt idx="1796">
                  <c:v>40353</c:v>
                </c:pt>
                <c:pt idx="1797">
                  <c:v>40191</c:v>
                </c:pt>
                <c:pt idx="1798">
                  <c:v>40359</c:v>
                </c:pt>
                <c:pt idx="1799">
                  <c:v>38309</c:v>
                </c:pt>
                <c:pt idx="1800">
                  <c:v>40410</c:v>
                </c:pt>
                <c:pt idx="1801">
                  <c:v>40371</c:v>
                </c:pt>
                <c:pt idx="1802">
                  <c:v>38310</c:v>
                </c:pt>
                <c:pt idx="1803">
                  <c:v>40402</c:v>
                </c:pt>
                <c:pt idx="1804">
                  <c:v>40372</c:v>
                </c:pt>
                <c:pt idx="1805">
                  <c:v>40414</c:v>
                </c:pt>
                <c:pt idx="1806">
                  <c:v>40421</c:v>
                </c:pt>
                <c:pt idx="1807">
                  <c:v>40428</c:v>
                </c:pt>
                <c:pt idx="1808">
                  <c:v>40374</c:v>
                </c:pt>
                <c:pt idx="1809">
                  <c:v>40387</c:v>
                </c:pt>
                <c:pt idx="1810">
                  <c:v>38385</c:v>
                </c:pt>
                <c:pt idx="1811">
                  <c:v>38371</c:v>
                </c:pt>
                <c:pt idx="1812">
                  <c:v>38238</c:v>
                </c:pt>
                <c:pt idx="1813">
                  <c:v>38383</c:v>
                </c:pt>
                <c:pt idx="1814">
                  <c:v>38373</c:v>
                </c:pt>
                <c:pt idx="1815">
                  <c:v>41043</c:v>
                </c:pt>
                <c:pt idx="1816">
                  <c:v>38334</c:v>
                </c:pt>
                <c:pt idx="1817">
                  <c:v>40141</c:v>
                </c:pt>
                <c:pt idx="1818">
                  <c:v>40144</c:v>
                </c:pt>
                <c:pt idx="1819">
                  <c:v>39416</c:v>
                </c:pt>
                <c:pt idx="1820">
                  <c:v>40728</c:v>
                </c:pt>
                <c:pt idx="1821">
                  <c:v>39422</c:v>
                </c:pt>
                <c:pt idx="1822">
                  <c:v>40113</c:v>
                </c:pt>
                <c:pt idx="1823">
                  <c:v>40130</c:v>
                </c:pt>
                <c:pt idx="1824">
                  <c:v>40115</c:v>
                </c:pt>
                <c:pt idx="1825">
                  <c:v>38567</c:v>
                </c:pt>
                <c:pt idx="1826">
                  <c:v>39469</c:v>
                </c:pt>
                <c:pt idx="1827">
                  <c:v>38568</c:v>
                </c:pt>
                <c:pt idx="1828">
                  <c:v>38524</c:v>
                </c:pt>
                <c:pt idx="1829">
                  <c:v>38533</c:v>
                </c:pt>
                <c:pt idx="1830">
                  <c:v>38525</c:v>
                </c:pt>
                <c:pt idx="1831">
                  <c:v>40074</c:v>
                </c:pt>
                <c:pt idx="1832">
                  <c:v>41064</c:v>
                </c:pt>
                <c:pt idx="1833">
                  <c:v>40078</c:v>
                </c:pt>
                <c:pt idx="1834">
                  <c:v>38499</c:v>
                </c:pt>
                <c:pt idx="1835">
                  <c:v>38554</c:v>
                </c:pt>
                <c:pt idx="1836">
                  <c:v>38497</c:v>
                </c:pt>
                <c:pt idx="1837">
                  <c:v>38834</c:v>
                </c:pt>
                <c:pt idx="1838">
                  <c:v>40081</c:v>
                </c:pt>
                <c:pt idx="1839">
                  <c:v>40043</c:v>
                </c:pt>
                <c:pt idx="1840">
                  <c:v>39100</c:v>
                </c:pt>
                <c:pt idx="1841">
                  <c:v>41010</c:v>
                </c:pt>
                <c:pt idx="1842">
                  <c:v>40030</c:v>
                </c:pt>
                <c:pt idx="1843">
                  <c:v>40022</c:v>
                </c:pt>
                <c:pt idx="1844">
                  <c:v>38859</c:v>
                </c:pt>
                <c:pt idx="1845">
                  <c:v>40016</c:v>
                </c:pt>
                <c:pt idx="1846">
                  <c:v>39986</c:v>
                </c:pt>
                <c:pt idx="1847">
                  <c:v>38869</c:v>
                </c:pt>
                <c:pt idx="1848">
                  <c:v>38875</c:v>
                </c:pt>
                <c:pt idx="1849">
                  <c:v>38918</c:v>
                </c:pt>
                <c:pt idx="1850">
                  <c:v>39301</c:v>
                </c:pt>
                <c:pt idx="1851">
                  <c:v>38929</c:v>
                </c:pt>
                <c:pt idx="1852">
                  <c:v>39988</c:v>
                </c:pt>
                <c:pt idx="1853">
                  <c:v>39307</c:v>
                </c:pt>
                <c:pt idx="1854">
                  <c:v>38944</c:v>
                </c:pt>
                <c:pt idx="1855">
                  <c:v>39342</c:v>
                </c:pt>
                <c:pt idx="1856">
                  <c:v>38881</c:v>
                </c:pt>
                <c:pt idx="1857">
                  <c:v>39666</c:v>
                </c:pt>
                <c:pt idx="1858">
                  <c:v>38908</c:v>
                </c:pt>
                <c:pt idx="1859">
                  <c:v>41340</c:v>
                </c:pt>
                <c:pt idx="1860">
                  <c:v>39254</c:v>
                </c:pt>
                <c:pt idx="1861">
                  <c:v>39244</c:v>
                </c:pt>
                <c:pt idx="1862">
                  <c:v>38782</c:v>
                </c:pt>
                <c:pt idx="1863">
                  <c:v>39234</c:v>
                </c:pt>
                <c:pt idx="1864">
                  <c:v>38783</c:v>
                </c:pt>
                <c:pt idx="1865">
                  <c:v>39680</c:v>
                </c:pt>
                <c:pt idx="1866">
                  <c:v>39182</c:v>
                </c:pt>
                <c:pt idx="1867">
                  <c:v>38797</c:v>
                </c:pt>
                <c:pt idx="1868">
                  <c:v>38762</c:v>
                </c:pt>
                <c:pt idx="1869">
                  <c:v>38771</c:v>
                </c:pt>
                <c:pt idx="1870">
                  <c:v>39681</c:v>
                </c:pt>
                <c:pt idx="1871">
                  <c:v>38601</c:v>
                </c:pt>
                <c:pt idx="1872">
                  <c:v>38665</c:v>
                </c:pt>
                <c:pt idx="1873">
                  <c:v>38772</c:v>
                </c:pt>
                <c:pt idx="1874">
                  <c:v>38763</c:v>
                </c:pt>
                <c:pt idx="1875">
                  <c:v>41177</c:v>
                </c:pt>
                <c:pt idx="1876">
                  <c:v>38776</c:v>
                </c:pt>
                <c:pt idx="1877">
                  <c:v>38667</c:v>
                </c:pt>
                <c:pt idx="1878">
                  <c:v>38681</c:v>
                </c:pt>
                <c:pt idx="1879">
                  <c:v>41380</c:v>
                </c:pt>
                <c:pt idx="1880">
                  <c:v>38468</c:v>
                </c:pt>
                <c:pt idx="1881">
                  <c:v>38674</c:v>
                </c:pt>
                <c:pt idx="1882">
                  <c:v>40742</c:v>
                </c:pt>
                <c:pt idx="1883">
                  <c:v>38685</c:v>
                </c:pt>
                <c:pt idx="1884">
                  <c:v>41219</c:v>
                </c:pt>
                <c:pt idx="1885">
                  <c:v>40305</c:v>
                </c:pt>
                <c:pt idx="1886">
                  <c:v>40631</c:v>
                </c:pt>
                <c:pt idx="1887">
                  <c:v>39146</c:v>
                </c:pt>
                <c:pt idx="1888">
                  <c:v>38978</c:v>
                </c:pt>
                <c:pt idx="1889">
                  <c:v>40317</c:v>
                </c:pt>
                <c:pt idx="1890">
                  <c:v>40553</c:v>
                </c:pt>
                <c:pt idx="1891">
                  <c:v>40500</c:v>
                </c:pt>
                <c:pt idx="1892">
                  <c:v>40583</c:v>
                </c:pt>
                <c:pt idx="1893">
                  <c:v>39729</c:v>
                </c:pt>
                <c:pt idx="1894">
                  <c:v>38306</c:v>
                </c:pt>
                <c:pt idx="1895">
                  <c:v>38544</c:v>
                </c:pt>
                <c:pt idx="1896">
                  <c:v>39000</c:v>
                </c:pt>
                <c:pt idx="1897">
                  <c:v>38545</c:v>
                </c:pt>
                <c:pt idx="1898">
                  <c:v>39001</c:v>
                </c:pt>
                <c:pt idx="1899">
                  <c:v>40360</c:v>
                </c:pt>
                <c:pt idx="1900">
                  <c:v>40185</c:v>
                </c:pt>
                <c:pt idx="1901">
                  <c:v>39009</c:v>
                </c:pt>
                <c:pt idx="1902">
                  <c:v>40401</c:v>
                </c:pt>
                <c:pt idx="1903">
                  <c:v>40361</c:v>
                </c:pt>
                <c:pt idx="1904">
                  <c:v>39029</c:v>
                </c:pt>
                <c:pt idx="1905">
                  <c:v>38225</c:v>
                </c:pt>
                <c:pt idx="1906">
                  <c:v>39035</c:v>
                </c:pt>
                <c:pt idx="1907">
                  <c:v>39056</c:v>
                </c:pt>
                <c:pt idx="1908">
                  <c:v>38338</c:v>
                </c:pt>
                <c:pt idx="1909">
                  <c:v>39093</c:v>
                </c:pt>
                <c:pt idx="1910">
                  <c:v>38243</c:v>
                </c:pt>
                <c:pt idx="1911">
                  <c:v>38516</c:v>
                </c:pt>
                <c:pt idx="1912">
                  <c:v>38372</c:v>
                </c:pt>
                <c:pt idx="1913">
                  <c:v>39231</c:v>
                </c:pt>
                <c:pt idx="1914">
                  <c:v>38512</c:v>
                </c:pt>
                <c:pt idx="1915">
                  <c:v>39101</c:v>
                </c:pt>
                <c:pt idx="1916">
                  <c:v>39041</c:v>
                </c:pt>
                <c:pt idx="1917">
                  <c:v>38348</c:v>
                </c:pt>
                <c:pt idx="1918">
                  <c:v>38645</c:v>
                </c:pt>
                <c:pt idx="1919">
                  <c:v>38764</c:v>
                </c:pt>
                <c:pt idx="1920">
                  <c:v>39665</c:v>
                </c:pt>
                <c:pt idx="1921">
                  <c:v>38435</c:v>
                </c:pt>
                <c:pt idx="1922">
                  <c:v>38700</c:v>
                </c:pt>
                <c:pt idx="1923">
                  <c:v>39428</c:v>
                </c:pt>
                <c:pt idx="1924">
                  <c:v>40107</c:v>
                </c:pt>
                <c:pt idx="1925">
                  <c:v>39673</c:v>
                </c:pt>
                <c:pt idx="1926">
                  <c:v>39400</c:v>
                </c:pt>
                <c:pt idx="1927">
                  <c:v>40052</c:v>
                </c:pt>
                <c:pt idx="1928">
                  <c:v>39685</c:v>
                </c:pt>
                <c:pt idx="1929">
                  <c:v>40080</c:v>
                </c:pt>
                <c:pt idx="1930">
                  <c:v>38852</c:v>
                </c:pt>
                <c:pt idx="1931">
                  <c:v>38709</c:v>
                </c:pt>
                <c:pt idx="1932">
                  <c:v>40084</c:v>
                </c:pt>
                <c:pt idx="1933">
                  <c:v>39693</c:v>
                </c:pt>
                <c:pt idx="1934">
                  <c:v>38855</c:v>
                </c:pt>
                <c:pt idx="1935">
                  <c:v>40002</c:v>
                </c:pt>
                <c:pt idx="1936">
                  <c:v>39700</c:v>
                </c:pt>
                <c:pt idx="1937">
                  <c:v>38916</c:v>
                </c:pt>
                <c:pt idx="1938">
                  <c:v>38226</c:v>
                </c:pt>
                <c:pt idx="1939">
                  <c:v>38933</c:v>
                </c:pt>
                <c:pt idx="1940">
                  <c:v>38940</c:v>
                </c:pt>
                <c:pt idx="1941">
                  <c:v>39701</c:v>
                </c:pt>
                <c:pt idx="1942">
                  <c:v>38919</c:v>
                </c:pt>
                <c:pt idx="1943">
                  <c:v>38945</c:v>
                </c:pt>
                <c:pt idx="1944">
                  <c:v>39316</c:v>
                </c:pt>
                <c:pt idx="1945">
                  <c:v>38887</c:v>
                </c:pt>
                <c:pt idx="1946">
                  <c:v>40315</c:v>
                </c:pt>
                <c:pt idx="1947">
                  <c:v>39727</c:v>
                </c:pt>
                <c:pt idx="1948">
                  <c:v>38440</c:v>
                </c:pt>
                <c:pt idx="1949">
                  <c:v>39891</c:v>
                </c:pt>
                <c:pt idx="1950">
                  <c:v>39070</c:v>
                </c:pt>
                <c:pt idx="1951">
                  <c:v>38644</c:v>
                </c:pt>
                <c:pt idx="1952">
                  <c:v>38959</c:v>
                </c:pt>
                <c:pt idx="1953">
                  <c:v>38607</c:v>
                </c:pt>
                <c:pt idx="1954">
                  <c:v>40323</c:v>
                </c:pt>
                <c:pt idx="1955">
                  <c:v>40330</c:v>
                </c:pt>
                <c:pt idx="1956">
                  <c:v>38608</c:v>
                </c:pt>
                <c:pt idx="1957">
                  <c:v>40331</c:v>
                </c:pt>
                <c:pt idx="1958">
                  <c:v>40210</c:v>
                </c:pt>
                <c:pt idx="1959">
                  <c:v>41022</c:v>
                </c:pt>
                <c:pt idx="1960">
                  <c:v>38684</c:v>
                </c:pt>
                <c:pt idx="1961">
                  <c:v>41033</c:v>
                </c:pt>
                <c:pt idx="1962">
                  <c:v>38547</c:v>
                </c:pt>
                <c:pt idx="1963">
                  <c:v>38329</c:v>
                </c:pt>
                <c:pt idx="1964">
                  <c:v>38343</c:v>
                </c:pt>
                <c:pt idx="1965">
                  <c:v>41038</c:v>
                </c:pt>
                <c:pt idx="1966">
                  <c:v>38706</c:v>
                </c:pt>
                <c:pt idx="1967">
                  <c:v>41039</c:v>
                </c:pt>
                <c:pt idx="1968">
                  <c:v>39141</c:v>
                </c:pt>
                <c:pt idx="1969">
                  <c:v>41352</c:v>
                </c:pt>
                <c:pt idx="1970">
                  <c:v>39153</c:v>
                </c:pt>
                <c:pt idx="1971">
                  <c:v>38973</c:v>
                </c:pt>
                <c:pt idx="1972">
                  <c:v>41044</c:v>
                </c:pt>
                <c:pt idx="1973">
                  <c:v>41354</c:v>
                </c:pt>
                <c:pt idx="1974">
                  <c:v>38352</c:v>
                </c:pt>
                <c:pt idx="1975">
                  <c:v>41045</c:v>
                </c:pt>
                <c:pt idx="1976">
                  <c:v>38356</c:v>
                </c:pt>
                <c:pt idx="1977">
                  <c:v>39225</c:v>
                </c:pt>
                <c:pt idx="1978">
                  <c:v>38358</c:v>
                </c:pt>
                <c:pt idx="1979">
                  <c:v>39688</c:v>
                </c:pt>
                <c:pt idx="1980">
                  <c:v>40161</c:v>
                </c:pt>
                <c:pt idx="1981">
                  <c:v>41180</c:v>
                </c:pt>
                <c:pt idx="1982">
                  <c:v>41362</c:v>
                </c:pt>
                <c:pt idx="1983">
                  <c:v>39692</c:v>
                </c:pt>
                <c:pt idx="1984">
                  <c:v>41052</c:v>
                </c:pt>
                <c:pt idx="1985">
                  <c:v>41373</c:v>
                </c:pt>
                <c:pt idx="1986">
                  <c:v>38288</c:v>
                </c:pt>
                <c:pt idx="1987">
                  <c:v>39017</c:v>
                </c:pt>
                <c:pt idx="1988">
                  <c:v>41058</c:v>
                </c:pt>
                <c:pt idx="1989">
                  <c:v>39013</c:v>
                </c:pt>
                <c:pt idx="1990">
                  <c:v>39086</c:v>
                </c:pt>
                <c:pt idx="1991">
                  <c:v>41061</c:v>
                </c:pt>
                <c:pt idx="1992">
                  <c:v>39021</c:v>
                </c:pt>
                <c:pt idx="1993">
                  <c:v>41227</c:v>
                </c:pt>
                <c:pt idx="1994">
                  <c:v>41066</c:v>
                </c:pt>
                <c:pt idx="1995">
                  <c:v>40042</c:v>
                </c:pt>
                <c:pt idx="1996">
                  <c:v>38555</c:v>
                </c:pt>
                <c:pt idx="1997">
                  <c:v>41067</c:v>
                </c:pt>
                <c:pt idx="1998">
                  <c:v>40308</c:v>
                </c:pt>
                <c:pt idx="1999">
                  <c:v>38503</c:v>
                </c:pt>
                <c:pt idx="2000">
                  <c:v>40618</c:v>
                </c:pt>
                <c:pt idx="2001">
                  <c:v>38853</c:v>
                </c:pt>
                <c:pt idx="2002">
                  <c:v>40316</c:v>
                </c:pt>
                <c:pt idx="2003">
                  <c:v>38862</c:v>
                </c:pt>
                <c:pt idx="2004">
                  <c:v>39997</c:v>
                </c:pt>
                <c:pt idx="2005">
                  <c:v>40011</c:v>
                </c:pt>
                <c:pt idx="2006">
                  <c:v>41025</c:v>
                </c:pt>
                <c:pt idx="2007">
                  <c:v>40499</c:v>
                </c:pt>
                <c:pt idx="2008">
                  <c:v>38230</c:v>
                </c:pt>
                <c:pt idx="2009">
                  <c:v>41088</c:v>
                </c:pt>
                <c:pt idx="2010">
                  <c:v>40469</c:v>
                </c:pt>
                <c:pt idx="2011">
                  <c:v>38877</c:v>
                </c:pt>
                <c:pt idx="2012">
                  <c:v>38946</c:v>
                </c:pt>
                <c:pt idx="2013">
                  <c:v>39671</c:v>
                </c:pt>
                <c:pt idx="2014">
                  <c:v>40336</c:v>
                </c:pt>
                <c:pt idx="2015">
                  <c:v>38953</c:v>
                </c:pt>
                <c:pt idx="2016">
                  <c:v>38308</c:v>
                </c:pt>
                <c:pt idx="2017">
                  <c:v>39672</c:v>
                </c:pt>
                <c:pt idx="2018">
                  <c:v>38888</c:v>
                </c:pt>
                <c:pt idx="2019">
                  <c:v>38957</c:v>
                </c:pt>
                <c:pt idx="2020">
                  <c:v>39232</c:v>
                </c:pt>
                <c:pt idx="2021">
                  <c:v>39734</c:v>
                </c:pt>
                <c:pt idx="2022">
                  <c:v>38237</c:v>
                </c:pt>
                <c:pt idx="2023">
                  <c:v>38621</c:v>
                </c:pt>
                <c:pt idx="2024">
                  <c:v>39735</c:v>
                </c:pt>
                <c:pt idx="2025">
                  <c:v>38639</c:v>
                </c:pt>
                <c:pt idx="2026">
                  <c:v>39951</c:v>
                </c:pt>
                <c:pt idx="2027">
                  <c:v>38614</c:v>
                </c:pt>
                <c:pt idx="2028">
                  <c:v>38344</c:v>
                </c:pt>
                <c:pt idx="2029">
                  <c:v>38964</c:v>
                </c:pt>
                <c:pt idx="2030">
                  <c:v>38345</c:v>
                </c:pt>
                <c:pt idx="2031">
                  <c:v>40157</c:v>
                </c:pt>
                <c:pt idx="2032">
                  <c:v>38594</c:v>
                </c:pt>
                <c:pt idx="2033">
                  <c:v>38967</c:v>
                </c:pt>
                <c:pt idx="2034">
                  <c:v>38971</c:v>
                </c:pt>
                <c:pt idx="2035">
                  <c:v>39743</c:v>
                </c:pt>
                <c:pt idx="2036">
                  <c:v>39730</c:v>
                </c:pt>
                <c:pt idx="2037">
                  <c:v>39744</c:v>
                </c:pt>
                <c:pt idx="2038">
                  <c:v>38485</c:v>
                </c:pt>
                <c:pt idx="2039">
                  <c:v>40214</c:v>
                </c:pt>
                <c:pt idx="2040">
                  <c:v>40024</c:v>
                </c:pt>
                <c:pt idx="2041">
                  <c:v>38532</c:v>
                </c:pt>
                <c:pt idx="2042">
                  <c:v>38552</c:v>
                </c:pt>
                <c:pt idx="2043">
                  <c:v>38686</c:v>
                </c:pt>
                <c:pt idx="2044">
                  <c:v>38582</c:v>
                </c:pt>
                <c:pt idx="2045">
                  <c:v>38293</c:v>
                </c:pt>
                <c:pt idx="2046">
                  <c:v>38784</c:v>
                </c:pt>
                <c:pt idx="2047">
                  <c:v>41050</c:v>
                </c:pt>
                <c:pt idx="2048">
                  <c:v>38670</c:v>
                </c:pt>
                <c:pt idx="2049">
                  <c:v>39752</c:v>
                </c:pt>
                <c:pt idx="2050">
                  <c:v>38609</c:v>
                </c:pt>
                <c:pt idx="2051">
                  <c:v>41057</c:v>
                </c:pt>
                <c:pt idx="2052">
                  <c:v>40070</c:v>
                </c:pt>
                <c:pt idx="2053">
                  <c:v>38553</c:v>
                </c:pt>
                <c:pt idx="2054">
                  <c:v>38307</c:v>
                </c:pt>
                <c:pt idx="2055">
                  <c:v>39930</c:v>
                </c:pt>
                <c:pt idx="2056">
                  <c:v>38511</c:v>
                </c:pt>
                <c:pt idx="2057">
                  <c:v>38330</c:v>
                </c:pt>
                <c:pt idx="2058">
                  <c:v>41192</c:v>
                </c:pt>
                <c:pt idx="2059">
                  <c:v>38342</c:v>
                </c:pt>
                <c:pt idx="2060">
                  <c:v>38296</c:v>
                </c:pt>
                <c:pt idx="2061">
                  <c:v>39987</c:v>
                </c:pt>
                <c:pt idx="2062">
                  <c:v>38876</c:v>
                </c:pt>
                <c:pt idx="2063">
                  <c:v>39756</c:v>
                </c:pt>
                <c:pt idx="2064">
                  <c:v>38484</c:v>
                </c:pt>
                <c:pt idx="2065">
                  <c:v>39758</c:v>
                </c:pt>
                <c:pt idx="2066">
                  <c:v>38985</c:v>
                </c:pt>
                <c:pt idx="2067">
                  <c:v>39903</c:v>
                </c:pt>
                <c:pt idx="2068">
                  <c:v>39759</c:v>
                </c:pt>
                <c:pt idx="2069">
                  <c:v>39854</c:v>
                </c:pt>
                <c:pt idx="2070">
                  <c:v>39874</c:v>
                </c:pt>
                <c:pt idx="2071">
                  <c:v>40319</c:v>
                </c:pt>
                <c:pt idx="2072">
                  <c:v>39038</c:v>
                </c:pt>
                <c:pt idx="2073">
                  <c:v>39862</c:v>
                </c:pt>
                <c:pt idx="2074">
                  <c:v>39863</c:v>
                </c:pt>
                <c:pt idx="2075">
                  <c:v>39763</c:v>
                </c:pt>
                <c:pt idx="2076">
                  <c:v>39764</c:v>
                </c:pt>
                <c:pt idx="2077">
                  <c:v>41037</c:v>
                </c:pt>
                <c:pt idx="2078">
                  <c:v>39821</c:v>
                </c:pt>
                <c:pt idx="2079">
                  <c:v>38470</c:v>
                </c:pt>
                <c:pt idx="2080">
                  <c:v>39822</c:v>
                </c:pt>
                <c:pt idx="2081">
                  <c:v>39766</c:v>
                </c:pt>
                <c:pt idx="2082">
                  <c:v>39531</c:v>
                </c:pt>
                <c:pt idx="2083">
                  <c:v>41359</c:v>
                </c:pt>
                <c:pt idx="2084">
                  <c:v>38301</c:v>
                </c:pt>
                <c:pt idx="2085">
                  <c:v>38349</c:v>
                </c:pt>
                <c:pt idx="2086">
                  <c:v>38882</c:v>
                </c:pt>
                <c:pt idx="2087">
                  <c:v>39826</c:v>
                </c:pt>
                <c:pt idx="2088">
                  <c:v>38702</c:v>
                </c:pt>
                <c:pt idx="2089">
                  <c:v>39805</c:v>
                </c:pt>
                <c:pt idx="2090">
                  <c:v>39800</c:v>
                </c:pt>
                <c:pt idx="2091">
                  <c:v>38958</c:v>
                </c:pt>
                <c:pt idx="2092">
                  <c:v>39707</c:v>
                </c:pt>
                <c:pt idx="2093">
                  <c:v>39785</c:v>
                </c:pt>
                <c:pt idx="2094">
                  <c:v>39751</c:v>
                </c:pt>
                <c:pt idx="2095">
                  <c:v>38322</c:v>
                </c:pt>
                <c:pt idx="2096">
                  <c:v>38289</c:v>
                </c:pt>
                <c:pt idx="2097">
                  <c:v>39728</c:v>
                </c:pt>
                <c:pt idx="2098">
                  <c:v>38460</c:v>
                </c:pt>
                <c:pt idx="2099">
                  <c:v>39738</c:v>
                </c:pt>
                <c:pt idx="2100">
                  <c:v>39741</c:v>
                </c:pt>
                <c:pt idx="2101">
                  <c:v>38456</c:v>
                </c:pt>
                <c:pt idx="2102">
                  <c:v>41072</c:v>
                </c:pt>
                <c:pt idx="2103">
                  <c:v>39748</c:v>
                </c:pt>
                <c:pt idx="2104">
                  <c:v>39087</c:v>
                </c:pt>
                <c:pt idx="2105">
                  <c:v>38635</c:v>
                </c:pt>
                <c:pt idx="2106">
                  <c:v>38455</c:v>
                </c:pt>
                <c:pt idx="2107">
                  <c:v>38980</c:v>
                </c:pt>
                <c:pt idx="2108">
                  <c:v>38965</c:v>
                </c:pt>
                <c:pt idx="2109">
                  <c:v>39731</c:v>
                </c:pt>
                <c:pt idx="2110">
                  <c:v>39762</c:v>
                </c:pt>
                <c:pt idx="2111">
                  <c:v>39765</c:v>
                </c:pt>
                <c:pt idx="2112">
                  <c:v>39772</c:v>
                </c:pt>
                <c:pt idx="2113">
                  <c:v>38324</c:v>
                </c:pt>
                <c:pt idx="2114">
                  <c:v>39773</c:v>
                </c:pt>
                <c:pt idx="2115">
                  <c:v>38323</c:v>
                </c:pt>
                <c:pt idx="2116">
                  <c:v>39737</c:v>
                </c:pt>
                <c:pt idx="2117">
                  <c:v>39749</c:v>
                </c:pt>
                <c:pt idx="2118">
                  <c:v>39755</c:v>
                </c:pt>
              </c:numCache>
            </c:numRef>
          </c:cat>
          <c:val>
            <c:numRef>
              <c:f>Sheet2!$B$2:$B$2120</c:f>
              <c:numCache>
                <c:formatCode>General</c:formatCode>
                <c:ptCount val="2119"/>
                <c:pt idx="0">
                  <c:v>2633</c:v>
                </c:pt>
                <c:pt idx="1">
                  <c:v>3503</c:v>
                </c:pt>
                <c:pt idx="2">
                  <c:v>2701</c:v>
                </c:pt>
                <c:pt idx="3">
                  <c:v>2999</c:v>
                </c:pt>
                <c:pt idx="4">
                  <c:v>2833</c:v>
                </c:pt>
                <c:pt idx="5">
                  <c:v>2209</c:v>
                </c:pt>
                <c:pt idx="6">
                  <c:v>2973</c:v>
                </c:pt>
                <c:pt idx="7">
                  <c:v>2589</c:v>
                </c:pt>
                <c:pt idx="8">
                  <c:v>3167</c:v>
                </c:pt>
                <c:pt idx="9">
                  <c:v>2426</c:v>
                </c:pt>
                <c:pt idx="10">
                  <c:v>2669</c:v>
                </c:pt>
                <c:pt idx="11">
                  <c:v>2581</c:v>
                </c:pt>
                <c:pt idx="12">
                  <c:v>4255</c:v>
                </c:pt>
                <c:pt idx="13">
                  <c:v>3725</c:v>
                </c:pt>
                <c:pt idx="14">
                  <c:v>3172</c:v>
                </c:pt>
                <c:pt idx="15">
                  <c:v>3153</c:v>
                </c:pt>
                <c:pt idx="16">
                  <c:v>2688</c:v>
                </c:pt>
                <c:pt idx="17">
                  <c:v>3474</c:v>
                </c:pt>
                <c:pt idx="18">
                  <c:v>2116</c:v>
                </c:pt>
                <c:pt idx="19">
                  <c:v>4646</c:v>
                </c:pt>
                <c:pt idx="20">
                  <c:v>2084</c:v>
                </c:pt>
                <c:pt idx="21">
                  <c:v>2162</c:v>
                </c:pt>
                <c:pt idx="22">
                  <c:v>2625</c:v>
                </c:pt>
                <c:pt idx="23">
                  <c:v>4770</c:v>
                </c:pt>
                <c:pt idx="24">
                  <c:v>2191</c:v>
                </c:pt>
                <c:pt idx="25">
                  <c:v>3171</c:v>
                </c:pt>
                <c:pt idx="26">
                  <c:v>2310</c:v>
                </c:pt>
                <c:pt idx="27">
                  <c:v>2486</c:v>
                </c:pt>
                <c:pt idx="28">
                  <c:v>3200</c:v>
                </c:pt>
                <c:pt idx="29">
                  <c:v>4367</c:v>
                </c:pt>
                <c:pt idx="30">
                  <c:v>3134</c:v>
                </c:pt>
                <c:pt idx="31">
                  <c:v>4990</c:v>
                </c:pt>
                <c:pt idx="32">
                  <c:v>2500</c:v>
                </c:pt>
                <c:pt idx="33">
                  <c:v>3482</c:v>
                </c:pt>
                <c:pt idx="34">
                  <c:v>4002</c:v>
                </c:pt>
                <c:pt idx="35">
                  <c:v>2915</c:v>
                </c:pt>
                <c:pt idx="36">
                  <c:v>2462</c:v>
                </c:pt>
                <c:pt idx="37">
                  <c:v>2089</c:v>
                </c:pt>
                <c:pt idx="38">
                  <c:v>2901</c:v>
                </c:pt>
                <c:pt idx="39">
                  <c:v>3085</c:v>
                </c:pt>
                <c:pt idx="40">
                  <c:v>4090</c:v>
                </c:pt>
                <c:pt idx="41">
                  <c:v>2994</c:v>
                </c:pt>
                <c:pt idx="42">
                  <c:v>2768</c:v>
                </c:pt>
                <c:pt idx="43">
                  <c:v>2823</c:v>
                </c:pt>
                <c:pt idx="44">
                  <c:v>3000</c:v>
                </c:pt>
                <c:pt idx="45">
                  <c:v>3065</c:v>
                </c:pt>
                <c:pt idx="46">
                  <c:v>2837</c:v>
                </c:pt>
                <c:pt idx="47">
                  <c:v>3243</c:v>
                </c:pt>
                <c:pt idx="48">
                  <c:v>3177</c:v>
                </c:pt>
                <c:pt idx="49">
                  <c:v>2003</c:v>
                </c:pt>
                <c:pt idx="50">
                  <c:v>3393</c:v>
                </c:pt>
                <c:pt idx="51">
                  <c:v>3690</c:v>
                </c:pt>
                <c:pt idx="52">
                  <c:v>2547</c:v>
                </c:pt>
                <c:pt idx="53">
                  <c:v>3817</c:v>
                </c:pt>
                <c:pt idx="54">
                  <c:v>3779</c:v>
                </c:pt>
                <c:pt idx="55">
                  <c:v>3386</c:v>
                </c:pt>
                <c:pt idx="56">
                  <c:v>2110</c:v>
                </c:pt>
                <c:pt idx="57">
                  <c:v>4731</c:v>
                </c:pt>
                <c:pt idx="58">
                  <c:v>2981</c:v>
                </c:pt>
                <c:pt idx="59">
                  <c:v>3000</c:v>
                </c:pt>
                <c:pt idx="60">
                  <c:v>4697</c:v>
                </c:pt>
                <c:pt idx="61">
                  <c:v>2669</c:v>
                </c:pt>
                <c:pt idx="62">
                  <c:v>3541</c:v>
                </c:pt>
                <c:pt idx="63">
                  <c:v>3865</c:v>
                </c:pt>
                <c:pt idx="64">
                  <c:v>2749</c:v>
                </c:pt>
                <c:pt idx="65">
                  <c:v>3026</c:v>
                </c:pt>
                <c:pt idx="66">
                  <c:v>4107</c:v>
                </c:pt>
                <c:pt idx="67">
                  <c:v>4865</c:v>
                </c:pt>
                <c:pt idx="68">
                  <c:v>2949</c:v>
                </c:pt>
                <c:pt idx="69">
                  <c:v>4045</c:v>
                </c:pt>
                <c:pt idx="70">
                  <c:v>2250</c:v>
                </c:pt>
                <c:pt idx="71">
                  <c:v>3326</c:v>
                </c:pt>
                <c:pt idx="72">
                  <c:v>3621</c:v>
                </c:pt>
                <c:pt idx="73">
                  <c:v>2938</c:v>
                </c:pt>
                <c:pt idx="74">
                  <c:v>2968</c:v>
                </c:pt>
                <c:pt idx="75">
                  <c:v>3594</c:v>
                </c:pt>
                <c:pt idx="76">
                  <c:v>4384</c:v>
                </c:pt>
                <c:pt idx="77">
                  <c:v>3384</c:v>
                </c:pt>
                <c:pt idx="78">
                  <c:v>3395</c:v>
                </c:pt>
                <c:pt idx="79">
                  <c:v>2377</c:v>
                </c:pt>
                <c:pt idx="80">
                  <c:v>4343</c:v>
                </c:pt>
                <c:pt idx="81">
                  <c:v>4491</c:v>
                </c:pt>
                <c:pt idx="82">
                  <c:v>2979</c:v>
                </c:pt>
                <c:pt idx="83">
                  <c:v>2872</c:v>
                </c:pt>
                <c:pt idx="84">
                  <c:v>2838</c:v>
                </c:pt>
                <c:pt idx="85">
                  <c:v>3045</c:v>
                </c:pt>
                <c:pt idx="86">
                  <c:v>3827</c:v>
                </c:pt>
                <c:pt idx="87">
                  <c:v>2128</c:v>
                </c:pt>
                <c:pt idx="88">
                  <c:v>2864</c:v>
                </c:pt>
                <c:pt idx="89">
                  <c:v>2890</c:v>
                </c:pt>
                <c:pt idx="90">
                  <c:v>2866</c:v>
                </c:pt>
                <c:pt idx="91">
                  <c:v>2928</c:v>
                </c:pt>
                <c:pt idx="92">
                  <c:v>3904</c:v>
                </c:pt>
                <c:pt idx="93">
                  <c:v>4155</c:v>
                </c:pt>
                <c:pt idx="94">
                  <c:v>4119</c:v>
                </c:pt>
                <c:pt idx="95">
                  <c:v>3941</c:v>
                </c:pt>
                <c:pt idx="96">
                  <c:v>3592</c:v>
                </c:pt>
                <c:pt idx="97">
                  <c:v>2226</c:v>
                </c:pt>
                <c:pt idx="98">
                  <c:v>4460</c:v>
                </c:pt>
                <c:pt idx="99">
                  <c:v>4353</c:v>
                </c:pt>
                <c:pt idx="100">
                  <c:v>2883</c:v>
                </c:pt>
                <c:pt idx="101">
                  <c:v>3921</c:v>
                </c:pt>
                <c:pt idx="102">
                  <c:v>3066</c:v>
                </c:pt>
                <c:pt idx="103">
                  <c:v>3882</c:v>
                </c:pt>
                <c:pt idx="104">
                  <c:v>3128</c:v>
                </c:pt>
                <c:pt idx="105">
                  <c:v>3886</c:v>
                </c:pt>
                <c:pt idx="106">
                  <c:v>2737</c:v>
                </c:pt>
                <c:pt idx="107">
                  <c:v>3162</c:v>
                </c:pt>
                <c:pt idx="108">
                  <c:v>3118</c:v>
                </c:pt>
                <c:pt idx="109">
                  <c:v>2002</c:v>
                </c:pt>
                <c:pt idx="110">
                  <c:v>2743</c:v>
                </c:pt>
                <c:pt idx="111">
                  <c:v>2179</c:v>
                </c:pt>
                <c:pt idx="112">
                  <c:v>3034</c:v>
                </c:pt>
                <c:pt idx="113">
                  <c:v>2175</c:v>
                </c:pt>
                <c:pt idx="114">
                  <c:v>3225</c:v>
                </c:pt>
                <c:pt idx="115">
                  <c:v>3579</c:v>
                </c:pt>
                <c:pt idx="116">
                  <c:v>3260</c:v>
                </c:pt>
                <c:pt idx="117">
                  <c:v>5468</c:v>
                </c:pt>
                <c:pt idx="118">
                  <c:v>3195</c:v>
                </c:pt>
                <c:pt idx="119">
                  <c:v>2062</c:v>
                </c:pt>
                <c:pt idx="120">
                  <c:v>3626</c:v>
                </c:pt>
                <c:pt idx="121">
                  <c:v>2067</c:v>
                </c:pt>
                <c:pt idx="122">
                  <c:v>4553</c:v>
                </c:pt>
                <c:pt idx="123">
                  <c:v>3414</c:v>
                </c:pt>
                <c:pt idx="124">
                  <c:v>3253</c:v>
                </c:pt>
                <c:pt idx="125">
                  <c:v>3617</c:v>
                </c:pt>
                <c:pt idx="126">
                  <c:v>4470</c:v>
                </c:pt>
                <c:pt idx="127">
                  <c:v>5203</c:v>
                </c:pt>
                <c:pt idx="128">
                  <c:v>3013</c:v>
                </c:pt>
                <c:pt idx="129">
                  <c:v>3586</c:v>
                </c:pt>
                <c:pt idx="130">
                  <c:v>3699</c:v>
                </c:pt>
                <c:pt idx="131">
                  <c:v>4346</c:v>
                </c:pt>
                <c:pt idx="132">
                  <c:v>3594</c:v>
                </c:pt>
                <c:pt idx="133">
                  <c:v>4702</c:v>
                </c:pt>
                <c:pt idx="134">
                  <c:v>3000</c:v>
                </c:pt>
                <c:pt idx="135">
                  <c:v>2110</c:v>
                </c:pt>
                <c:pt idx="136">
                  <c:v>4928</c:v>
                </c:pt>
                <c:pt idx="137">
                  <c:v>4792</c:v>
                </c:pt>
                <c:pt idx="138">
                  <c:v>3788</c:v>
                </c:pt>
                <c:pt idx="139">
                  <c:v>3758</c:v>
                </c:pt>
                <c:pt idx="140">
                  <c:v>2940</c:v>
                </c:pt>
                <c:pt idx="141">
                  <c:v>3727</c:v>
                </c:pt>
                <c:pt idx="142">
                  <c:v>2075</c:v>
                </c:pt>
                <c:pt idx="143">
                  <c:v>3922</c:v>
                </c:pt>
                <c:pt idx="144">
                  <c:v>4866</c:v>
                </c:pt>
                <c:pt idx="145">
                  <c:v>3621</c:v>
                </c:pt>
                <c:pt idx="146">
                  <c:v>5565</c:v>
                </c:pt>
                <c:pt idx="147">
                  <c:v>2536</c:v>
                </c:pt>
                <c:pt idx="148">
                  <c:v>3785</c:v>
                </c:pt>
                <c:pt idx="149">
                  <c:v>4793</c:v>
                </c:pt>
                <c:pt idx="150">
                  <c:v>4885</c:v>
                </c:pt>
                <c:pt idx="151">
                  <c:v>4715</c:v>
                </c:pt>
                <c:pt idx="152">
                  <c:v>4739</c:v>
                </c:pt>
                <c:pt idx="153">
                  <c:v>2633</c:v>
                </c:pt>
                <c:pt idx="154">
                  <c:v>4796</c:v>
                </c:pt>
                <c:pt idx="155">
                  <c:v>3140</c:v>
                </c:pt>
                <c:pt idx="156">
                  <c:v>2065</c:v>
                </c:pt>
                <c:pt idx="157">
                  <c:v>4244</c:v>
                </c:pt>
                <c:pt idx="158">
                  <c:v>4790</c:v>
                </c:pt>
                <c:pt idx="159">
                  <c:v>5006</c:v>
                </c:pt>
                <c:pt idx="160">
                  <c:v>3957</c:v>
                </c:pt>
                <c:pt idx="161">
                  <c:v>2112</c:v>
                </c:pt>
                <c:pt idx="162">
                  <c:v>2309</c:v>
                </c:pt>
                <c:pt idx="163">
                  <c:v>2176</c:v>
                </c:pt>
                <c:pt idx="164">
                  <c:v>4836</c:v>
                </c:pt>
                <c:pt idx="165">
                  <c:v>4954</c:v>
                </c:pt>
                <c:pt idx="166">
                  <c:v>3223</c:v>
                </c:pt>
                <c:pt idx="167">
                  <c:v>2819</c:v>
                </c:pt>
                <c:pt idx="168">
                  <c:v>3198</c:v>
                </c:pt>
                <c:pt idx="169">
                  <c:v>2967</c:v>
                </c:pt>
                <c:pt idx="170">
                  <c:v>4833</c:v>
                </c:pt>
                <c:pt idx="171">
                  <c:v>2808</c:v>
                </c:pt>
                <c:pt idx="172">
                  <c:v>4107</c:v>
                </c:pt>
                <c:pt idx="173">
                  <c:v>4882</c:v>
                </c:pt>
                <c:pt idx="174">
                  <c:v>4936</c:v>
                </c:pt>
                <c:pt idx="175">
                  <c:v>2157</c:v>
                </c:pt>
                <c:pt idx="176">
                  <c:v>5006</c:v>
                </c:pt>
                <c:pt idx="177">
                  <c:v>4935</c:v>
                </c:pt>
                <c:pt idx="178">
                  <c:v>4978</c:v>
                </c:pt>
                <c:pt idx="179">
                  <c:v>2945</c:v>
                </c:pt>
                <c:pt idx="180">
                  <c:v>4355</c:v>
                </c:pt>
                <c:pt idx="181">
                  <c:v>2016</c:v>
                </c:pt>
                <c:pt idx="182">
                  <c:v>5054</c:v>
                </c:pt>
                <c:pt idx="183">
                  <c:v>5104</c:v>
                </c:pt>
                <c:pt idx="184">
                  <c:v>5157</c:v>
                </c:pt>
                <c:pt idx="185">
                  <c:v>4102</c:v>
                </c:pt>
                <c:pt idx="186">
                  <c:v>2986</c:v>
                </c:pt>
                <c:pt idx="187">
                  <c:v>5133</c:v>
                </c:pt>
                <c:pt idx="188">
                  <c:v>3080</c:v>
                </c:pt>
                <c:pt idx="189">
                  <c:v>5158</c:v>
                </c:pt>
                <c:pt idx="190">
                  <c:v>2024</c:v>
                </c:pt>
                <c:pt idx="191">
                  <c:v>5216</c:v>
                </c:pt>
                <c:pt idx="192">
                  <c:v>2087</c:v>
                </c:pt>
                <c:pt idx="193">
                  <c:v>2114</c:v>
                </c:pt>
                <c:pt idx="194">
                  <c:v>4475</c:v>
                </c:pt>
                <c:pt idx="195">
                  <c:v>5519</c:v>
                </c:pt>
                <c:pt idx="196">
                  <c:v>5459</c:v>
                </c:pt>
                <c:pt idx="197">
                  <c:v>2095</c:v>
                </c:pt>
                <c:pt idx="198">
                  <c:v>3216</c:v>
                </c:pt>
                <c:pt idx="199">
                  <c:v>2088</c:v>
                </c:pt>
                <c:pt idx="200">
                  <c:v>2378</c:v>
                </c:pt>
                <c:pt idx="201">
                  <c:v>4925</c:v>
                </c:pt>
                <c:pt idx="202">
                  <c:v>4596</c:v>
                </c:pt>
                <c:pt idx="203">
                  <c:v>3259</c:v>
                </c:pt>
                <c:pt idx="204">
                  <c:v>4531</c:v>
                </c:pt>
                <c:pt idx="205">
                  <c:v>4543</c:v>
                </c:pt>
                <c:pt idx="206">
                  <c:v>4535</c:v>
                </c:pt>
                <c:pt idx="207">
                  <c:v>4448</c:v>
                </c:pt>
                <c:pt idx="208">
                  <c:v>3320</c:v>
                </c:pt>
                <c:pt idx="209">
                  <c:v>3370</c:v>
                </c:pt>
                <c:pt idx="210">
                  <c:v>3415</c:v>
                </c:pt>
                <c:pt idx="211">
                  <c:v>3392</c:v>
                </c:pt>
                <c:pt idx="212">
                  <c:v>3398</c:v>
                </c:pt>
                <c:pt idx="213">
                  <c:v>3258</c:v>
                </c:pt>
                <c:pt idx="214">
                  <c:v>5333</c:v>
                </c:pt>
                <c:pt idx="215">
                  <c:v>3481</c:v>
                </c:pt>
                <c:pt idx="216">
                  <c:v>3136</c:v>
                </c:pt>
                <c:pt idx="217">
                  <c:v>2972</c:v>
                </c:pt>
                <c:pt idx="218">
                  <c:v>2219</c:v>
                </c:pt>
                <c:pt idx="219">
                  <c:v>2803</c:v>
                </c:pt>
                <c:pt idx="220">
                  <c:v>3346</c:v>
                </c:pt>
                <c:pt idx="221">
                  <c:v>3458</c:v>
                </c:pt>
                <c:pt idx="222">
                  <c:v>2884</c:v>
                </c:pt>
                <c:pt idx="223">
                  <c:v>4681</c:v>
                </c:pt>
                <c:pt idx="224">
                  <c:v>3226</c:v>
                </c:pt>
                <c:pt idx="225">
                  <c:v>2250</c:v>
                </c:pt>
                <c:pt idx="226">
                  <c:v>3487</c:v>
                </c:pt>
                <c:pt idx="227">
                  <c:v>4700</c:v>
                </c:pt>
                <c:pt idx="228">
                  <c:v>2199</c:v>
                </c:pt>
                <c:pt idx="229">
                  <c:v>3552</c:v>
                </c:pt>
                <c:pt idx="230">
                  <c:v>3619</c:v>
                </c:pt>
                <c:pt idx="231">
                  <c:v>4760</c:v>
                </c:pt>
                <c:pt idx="232">
                  <c:v>3586</c:v>
                </c:pt>
                <c:pt idx="233">
                  <c:v>4928</c:v>
                </c:pt>
                <c:pt idx="234">
                  <c:v>3587</c:v>
                </c:pt>
                <c:pt idx="235">
                  <c:v>3668</c:v>
                </c:pt>
                <c:pt idx="236">
                  <c:v>3805</c:v>
                </c:pt>
                <c:pt idx="237">
                  <c:v>3700</c:v>
                </c:pt>
                <c:pt idx="238">
                  <c:v>3689</c:v>
                </c:pt>
                <c:pt idx="239">
                  <c:v>2094</c:v>
                </c:pt>
                <c:pt idx="240">
                  <c:v>3761</c:v>
                </c:pt>
                <c:pt idx="241">
                  <c:v>4861</c:v>
                </c:pt>
                <c:pt idx="242">
                  <c:v>5134</c:v>
                </c:pt>
                <c:pt idx="243">
                  <c:v>3669</c:v>
                </c:pt>
                <c:pt idx="244">
                  <c:v>5213</c:v>
                </c:pt>
                <c:pt idx="245">
                  <c:v>4091</c:v>
                </c:pt>
                <c:pt idx="246">
                  <c:v>4041</c:v>
                </c:pt>
                <c:pt idx="247">
                  <c:v>4036</c:v>
                </c:pt>
                <c:pt idx="248">
                  <c:v>3865</c:v>
                </c:pt>
                <c:pt idx="249">
                  <c:v>2991</c:v>
                </c:pt>
                <c:pt idx="250">
                  <c:v>3144</c:v>
                </c:pt>
                <c:pt idx="251">
                  <c:v>3895</c:v>
                </c:pt>
                <c:pt idx="252">
                  <c:v>2456</c:v>
                </c:pt>
                <c:pt idx="253">
                  <c:v>3176</c:v>
                </c:pt>
                <c:pt idx="254">
                  <c:v>2470</c:v>
                </c:pt>
                <c:pt idx="255">
                  <c:v>4361</c:v>
                </c:pt>
                <c:pt idx="256">
                  <c:v>4314</c:v>
                </c:pt>
                <c:pt idx="257">
                  <c:v>5550</c:v>
                </c:pt>
                <c:pt idx="258">
                  <c:v>4312</c:v>
                </c:pt>
                <c:pt idx="259">
                  <c:v>2015</c:v>
                </c:pt>
                <c:pt idx="260">
                  <c:v>2016</c:v>
                </c:pt>
                <c:pt idx="261">
                  <c:v>3365</c:v>
                </c:pt>
                <c:pt idx="262">
                  <c:v>4144</c:v>
                </c:pt>
                <c:pt idx="263">
                  <c:v>2030</c:v>
                </c:pt>
                <c:pt idx="264">
                  <c:v>3388</c:v>
                </c:pt>
                <c:pt idx="265">
                  <c:v>2763</c:v>
                </c:pt>
                <c:pt idx="266">
                  <c:v>3388</c:v>
                </c:pt>
                <c:pt idx="267">
                  <c:v>2798</c:v>
                </c:pt>
                <c:pt idx="268">
                  <c:v>2524</c:v>
                </c:pt>
                <c:pt idx="269">
                  <c:v>2038</c:v>
                </c:pt>
                <c:pt idx="270">
                  <c:v>2927</c:v>
                </c:pt>
                <c:pt idx="271">
                  <c:v>2777</c:v>
                </c:pt>
                <c:pt idx="272">
                  <c:v>3553</c:v>
                </c:pt>
                <c:pt idx="273">
                  <c:v>3439</c:v>
                </c:pt>
                <c:pt idx="274">
                  <c:v>2640</c:v>
                </c:pt>
                <c:pt idx="275">
                  <c:v>2950</c:v>
                </c:pt>
                <c:pt idx="276">
                  <c:v>2953</c:v>
                </c:pt>
                <c:pt idx="277">
                  <c:v>2610</c:v>
                </c:pt>
                <c:pt idx="278">
                  <c:v>2607</c:v>
                </c:pt>
                <c:pt idx="279">
                  <c:v>2765</c:v>
                </c:pt>
                <c:pt idx="280">
                  <c:v>2965</c:v>
                </c:pt>
                <c:pt idx="281">
                  <c:v>4721</c:v>
                </c:pt>
                <c:pt idx="282">
                  <c:v>4311</c:v>
                </c:pt>
                <c:pt idx="283">
                  <c:v>4602</c:v>
                </c:pt>
                <c:pt idx="284">
                  <c:v>2963</c:v>
                </c:pt>
                <c:pt idx="285">
                  <c:v>4710</c:v>
                </c:pt>
                <c:pt idx="286">
                  <c:v>2119</c:v>
                </c:pt>
                <c:pt idx="287">
                  <c:v>2912</c:v>
                </c:pt>
                <c:pt idx="288">
                  <c:v>4550</c:v>
                </c:pt>
                <c:pt idx="289">
                  <c:v>4841</c:v>
                </c:pt>
                <c:pt idx="290">
                  <c:v>4870</c:v>
                </c:pt>
                <c:pt idx="291">
                  <c:v>4834</c:v>
                </c:pt>
                <c:pt idx="292">
                  <c:v>4545</c:v>
                </c:pt>
                <c:pt idx="293">
                  <c:v>4332</c:v>
                </c:pt>
                <c:pt idx="294">
                  <c:v>2948</c:v>
                </c:pt>
                <c:pt idx="295">
                  <c:v>4652</c:v>
                </c:pt>
                <c:pt idx="296">
                  <c:v>2960</c:v>
                </c:pt>
                <c:pt idx="297">
                  <c:v>4705</c:v>
                </c:pt>
                <c:pt idx="298">
                  <c:v>4741</c:v>
                </c:pt>
                <c:pt idx="299">
                  <c:v>2157</c:v>
                </c:pt>
                <c:pt idx="300">
                  <c:v>4791</c:v>
                </c:pt>
                <c:pt idx="301">
                  <c:v>5445</c:v>
                </c:pt>
                <c:pt idx="302">
                  <c:v>4622</c:v>
                </c:pt>
                <c:pt idx="303">
                  <c:v>3140</c:v>
                </c:pt>
                <c:pt idx="304">
                  <c:v>2344</c:v>
                </c:pt>
                <c:pt idx="305">
                  <c:v>4782</c:v>
                </c:pt>
                <c:pt idx="306">
                  <c:v>4926</c:v>
                </c:pt>
                <c:pt idx="307">
                  <c:v>2217</c:v>
                </c:pt>
                <c:pt idx="308">
                  <c:v>4930</c:v>
                </c:pt>
                <c:pt idx="309">
                  <c:v>4812</c:v>
                </c:pt>
                <c:pt idx="310">
                  <c:v>3210</c:v>
                </c:pt>
                <c:pt idx="311">
                  <c:v>4939</c:v>
                </c:pt>
                <c:pt idx="312">
                  <c:v>4949</c:v>
                </c:pt>
                <c:pt idx="313">
                  <c:v>5030</c:v>
                </c:pt>
                <c:pt idx="314">
                  <c:v>3213</c:v>
                </c:pt>
                <c:pt idx="315">
                  <c:v>3340</c:v>
                </c:pt>
                <c:pt idx="316">
                  <c:v>3344</c:v>
                </c:pt>
                <c:pt idx="317">
                  <c:v>3380</c:v>
                </c:pt>
                <c:pt idx="318">
                  <c:v>3163</c:v>
                </c:pt>
                <c:pt idx="319">
                  <c:v>4892</c:v>
                </c:pt>
                <c:pt idx="320">
                  <c:v>3159</c:v>
                </c:pt>
                <c:pt idx="321">
                  <c:v>3229</c:v>
                </c:pt>
                <c:pt idx="322">
                  <c:v>5127</c:v>
                </c:pt>
                <c:pt idx="323">
                  <c:v>3382</c:v>
                </c:pt>
                <c:pt idx="324">
                  <c:v>3403</c:v>
                </c:pt>
                <c:pt idx="325">
                  <c:v>2506</c:v>
                </c:pt>
                <c:pt idx="326">
                  <c:v>3453</c:v>
                </c:pt>
                <c:pt idx="327">
                  <c:v>3380</c:v>
                </c:pt>
                <c:pt idx="328">
                  <c:v>3446</c:v>
                </c:pt>
                <c:pt idx="329">
                  <c:v>5367</c:v>
                </c:pt>
                <c:pt idx="330">
                  <c:v>3474</c:v>
                </c:pt>
                <c:pt idx="331">
                  <c:v>3412</c:v>
                </c:pt>
                <c:pt idx="332">
                  <c:v>3394</c:v>
                </c:pt>
                <c:pt idx="333">
                  <c:v>3521</c:v>
                </c:pt>
                <c:pt idx="334">
                  <c:v>3456</c:v>
                </c:pt>
                <c:pt idx="335">
                  <c:v>5472</c:v>
                </c:pt>
                <c:pt idx="336">
                  <c:v>3528</c:v>
                </c:pt>
                <c:pt idx="337">
                  <c:v>5383</c:v>
                </c:pt>
                <c:pt idx="338">
                  <c:v>3515</c:v>
                </c:pt>
                <c:pt idx="339">
                  <c:v>3521</c:v>
                </c:pt>
                <c:pt idx="340">
                  <c:v>3534</c:v>
                </c:pt>
                <c:pt idx="341">
                  <c:v>2542</c:v>
                </c:pt>
                <c:pt idx="342">
                  <c:v>2123</c:v>
                </c:pt>
                <c:pt idx="343">
                  <c:v>3584</c:v>
                </c:pt>
                <c:pt idx="344">
                  <c:v>3621</c:v>
                </c:pt>
                <c:pt idx="345">
                  <c:v>3638</c:v>
                </c:pt>
                <c:pt idx="346">
                  <c:v>5547</c:v>
                </c:pt>
                <c:pt idx="347">
                  <c:v>3671</c:v>
                </c:pt>
                <c:pt idx="348">
                  <c:v>2158</c:v>
                </c:pt>
                <c:pt idx="349">
                  <c:v>3656</c:v>
                </c:pt>
                <c:pt idx="350">
                  <c:v>4745</c:v>
                </c:pt>
                <c:pt idx="351">
                  <c:v>3796</c:v>
                </c:pt>
                <c:pt idx="352">
                  <c:v>3687</c:v>
                </c:pt>
                <c:pt idx="353">
                  <c:v>3698</c:v>
                </c:pt>
                <c:pt idx="354">
                  <c:v>3714</c:v>
                </c:pt>
                <c:pt idx="355">
                  <c:v>5482</c:v>
                </c:pt>
                <c:pt idx="356">
                  <c:v>3802</c:v>
                </c:pt>
                <c:pt idx="357">
                  <c:v>3657</c:v>
                </c:pt>
                <c:pt idx="358">
                  <c:v>3646</c:v>
                </c:pt>
                <c:pt idx="359">
                  <c:v>3579</c:v>
                </c:pt>
                <c:pt idx="360">
                  <c:v>3518</c:v>
                </c:pt>
                <c:pt idx="361">
                  <c:v>2484</c:v>
                </c:pt>
                <c:pt idx="362">
                  <c:v>4120</c:v>
                </c:pt>
                <c:pt idx="363">
                  <c:v>3835</c:v>
                </c:pt>
                <c:pt idx="364">
                  <c:v>3758</c:v>
                </c:pt>
                <c:pt idx="365">
                  <c:v>3642</c:v>
                </c:pt>
                <c:pt idx="366">
                  <c:v>2541</c:v>
                </c:pt>
                <c:pt idx="367">
                  <c:v>3678</c:v>
                </c:pt>
                <c:pt idx="368">
                  <c:v>3734</c:v>
                </c:pt>
                <c:pt idx="369">
                  <c:v>3725</c:v>
                </c:pt>
                <c:pt idx="370">
                  <c:v>2559</c:v>
                </c:pt>
                <c:pt idx="371">
                  <c:v>2936</c:v>
                </c:pt>
                <c:pt idx="372">
                  <c:v>2952</c:v>
                </c:pt>
                <c:pt idx="373">
                  <c:v>4135</c:v>
                </c:pt>
                <c:pt idx="374">
                  <c:v>2790</c:v>
                </c:pt>
                <c:pt idx="375">
                  <c:v>2806</c:v>
                </c:pt>
                <c:pt idx="376">
                  <c:v>3884</c:v>
                </c:pt>
                <c:pt idx="377">
                  <c:v>4128</c:v>
                </c:pt>
                <c:pt idx="378">
                  <c:v>2847</c:v>
                </c:pt>
                <c:pt idx="379">
                  <c:v>3787</c:v>
                </c:pt>
                <c:pt idx="380">
                  <c:v>4007</c:v>
                </c:pt>
                <c:pt idx="381">
                  <c:v>4099</c:v>
                </c:pt>
                <c:pt idx="382">
                  <c:v>4114</c:v>
                </c:pt>
                <c:pt idx="383">
                  <c:v>4308</c:v>
                </c:pt>
                <c:pt idx="384">
                  <c:v>4236</c:v>
                </c:pt>
                <c:pt idx="385">
                  <c:v>4257</c:v>
                </c:pt>
                <c:pt idx="386">
                  <c:v>4278</c:v>
                </c:pt>
                <c:pt idx="387">
                  <c:v>2010</c:v>
                </c:pt>
                <c:pt idx="388">
                  <c:v>4322</c:v>
                </c:pt>
                <c:pt idx="389">
                  <c:v>5068</c:v>
                </c:pt>
                <c:pt idx="390">
                  <c:v>2025</c:v>
                </c:pt>
                <c:pt idx="391">
                  <c:v>4303</c:v>
                </c:pt>
                <c:pt idx="392">
                  <c:v>4331</c:v>
                </c:pt>
                <c:pt idx="393">
                  <c:v>5374</c:v>
                </c:pt>
                <c:pt idx="394">
                  <c:v>3032</c:v>
                </c:pt>
                <c:pt idx="395">
                  <c:v>5398</c:v>
                </c:pt>
                <c:pt idx="396">
                  <c:v>2487</c:v>
                </c:pt>
                <c:pt idx="397">
                  <c:v>2066</c:v>
                </c:pt>
                <c:pt idx="398">
                  <c:v>2079</c:v>
                </c:pt>
                <c:pt idx="399">
                  <c:v>4432</c:v>
                </c:pt>
                <c:pt idx="400">
                  <c:v>2085</c:v>
                </c:pt>
                <c:pt idx="401">
                  <c:v>4304</c:v>
                </c:pt>
                <c:pt idx="402">
                  <c:v>4423</c:v>
                </c:pt>
                <c:pt idx="403">
                  <c:v>4462</c:v>
                </c:pt>
                <c:pt idx="404">
                  <c:v>4448</c:v>
                </c:pt>
                <c:pt idx="405">
                  <c:v>2081</c:v>
                </c:pt>
                <c:pt idx="406">
                  <c:v>2117</c:v>
                </c:pt>
                <c:pt idx="407">
                  <c:v>2106</c:v>
                </c:pt>
                <c:pt idx="408">
                  <c:v>5469</c:v>
                </c:pt>
                <c:pt idx="409">
                  <c:v>4622</c:v>
                </c:pt>
                <c:pt idx="410">
                  <c:v>4397</c:v>
                </c:pt>
                <c:pt idx="411">
                  <c:v>4491</c:v>
                </c:pt>
                <c:pt idx="412">
                  <c:v>4522</c:v>
                </c:pt>
                <c:pt idx="413">
                  <c:v>4513</c:v>
                </c:pt>
                <c:pt idx="414">
                  <c:v>4666</c:v>
                </c:pt>
                <c:pt idx="415">
                  <c:v>4644</c:v>
                </c:pt>
                <c:pt idx="416">
                  <c:v>2114</c:v>
                </c:pt>
                <c:pt idx="417">
                  <c:v>4512</c:v>
                </c:pt>
                <c:pt idx="418">
                  <c:v>4781</c:v>
                </c:pt>
                <c:pt idx="419">
                  <c:v>4731</c:v>
                </c:pt>
                <c:pt idx="420">
                  <c:v>2181</c:v>
                </c:pt>
                <c:pt idx="421">
                  <c:v>2169</c:v>
                </c:pt>
                <c:pt idx="422">
                  <c:v>4394</c:v>
                </c:pt>
                <c:pt idx="423">
                  <c:v>4628</c:v>
                </c:pt>
                <c:pt idx="424">
                  <c:v>4680</c:v>
                </c:pt>
                <c:pt idx="425">
                  <c:v>4888</c:v>
                </c:pt>
                <c:pt idx="426">
                  <c:v>2244</c:v>
                </c:pt>
                <c:pt idx="427">
                  <c:v>4446</c:v>
                </c:pt>
                <c:pt idx="428">
                  <c:v>2244</c:v>
                </c:pt>
                <c:pt idx="429">
                  <c:v>4474</c:v>
                </c:pt>
                <c:pt idx="430">
                  <c:v>2231</c:v>
                </c:pt>
                <c:pt idx="431">
                  <c:v>3464</c:v>
                </c:pt>
                <c:pt idx="432">
                  <c:v>4573</c:v>
                </c:pt>
                <c:pt idx="433">
                  <c:v>4651</c:v>
                </c:pt>
                <c:pt idx="434">
                  <c:v>3515</c:v>
                </c:pt>
                <c:pt idx="435">
                  <c:v>4276</c:v>
                </c:pt>
                <c:pt idx="436">
                  <c:v>4677</c:v>
                </c:pt>
                <c:pt idx="437">
                  <c:v>4863</c:v>
                </c:pt>
                <c:pt idx="438">
                  <c:v>4761</c:v>
                </c:pt>
                <c:pt idx="439">
                  <c:v>4629</c:v>
                </c:pt>
                <c:pt idx="440">
                  <c:v>4752</c:v>
                </c:pt>
                <c:pt idx="441">
                  <c:v>3383</c:v>
                </c:pt>
                <c:pt idx="442">
                  <c:v>3518</c:v>
                </c:pt>
                <c:pt idx="443">
                  <c:v>4699</c:v>
                </c:pt>
                <c:pt idx="444">
                  <c:v>4816</c:v>
                </c:pt>
                <c:pt idx="445">
                  <c:v>4933</c:v>
                </c:pt>
                <c:pt idx="446">
                  <c:v>4813</c:v>
                </c:pt>
                <c:pt idx="447">
                  <c:v>5118</c:v>
                </c:pt>
                <c:pt idx="448">
                  <c:v>4919</c:v>
                </c:pt>
                <c:pt idx="449">
                  <c:v>5103</c:v>
                </c:pt>
                <c:pt idx="450">
                  <c:v>5020</c:v>
                </c:pt>
                <c:pt idx="451">
                  <c:v>5005</c:v>
                </c:pt>
                <c:pt idx="452">
                  <c:v>5160</c:v>
                </c:pt>
                <c:pt idx="453">
                  <c:v>5005</c:v>
                </c:pt>
                <c:pt idx="454">
                  <c:v>5050</c:v>
                </c:pt>
                <c:pt idx="455">
                  <c:v>5139</c:v>
                </c:pt>
                <c:pt idx="456">
                  <c:v>5378</c:v>
                </c:pt>
                <c:pt idx="457">
                  <c:v>5362</c:v>
                </c:pt>
                <c:pt idx="458">
                  <c:v>5365</c:v>
                </c:pt>
                <c:pt idx="459">
                  <c:v>5481</c:v>
                </c:pt>
                <c:pt idx="460">
                  <c:v>5431</c:v>
                </c:pt>
                <c:pt idx="461">
                  <c:v>2752</c:v>
                </c:pt>
                <c:pt idx="462">
                  <c:v>2766</c:v>
                </c:pt>
                <c:pt idx="463">
                  <c:v>2777</c:v>
                </c:pt>
                <c:pt idx="464">
                  <c:v>2590</c:v>
                </c:pt>
                <c:pt idx="465">
                  <c:v>2922</c:v>
                </c:pt>
                <c:pt idx="466">
                  <c:v>2599</c:v>
                </c:pt>
                <c:pt idx="467">
                  <c:v>2749</c:v>
                </c:pt>
                <c:pt idx="468">
                  <c:v>2931</c:v>
                </c:pt>
                <c:pt idx="469">
                  <c:v>2929</c:v>
                </c:pt>
                <c:pt idx="470">
                  <c:v>2794</c:v>
                </c:pt>
                <c:pt idx="471">
                  <c:v>2955</c:v>
                </c:pt>
                <c:pt idx="472">
                  <c:v>2927</c:v>
                </c:pt>
                <c:pt idx="473">
                  <c:v>2929</c:v>
                </c:pt>
                <c:pt idx="474">
                  <c:v>2890</c:v>
                </c:pt>
                <c:pt idx="475">
                  <c:v>2948</c:v>
                </c:pt>
                <c:pt idx="476">
                  <c:v>2882</c:v>
                </c:pt>
                <c:pt idx="477">
                  <c:v>2876</c:v>
                </c:pt>
                <c:pt idx="478">
                  <c:v>2974</c:v>
                </c:pt>
                <c:pt idx="479">
                  <c:v>2937</c:v>
                </c:pt>
                <c:pt idx="480">
                  <c:v>3032</c:v>
                </c:pt>
                <c:pt idx="481">
                  <c:v>3012</c:v>
                </c:pt>
                <c:pt idx="482">
                  <c:v>2989</c:v>
                </c:pt>
                <c:pt idx="483">
                  <c:v>2920</c:v>
                </c:pt>
                <c:pt idx="484">
                  <c:v>3013</c:v>
                </c:pt>
                <c:pt idx="485">
                  <c:v>2953</c:v>
                </c:pt>
                <c:pt idx="486">
                  <c:v>2964</c:v>
                </c:pt>
                <c:pt idx="487">
                  <c:v>4843</c:v>
                </c:pt>
                <c:pt idx="488">
                  <c:v>4800</c:v>
                </c:pt>
                <c:pt idx="489">
                  <c:v>3157</c:v>
                </c:pt>
                <c:pt idx="490">
                  <c:v>5018</c:v>
                </c:pt>
                <c:pt idx="491">
                  <c:v>5045</c:v>
                </c:pt>
                <c:pt idx="492">
                  <c:v>3122</c:v>
                </c:pt>
                <c:pt idx="493">
                  <c:v>3128</c:v>
                </c:pt>
                <c:pt idx="494">
                  <c:v>3414</c:v>
                </c:pt>
                <c:pt idx="495">
                  <c:v>3358</c:v>
                </c:pt>
                <c:pt idx="496">
                  <c:v>3296</c:v>
                </c:pt>
                <c:pt idx="497">
                  <c:v>3421</c:v>
                </c:pt>
                <c:pt idx="498">
                  <c:v>3310</c:v>
                </c:pt>
                <c:pt idx="499">
                  <c:v>3517</c:v>
                </c:pt>
                <c:pt idx="500">
                  <c:v>3447</c:v>
                </c:pt>
                <c:pt idx="501">
                  <c:v>3607</c:v>
                </c:pt>
                <c:pt idx="502">
                  <c:v>2078</c:v>
                </c:pt>
                <c:pt idx="503">
                  <c:v>3470</c:v>
                </c:pt>
                <c:pt idx="504">
                  <c:v>3357</c:v>
                </c:pt>
                <c:pt idx="505">
                  <c:v>3437</c:v>
                </c:pt>
                <c:pt idx="506">
                  <c:v>5376</c:v>
                </c:pt>
                <c:pt idx="507">
                  <c:v>3492</c:v>
                </c:pt>
                <c:pt idx="508">
                  <c:v>3390</c:v>
                </c:pt>
                <c:pt idx="509">
                  <c:v>3330</c:v>
                </c:pt>
                <c:pt idx="510">
                  <c:v>3436</c:v>
                </c:pt>
                <c:pt idx="511">
                  <c:v>3467</c:v>
                </c:pt>
                <c:pt idx="512">
                  <c:v>3554</c:v>
                </c:pt>
                <c:pt idx="513">
                  <c:v>3556</c:v>
                </c:pt>
                <c:pt idx="514">
                  <c:v>3374</c:v>
                </c:pt>
                <c:pt idx="515">
                  <c:v>3518</c:v>
                </c:pt>
                <c:pt idx="516">
                  <c:v>3479</c:v>
                </c:pt>
                <c:pt idx="517">
                  <c:v>3492</c:v>
                </c:pt>
                <c:pt idx="518">
                  <c:v>3565</c:v>
                </c:pt>
                <c:pt idx="519">
                  <c:v>3473</c:v>
                </c:pt>
                <c:pt idx="520">
                  <c:v>3588</c:v>
                </c:pt>
                <c:pt idx="521">
                  <c:v>3481</c:v>
                </c:pt>
                <c:pt idx="522">
                  <c:v>3636</c:v>
                </c:pt>
                <c:pt idx="523">
                  <c:v>3647</c:v>
                </c:pt>
                <c:pt idx="524">
                  <c:v>3636</c:v>
                </c:pt>
                <c:pt idx="525">
                  <c:v>3684</c:v>
                </c:pt>
                <c:pt idx="526">
                  <c:v>3655</c:v>
                </c:pt>
                <c:pt idx="527">
                  <c:v>3636</c:v>
                </c:pt>
                <c:pt idx="528">
                  <c:v>3543</c:v>
                </c:pt>
                <c:pt idx="529">
                  <c:v>3668</c:v>
                </c:pt>
                <c:pt idx="530">
                  <c:v>3681</c:v>
                </c:pt>
                <c:pt idx="531">
                  <c:v>3893</c:v>
                </c:pt>
                <c:pt idx="532">
                  <c:v>3748</c:v>
                </c:pt>
                <c:pt idx="533">
                  <c:v>4026</c:v>
                </c:pt>
                <c:pt idx="534">
                  <c:v>3911</c:v>
                </c:pt>
                <c:pt idx="535">
                  <c:v>3927</c:v>
                </c:pt>
                <c:pt idx="536">
                  <c:v>4034</c:v>
                </c:pt>
                <c:pt idx="537">
                  <c:v>4071</c:v>
                </c:pt>
                <c:pt idx="538">
                  <c:v>4335</c:v>
                </c:pt>
                <c:pt idx="539">
                  <c:v>4069</c:v>
                </c:pt>
                <c:pt idx="540">
                  <c:v>4243</c:v>
                </c:pt>
                <c:pt idx="541">
                  <c:v>2065</c:v>
                </c:pt>
                <c:pt idx="542">
                  <c:v>2045</c:v>
                </c:pt>
                <c:pt idx="543">
                  <c:v>2055</c:v>
                </c:pt>
                <c:pt idx="544">
                  <c:v>2052</c:v>
                </c:pt>
                <c:pt idx="545">
                  <c:v>2103</c:v>
                </c:pt>
                <c:pt idx="546">
                  <c:v>4300</c:v>
                </c:pt>
                <c:pt idx="547">
                  <c:v>4530</c:v>
                </c:pt>
                <c:pt idx="548">
                  <c:v>4635</c:v>
                </c:pt>
                <c:pt idx="549">
                  <c:v>4346</c:v>
                </c:pt>
                <c:pt idx="550">
                  <c:v>4562</c:v>
                </c:pt>
                <c:pt idx="551">
                  <c:v>4298</c:v>
                </c:pt>
                <c:pt idx="552">
                  <c:v>4355</c:v>
                </c:pt>
                <c:pt idx="553">
                  <c:v>4631</c:v>
                </c:pt>
                <c:pt idx="554">
                  <c:v>4311</c:v>
                </c:pt>
                <c:pt idx="555">
                  <c:v>4373</c:v>
                </c:pt>
                <c:pt idx="556">
                  <c:v>4445</c:v>
                </c:pt>
                <c:pt idx="557">
                  <c:v>4394</c:v>
                </c:pt>
                <c:pt idx="558">
                  <c:v>2243</c:v>
                </c:pt>
                <c:pt idx="559">
                  <c:v>4493</c:v>
                </c:pt>
                <c:pt idx="560">
                  <c:v>4540</c:v>
                </c:pt>
                <c:pt idx="561">
                  <c:v>4571</c:v>
                </c:pt>
                <c:pt idx="562">
                  <c:v>4742</c:v>
                </c:pt>
                <c:pt idx="563">
                  <c:v>4660</c:v>
                </c:pt>
                <c:pt idx="564">
                  <c:v>4689</c:v>
                </c:pt>
                <c:pt idx="565">
                  <c:v>4798</c:v>
                </c:pt>
                <c:pt idx="566">
                  <c:v>5097</c:v>
                </c:pt>
                <c:pt idx="567">
                  <c:v>4950</c:v>
                </c:pt>
                <c:pt idx="568">
                  <c:v>4908</c:v>
                </c:pt>
                <c:pt idx="569">
                  <c:v>4926</c:v>
                </c:pt>
                <c:pt idx="570">
                  <c:v>4867</c:v>
                </c:pt>
                <c:pt idx="571">
                  <c:v>4860</c:v>
                </c:pt>
                <c:pt idx="572">
                  <c:v>4898</c:v>
                </c:pt>
                <c:pt idx="573">
                  <c:v>5023</c:v>
                </c:pt>
                <c:pt idx="574">
                  <c:v>5015</c:v>
                </c:pt>
                <c:pt idx="575">
                  <c:v>5108</c:v>
                </c:pt>
                <c:pt idx="576">
                  <c:v>5049</c:v>
                </c:pt>
                <c:pt idx="577">
                  <c:v>5245</c:v>
                </c:pt>
                <c:pt idx="578">
                  <c:v>5280</c:v>
                </c:pt>
                <c:pt idx="579">
                  <c:v>2614</c:v>
                </c:pt>
                <c:pt idx="580">
                  <c:v>2477</c:v>
                </c:pt>
                <c:pt idx="581">
                  <c:v>2590</c:v>
                </c:pt>
                <c:pt idx="582">
                  <c:v>2517</c:v>
                </c:pt>
                <c:pt idx="583">
                  <c:v>2765</c:v>
                </c:pt>
                <c:pt idx="584">
                  <c:v>2807</c:v>
                </c:pt>
                <c:pt idx="585">
                  <c:v>2770</c:v>
                </c:pt>
                <c:pt idx="586">
                  <c:v>2953</c:v>
                </c:pt>
                <c:pt idx="587">
                  <c:v>2792</c:v>
                </c:pt>
                <c:pt idx="588">
                  <c:v>2908</c:v>
                </c:pt>
                <c:pt idx="589">
                  <c:v>2842</c:v>
                </c:pt>
                <c:pt idx="590">
                  <c:v>2942</c:v>
                </c:pt>
                <c:pt idx="591">
                  <c:v>2901</c:v>
                </c:pt>
                <c:pt idx="592">
                  <c:v>2995</c:v>
                </c:pt>
                <c:pt idx="593">
                  <c:v>3026</c:v>
                </c:pt>
                <c:pt idx="594">
                  <c:v>3027</c:v>
                </c:pt>
                <c:pt idx="595">
                  <c:v>3317</c:v>
                </c:pt>
                <c:pt idx="596">
                  <c:v>3222</c:v>
                </c:pt>
                <c:pt idx="597">
                  <c:v>2143</c:v>
                </c:pt>
                <c:pt idx="598">
                  <c:v>3301</c:v>
                </c:pt>
                <c:pt idx="599">
                  <c:v>3384</c:v>
                </c:pt>
                <c:pt idx="600">
                  <c:v>3513</c:v>
                </c:pt>
                <c:pt idx="601">
                  <c:v>3963</c:v>
                </c:pt>
                <c:pt idx="602">
                  <c:v>2119</c:v>
                </c:pt>
                <c:pt idx="603">
                  <c:v>4895</c:v>
                </c:pt>
                <c:pt idx="604">
                  <c:v>2501</c:v>
                </c:pt>
                <c:pt idx="605">
                  <c:v>5075</c:v>
                </c:pt>
                <c:pt idx="606">
                  <c:v>2926</c:v>
                </c:pt>
                <c:pt idx="607">
                  <c:v>2485</c:v>
                </c:pt>
                <c:pt idx="608">
                  <c:v>2302</c:v>
                </c:pt>
                <c:pt idx="609">
                  <c:v>4830</c:v>
                </c:pt>
                <c:pt idx="610">
                  <c:v>5071</c:v>
                </c:pt>
                <c:pt idx="611">
                  <c:v>4481</c:v>
                </c:pt>
                <c:pt idx="612">
                  <c:v>4529</c:v>
                </c:pt>
                <c:pt idx="613">
                  <c:v>4272</c:v>
                </c:pt>
                <c:pt idx="614">
                  <c:v>2302</c:v>
                </c:pt>
                <c:pt idx="615">
                  <c:v>4756</c:v>
                </c:pt>
                <c:pt idx="616">
                  <c:v>2947</c:v>
                </c:pt>
                <c:pt idx="617">
                  <c:v>2508</c:v>
                </c:pt>
                <c:pt idx="618">
                  <c:v>3094</c:v>
                </c:pt>
                <c:pt idx="619">
                  <c:v>2756</c:v>
                </c:pt>
                <c:pt idx="620">
                  <c:v>3027</c:v>
                </c:pt>
                <c:pt idx="621">
                  <c:v>3101</c:v>
                </c:pt>
                <c:pt idx="622">
                  <c:v>2654</c:v>
                </c:pt>
                <c:pt idx="623">
                  <c:v>2215</c:v>
                </c:pt>
                <c:pt idx="624">
                  <c:v>4027</c:v>
                </c:pt>
                <c:pt idx="625">
                  <c:v>3339</c:v>
                </c:pt>
                <c:pt idx="626">
                  <c:v>3595</c:v>
                </c:pt>
                <c:pt idx="627">
                  <c:v>3424</c:v>
                </c:pt>
                <c:pt idx="628">
                  <c:v>2578</c:v>
                </c:pt>
                <c:pt idx="629">
                  <c:v>2913</c:v>
                </c:pt>
                <c:pt idx="630">
                  <c:v>4724</c:v>
                </c:pt>
                <c:pt idx="631">
                  <c:v>3326</c:v>
                </c:pt>
                <c:pt idx="632">
                  <c:v>2977</c:v>
                </c:pt>
                <c:pt idx="633">
                  <c:v>5048</c:v>
                </c:pt>
                <c:pt idx="634">
                  <c:v>2216</c:v>
                </c:pt>
                <c:pt idx="635">
                  <c:v>2767</c:v>
                </c:pt>
                <c:pt idx="636">
                  <c:v>3357</c:v>
                </c:pt>
                <c:pt idx="637">
                  <c:v>2357</c:v>
                </c:pt>
                <c:pt idx="638">
                  <c:v>4397</c:v>
                </c:pt>
                <c:pt idx="639">
                  <c:v>3021</c:v>
                </c:pt>
                <c:pt idx="640">
                  <c:v>2203</c:v>
                </c:pt>
                <c:pt idx="641">
                  <c:v>4055</c:v>
                </c:pt>
                <c:pt idx="642">
                  <c:v>4591</c:v>
                </c:pt>
                <c:pt idx="643">
                  <c:v>2385</c:v>
                </c:pt>
                <c:pt idx="644">
                  <c:v>4344</c:v>
                </c:pt>
                <c:pt idx="645">
                  <c:v>5176</c:v>
                </c:pt>
                <c:pt idx="646">
                  <c:v>3730</c:v>
                </c:pt>
                <c:pt idx="647">
                  <c:v>5154</c:v>
                </c:pt>
                <c:pt idx="648">
                  <c:v>3884</c:v>
                </c:pt>
                <c:pt idx="649">
                  <c:v>4865</c:v>
                </c:pt>
                <c:pt idx="650">
                  <c:v>3457</c:v>
                </c:pt>
                <c:pt idx="651">
                  <c:v>3065</c:v>
                </c:pt>
                <c:pt idx="652">
                  <c:v>5111</c:v>
                </c:pt>
                <c:pt idx="653">
                  <c:v>4471</c:v>
                </c:pt>
                <c:pt idx="654">
                  <c:v>4013</c:v>
                </c:pt>
                <c:pt idx="655">
                  <c:v>4744</c:v>
                </c:pt>
                <c:pt idx="656">
                  <c:v>5130</c:v>
                </c:pt>
                <c:pt idx="657">
                  <c:v>4278</c:v>
                </c:pt>
                <c:pt idx="658">
                  <c:v>3952</c:v>
                </c:pt>
                <c:pt idx="659">
                  <c:v>4735</c:v>
                </c:pt>
                <c:pt idx="660">
                  <c:v>5219</c:v>
                </c:pt>
                <c:pt idx="661">
                  <c:v>3385</c:v>
                </c:pt>
                <c:pt idx="662">
                  <c:v>5332</c:v>
                </c:pt>
                <c:pt idx="663">
                  <c:v>4750</c:v>
                </c:pt>
                <c:pt idx="664">
                  <c:v>2987</c:v>
                </c:pt>
                <c:pt idx="665">
                  <c:v>4718</c:v>
                </c:pt>
                <c:pt idx="666">
                  <c:v>4179</c:v>
                </c:pt>
                <c:pt idx="667">
                  <c:v>3217</c:v>
                </c:pt>
                <c:pt idx="668">
                  <c:v>2992</c:v>
                </c:pt>
                <c:pt idx="669">
                  <c:v>3535</c:v>
                </c:pt>
                <c:pt idx="670">
                  <c:v>4734</c:v>
                </c:pt>
                <c:pt idx="671">
                  <c:v>2523</c:v>
                </c:pt>
                <c:pt idx="672">
                  <c:v>3080</c:v>
                </c:pt>
                <c:pt idx="673">
                  <c:v>3935</c:v>
                </c:pt>
                <c:pt idx="674">
                  <c:v>3729</c:v>
                </c:pt>
                <c:pt idx="675">
                  <c:v>4373</c:v>
                </c:pt>
                <c:pt idx="676">
                  <c:v>4914</c:v>
                </c:pt>
                <c:pt idx="677">
                  <c:v>4678</c:v>
                </c:pt>
                <c:pt idx="678">
                  <c:v>2953</c:v>
                </c:pt>
                <c:pt idx="679">
                  <c:v>4990</c:v>
                </c:pt>
                <c:pt idx="680">
                  <c:v>3366</c:v>
                </c:pt>
                <c:pt idx="681">
                  <c:v>4828</c:v>
                </c:pt>
                <c:pt idx="682">
                  <c:v>4344</c:v>
                </c:pt>
                <c:pt idx="683">
                  <c:v>3268</c:v>
                </c:pt>
                <c:pt idx="684">
                  <c:v>3437</c:v>
                </c:pt>
                <c:pt idx="685">
                  <c:v>3396</c:v>
                </c:pt>
                <c:pt idx="686">
                  <c:v>2078</c:v>
                </c:pt>
                <c:pt idx="687">
                  <c:v>3388</c:v>
                </c:pt>
                <c:pt idx="688">
                  <c:v>2894</c:v>
                </c:pt>
                <c:pt idx="689">
                  <c:v>4973</c:v>
                </c:pt>
                <c:pt idx="690">
                  <c:v>3085</c:v>
                </c:pt>
                <c:pt idx="691">
                  <c:v>5300</c:v>
                </c:pt>
                <c:pt idx="692">
                  <c:v>5220</c:v>
                </c:pt>
                <c:pt idx="693">
                  <c:v>3621</c:v>
                </c:pt>
                <c:pt idx="694">
                  <c:v>4313</c:v>
                </c:pt>
                <c:pt idx="695">
                  <c:v>4407</c:v>
                </c:pt>
                <c:pt idx="696">
                  <c:v>4583</c:v>
                </c:pt>
                <c:pt idx="697">
                  <c:v>3989</c:v>
                </c:pt>
                <c:pt idx="698">
                  <c:v>4303</c:v>
                </c:pt>
                <c:pt idx="699">
                  <c:v>3348</c:v>
                </c:pt>
                <c:pt idx="700">
                  <c:v>4092</c:v>
                </c:pt>
                <c:pt idx="701">
                  <c:v>3305</c:v>
                </c:pt>
                <c:pt idx="702">
                  <c:v>4870</c:v>
                </c:pt>
                <c:pt idx="703">
                  <c:v>3553</c:v>
                </c:pt>
                <c:pt idx="704">
                  <c:v>3925</c:v>
                </c:pt>
                <c:pt idx="705">
                  <c:v>3114</c:v>
                </c:pt>
                <c:pt idx="706">
                  <c:v>4886</c:v>
                </c:pt>
                <c:pt idx="707">
                  <c:v>3970</c:v>
                </c:pt>
                <c:pt idx="708">
                  <c:v>4347</c:v>
                </c:pt>
                <c:pt idx="709">
                  <c:v>4949</c:v>
                </c:pt>
                <c:pt idx="710">
                  <c:v>4807</c:v>
                </c:pt>
                <c:pt idx="711">
                  <c:v>3457</c:v>
                </c:pt>
                <c:pt idx="712">
                  <c:v>4787</c:v>
                </c:pt>
                <c:pt idx="713">
                  <c:v>5209</c:v>
                </c:pt>
                <c:pt idx="714">
                  <c:v>3385</c:v>
                </c:pt>
                <c:pt idx="715">
                  <c:v>5185</c:v>
                </c:pt>
                <c:pt idx="716">
                  <c:v>4998</c:v>
                </c:pt>
                <c:pt idx="717">
                  <c:v>4938</c:v>
                </c:pt>
                <c:pt idx="718">
                  <c:v>3736</c:v>
                </c:pt>
                <c:pt idx="719">
                  <c:v>3379</c:v>
                </c:pt>
                <c:pt idx="720">
                  <c:v>3822</c:v>
                </c:pt>
                <c:pt idx="721">
                  <c:v>5619</c:v>
                </c:pt>
                <c:pt idx="722">
                  <c:v>2731</c:v>
                </c:pt>
                <c:pt idx="723">
                  <c:v>3469</c:v>
                </c:pt>
                <c:pt idx="724">
                  <c:v>5154</c:v>
                </c:pt>
                <c:pt idx="725">
                  <c:v>5172</c:v>
                </c:pt>
                <c:pt idx="726">
                  <c:v>4760</c:v>
                </c:pt>
                <c:pt idx="727">
                  <c:v>4943</c:v>
                </c:pt>
                <c:pt idx="728">
                  <c:v>4785</c:v>
                </c:pt>
                <c:pt idx="729">
                  <c:v>4692</c:v>
                </c:pt>
                <c:pt idx="730">
                  <c:v>4480</c:v>
                </c:pt>
                <c:pt idx="731">
                  <c:v>4735</c:v>
                </c:pt>
                <c:pt idx="732">
                  <c:v>4078</c:v>
                </c:pt>
                <c:pt idx="733">
                  <c:v>2982</c:v>
                </c:pt>
                <c:pt idx="734">
                  <c:v>4666</c:v>
                </c:pt>
                <c:pt idx="735">
                  <c:v>3226</c:v>
                </c:pt>
                <c:pt idx="736">
                  <c:v>4314</c:v>
                </c:pt>
                <c:pt idx="737">
                  <c:v>5237</c:v>
                </c:pt>
                <c:pt idx="738">
                  <c:v>4805</c:v>
                </c:pt>
                <c:pt idx="739">
                  <c:v>4600</c:v>
                </c:pt>
                <c:pt idx="740">
                  <c:v>4727</c:v>
                </c:pt>
                <c:pt idx="741">
                  <c:v>5201</c:v>
                </c:pt>
                <c:pt idx="742">
                  <c:v>3025</c:v>
                </c:pt>
                <c:pt idx="743">
                  <c:v>2692</c:v>
                </c:pt>
                <c:pt idx="744">
                  <c:v>4657</c:v>
                </c:pt>
                <c:pt idx="745">
                  <c:v>5523</c:v>
                </c:pt>
                <c:pt idx="746">
                  <c:v>3727</c:v>
                </c:pt>
                <c:pt idx="747">
                  <c:v>4451</c:v>
                </c:pt>
                <c:pt idx="748">
                  <c:v>2912</c:v>
                </c:pt>
                <c:pt idx="749">
                  <c:v>4126</c:v>
                </c:pt>
                <c:pt idx="750">
                  <c:v>3412</c:v>
                </c:pt>
                <c:pt idx="751">
                  <c:v>4420</c:v>
                </c:pt>
                <c:pt idx="752">
                  <c:v>3331</c:v>
                </c:pt>
                <c:pt idx="753">
                  <c:v>3342</c:v>
                </c:pt>
                <c:pt idx="754">
                  <c:v>4410</c:v>
                </c:pt>
                <c:pt idx="755">
                  <c:v>3788</c:v>
                </c:pt>
                <c:pt idx="756">
                  <c:v>4066</c:v>
                </c:pt>
                <c:pt idx="757">
                  <c:v>2054</c:v>
                </c:pt>
                <c:pt idx="758">
                  <c:v>3736</c:v>
                </c:pt>
                <c:pt idx="759">
                  <c:v>4396</c:v>
                </c:pt>
                <c:pt idx="760">
                  <c:v>3037</c:v>
                </c:pt>
                <c:pt idx="761">
                  <c:v>3455</c:v>
                </c:pt>
                <c:pt idx="762">
                  <c:v>4921</c:v>
                </c:pt>
                <c:pt idx="763">
                  <c:v>3331</c:v>
                </c:pt>
                <c:pt idx="764">
                  <c:v>4719</c:v>
                </c:pt>
                <c:pt idx="765">
                  <c:v>3565</c:v>
                </c:pt>
                <c:pt idx="766">
                  <c:v>3576</c:v>
                </c:pt>
                <c:pt idx="767">
                  <c:v>4695</c:v>
                </c:pt>
                <c:pt idx="768">
                  <c:v>4890</c:v>
                </c:pt>
                <c:pt idx="769">
                  <c:v>3355</c:v>
                </c:pt>
                <c:pt idx="770">
                  <c:v>4784</c:v>
                </c:pt>
                <c:pt idx="771">
                  <c:v>3167</c:v>
                </c:pt>
                <c:pt idx="772">
                  <c:v>4479</c:v>
                </c:pt>
                <c:pt idx="773">
                  <c:v>4661</c:v>
                </c:pt>
                <c:pt idx="774">
                  <c:v>4388</c:v>
                </c:pt>
                <c:pt idx="775">
                  <c:v>4980</c:v>
                </c:pt>
                <c:pt idx="776">
                  <c:v>4570</c:v>
                </c:pt>
                <c:pt idx="777">
                  <c:v>4879</c:v>
                </c:pt>
                <c:pt idx="778">
                  <c:v>4602</c:v>
                </c:pt>
                <c:pt idx="779">
                  <c:v>4763</c:v>
                </c:pt>
                <c:pt idx="780">
                  <c:v>4735</c:v>
                </c:pt>
                <c:pt idx="781">
                  <c:v>5222</c:v>
                </c:pt>
                <c:pt idx="782">
                  <c:v>4776</c:v>
                </c:pt>
                <c:pt idx="783">
                  <c:v>4030</c:v>
                </c:pt>
                <c:pt idx="784">
                  <c:v>2647</c:v>
                </c:pt>
                <c:pt idx="785">
                  <c:v>4391</c:v>
                </c:pt>
                <c:pt idx="786">
                  <c:v>5237</c:v>
                </c:pt>
                <c:pt idx="787">
                  <c:v>4871</c:v>
                </c:pt>
                <c:pt idx="788">
                  <c:v>3280</c:v>
                </c:pt>
                <c:pt idx="789">
                  <c:v>4111</c:v>
                </c:pt>
                <c:pt idx="790">
                  <c:v>3140</c:v>
                </c:pt>
                <c:pt idx="791">
                  <c:v>4298</c:v>
                </c:pt>
                <c:pt idx="792">
                  <c:v>4353</c:v>
                </c:pt>
                <c:pt idx="793">
                  <c:v>4764</c:v>
                </c:pt>
                <c:pt idx="794">
                  <c:v>4102</c:v>
                </c:pt>
                <c:pt idx="795">
                  <c:v>5134</c:v>
                </c:pt>
                <c:pt idx="796">
                  <c:v>2399</c:v>
                </c:pt>
                <c:pt idx="797">
                  <c:v>4800</c:v>
                </c:pt>
                <c:pt idx="798">
                  <c:v>3438</c:v>
                </c:pt>
                <c:pt idx="799">
                  <c:v>4820</c:v>
                </c:pt>
                <c:pt idx="800">
                  <c:v>4336</c:v>
                </c:pt>
                <c:pt idx="801">
                  <c:v>4371</c:v>
                </c:pt>
                <c:pt idx="802">
                  <c:v>5075</c:v>
                </c:pt>
                <c:pt idx="803">
                  <c:v>2990</c:v>
                </c:pt>
                <c:pt idx="804">
                  <c:v>3345</c:v>
                </c:pt>
                <c:pt idx="805">
                  <c:v>5153</c:v>
                </c:pt>
                <c:pt idx="806">
                  <c:v>3555</c:v>
                </c:pt>
                <c:pt idx="807">
                  <c:v>5353</c:v>
                </c:pt>
                <c:pt idx="808">
                  <c:v>3943</c:v>
                </c:pt>
                <c:pt idx="809">
                  <c:v>4745</c:v>
                </c:pt>
                <c:pt idx="810">
                  <c:v>4928</c:v>
                </c:pt>
                <c:pt idx="811">
                  <c:v>3665</c:v>
                </c:pt>
                <c:pt idx="812">
                  <c:v>4768</c:v>
                </c:pt>
                <c:pt idx="813">
                  <c:v>5162</c:v>
                </c:pt>
                <c:pt idx="814">
                  <c:v>5001</c:v>
                </c:pt>
                <c:pt idx="815">
                  <c:v>4866</c:v>
                </c:pt>
                <c:pt idx="816">
                  <c:v>4499</c:v>
                </c:pt>
                <c:pt idx="817">
                  <c:v>4884</c:v>
                </c:pt>
                <c:pt idx="818">
                  <c:v>4908</c:v>
                </c:pt>
                <c:pt idx="819">
                  <c:v>4922</c:v>
                </c:pt>
                <c:pt idx="820">
                  <c:v>4754</c:v>
                </c:pt>
                <c:pt idx="821">
                  <c:v>4801</c:v>
                </c:pt>
                <c:pt idx="822">
                  <c:v>3081</c:v>
                </c:pt>
                <c:pt idx="823">
                  <c:v>4441</c:v>
                </c:pt>
                <c:pt idx="824">
                  <c:v>5080</c:v>
                </c:pt>
                <c:pt idx="825">
                  <c:v>3942</c:v>
                </c:pt>
                <c:pt idx="826">
                  <c:v>3946</c:v>
                </c:pt>
                <c:pt idx="827">
                  <c:v>4933</c:v>
                </c:pt>
                <c:pt idx="828">
                  <c:v>4762</c:v>
                </c:pt>
                <c:pt idx="829">
                  <c:v>4373</c:v>
                </c:pt>
                <c:pt idx="830">
                  <c:v>4375</c:v>
                </c:pt>
                <c:pt idx="831">
                  <c:v>3396</c:v>
                </c:pt>
                <c:pt idx="832">
                  <c:v>4868</c:v>
                </c:pt>
                <c:pt idx="833">
                  <c:v>3676</c:v>
                </c:pt>
                <c:pt idx="834">
                  <c:v>4499</c:v>
                </c:pt>
                <c:pt idx="835">
                  <c:v>4504</c:v>
                </c:pt>
                <c:pt idx="836">
                  <c:v>4331</c:v>
                </c:pt>
                <c:pt idx="837">
                  <c:v>4974</c:v>
                </c:pt>
                <c:pt idx="838">
                  <c:v>4998</c:v>
                </c:pt>
                <c:pt idx="839">
                  <c:v>4814</c:v>
                </c:pt>
                <c:pt idx="840">
                  <c:v>4402</c:v>
                </c:pt>
                <c:pt idx="841">
                  <c:v>4418</c:v>
                </c:pt>
                <c:pt idx="842">
                  <c:v>3404</c:v>
                </c:pt>
                <c:pt idx="843">
                  <c:v>4900</c:v>
                </c:pt>
                <c:pt idx="844">
                  <c:v>4928</c:v>
                </c:pt>
                <c:pt idx="845">
                  <c:v>5150</c:v>
                </c:pt>
                <c:pt idx="846">
                  <c:v>4722</c:v>
                </c:pt>
                <c:pt idx="847">
                  <c:v>5197</c:v>
                </c:pt>
                <c:pt idx="848">
                  <c:v>4126</c:v>
                </c:pt>
                <c:pt idx="849">
                  <c:v>3048</c:v>
                </c:pt>
                <c:pt idx="850">
                  <c:v>5013</c:v>
                </c:pt>
                <c:pt idx="851">
                  <c:v>4862</c:v>
                </c:pt>
                <c:pt idx="852">
                  <c:v>4870</c:v>
                </c:pt>
                <c:pt idx="853">
                  <c:v>4887</c:v>
                </c:pt>
                <c:pt idx="854">
                  <c:v>4887</c:v>
                </c:pt>
                <c:pt idx="855">
                  <c:v>3572</c:v>
                </c:pt>
                <c:pt idx="856">
                  <c:v>4954</c:v>
                </c:pt>
                <c:pt idx="857">
                  <c:v>4524</c:v>
                </c:pt>
                <c:pt idx="858">
                  <c:v>4323</c:v>
                </c:pt>
                <c:pt idx="859">
                  <c:v>4333</c:v>
                </c:pt>
                <c:pt idx="860">
                  <c:v>4848</c:v>
                </c:pt>
                <c:pt idx="861">
                  <c:v>2780</c:v>
                </c:pt>
                <c:pt idx="862">
                  <c:v>3769</c:v>
                </c:pt>
                <c:pt idx="863">
                  <c:v>4956</c:v>
                </c:pt>
                <c:pt idx="864">
                  <c:v>5192</c:v>
                </c:pt>
                <c:pt idx="865">
                  <c:v>4286</c:v>
                </c:pt>
                <c:pt idx="866">
                  <c:v>2167</c:v>
                </c:pt>
                <c:pt idx="867">
                  <c:v>2913</c:v>
                </c:pt>
                <c:pt idx="868">
                  <c:v>4391</c:v>
                </c:pt>
                <c:pt idx="869">
                  <c:v>3419</c:v>
                </c:pt>
                <c:pt idx="870">
                  <c:v>4890</c:v>
                </c:pt>
                <c:pt idx="871">
                  <c:v>4905</c:v>
                </c:pt>
                <c:pt idx="872">
                  <c:v>3927</c:v>
                </c:pt>
                <c:pt idx="873">
                  <c:v>5156</c:v>
                </c:pt>
                <c:pt idx="874">
                  <c:v>5405</c:v>
                </c:pt>
                <c:pt idx="875">
                  <c:v>3029</c:v>
                </c:pt>
                <c:pt idx="876">
                  <c:v>4340</c:v>
                </c:pt>
                <c:pt idx="877">
                  <c:v>4353</c:v>
                </c:pt>
                <c:pt idx="878">
                  <c:v>4876</c:v>
                </c:pt>
                <c:pt idx="879">
                  <c:v>2829</c:v>
                </c:pt>
                <c:pt idx="880">
                  <c:v>4889</c:v>
                </c:pt>
                <c:pt idx="881">
                  <c:v>4921</c:v>
                </c:pt>
                <c:pt idx="882">
                  <c:v>5460</c:v>
                </c:pt>
                <c:pt idx="883">
                  <c:v>4955</c:v>
                </c:pt>
                <c:pt idx="884">
                  <c:v>5020</c:v>
                </c:pt>
                <c:pt idx="885">
                  <c:v>5023</c:v>
                </c:pt>
                <c:pt idx="886">
                  <c:v>5028</c:v>
                </c:pt>
                <c:pt idx="887">
                  <c:v>2938</c:v>
                </c:pt>
                <c:pt idx="888">
                  <c:v>4944</c:v>
                </c:pt>
                <c:pt idx="889">
                  <c:v>4986</c:v>
                </c:pt>
                <c:pt idx="890">
                  <c:v>4448</c:v>
                </c:pt>
                <c:pt idx="891">
                  <c:v>5041</c:v>
                </c:pt>
                <c:pt idx="892">
                  <c:v>4802</c:v>
                </c:pt>
                <c:pt idx="893">
                  <c:v>4853</c:v>
                </c:pt>
                <c:pt idx="894">
                  <c:v>5156</c:v>
                </c:pt>
                <c:pt idx="895">
                  <c:v>4668</c:v>
                </c:pt>
                <c:pt idx="896">
                  <c:v>3511</c:v>
                </c:pt>
                <c:pt idx="897">
                  <c:v>5056</c:v>
                </c:pt>
                <c:pt idx="898">
                  <c:v>5392</c:v>
                </c:pt>
                <c:pt idx="899">
                  <c:v>4804</c:v>
                </c:pt>
                <c:pt idx="900">
                  <c:v>4555</c:v>
                </c:pt>
                <c:pt idx="901">
                  <c:v>2749</c:v>
                </c:pt>
                <c:pt idx="902">
                  <c:v>4890</c:v>
                </c:pt>
                <c:pt idx="903">
                  <c:v>4930</c:v>
                </c:pt>
                <c:pt idx="904">
                  <c:v>4948</c:v>
                </c:pt>
                <c:pt idx="905">
                  <c:v>4950</c:v>
                </c:pt>
                <c:pt idx="906">
                  <c:v>4985</c:v>
                </c:pt>
                <c:pt idx="907">
                  <c:v>3745</c:v>
                </c:pt>
                <c:pt idx="908">
                  <c:v>4093</c:v>
                </c:pt>
                <c:pt idx="909">
                  <c:v>4418</c:v>
                </c:pt>
                <c:pt idx="910">
                  <c:v>5062</c:v>
                </c:pt>
                <c:pt idx="911">
                  <c:v>5140</c:v>
                </c:pt>
                <c:pt idx="912">
                  <c:v>5464</c:v>
                </c:pt>
                <c:pt idx="913">
                  <c:v>5171</c:v>
                </c:pt>
                <c:pt idx="914">
                  <c:v>4860</c:v>
                </c:pt>
                <c:pt idx="915">
                  <c:v>3598</c:v>
                </c:pt>
                <c:pt idx="916">
                  <c:v>4961</c:v>
                </c:pt>
                <c:pt idx="917">
                  <c:v>4321</c:v>
                </c:pt>
                <c:pt idx="918">
                  <c:v>4698</c:v>
                </c:pt>
                <c:pt idx="919">
                  <c:v>5034</c:v>
                </c:pt>
                <c:pt idx="920">
                  <c:v>5390</c:v>
                </c:pt>
                <c:pt idx="921">
                  <c:v>4729</c:v>
                </c:pt>
                <c:pt idx="922">
                  <c:v>4766</c:v>
                </c:pt>
                <c:pt idx="923">
                  <c:v>5447</c:v>
                </c:pt>
                <c:pt idx="924">
                  <c:v>4426</c:v>
                </c:pt>
                <c:pt idx="925">
                  <c:v>3758</c:v>
                </c:pt>
                <c:pt idx="926">
                  <c:v>5156</c:v>
                </c:pt>
                <c:pt idx="927">
                  <c:v>4827</c:v>
                </c:pt>
                <c:pt idx="928">
                  <c:v>4944</c:v>
                </c:pt>
                <c:pt idx="929">
                  <c:v>4956</c:v>
                </c:pt>
                <c:pt idx="930">
                  <c:v>3191</c:v>
                </c:pt>
                <c:pt idx="931">
                  <c:v>4980</c:v>
                </c:pt>
                <c:pt idx="932">
                  <c:v>5348</c:v>
                </c:pt>
                <c:pt idx="933">
                  <c:v>5000</c:v>
                </c:pt>
                <c:pt idx="934">
                  <c:v>5009</c:v>
                </c:pt>
                <c:pt idx="935">
                  <c:v>3583</c:v>
                </c:pt>
                <c:pt idx="936">
                  <c:v>5028</c:v>
                </c:pt>
                <c:pt idx="937">
                  <c:v>5485</c:v>
                </c:pt>
                <c:pt idx="938">
                  <c:v>4815</c:v>
                </c:pt>
                <c:pt idx="939">
                  <c:v>4472</c:v>
                </c:pt>
                <c:pt idx="940">
                  <c:v>4118</c:v>
                </c:pt>
                <c:pt idx="941">
                  <c:v>4870</c:v>
                </c:pt>
                <c:pt idx="942">
                  <c:v>4936</c:v>
                </c:pt>
                <c:pt idx="943">
                  <c:v>4946</c:v>
                </c:pt>
                <c:pt idx="944">
                  <c:v>4984</c:v>
                </c:pt>
                <c:pt idx="945">
                  <c:v>3455</c:v>
                </c:pt>
                <c:pt idx="946">
                  <c:v>5379</c:v>
                </c:pt>
                <c:pt idx="947">
                  <c:v>4616</c:v>
                </c:pt>
                <c:pt idx="948">
                  <c:v>5018</c:v>
                </c:pt>
                <c:pt idx="949">
                  <c:v>4265</c:v>
                </c:pt>
                <c:pt idx="950">
                  <c:v>5047</c:v>
                </c:pt>
                <c:pt idx="951">
                  <c:v>3154</c:v>
                </c:pt>
                <c:pt idx="952">
                  <c:v>4754</c:v>
                </c:pt>
                <c:pt idx="953">
                  <c:v>4773</c:v>
                </c:pt>
                <c:pt idx="954">
                  <c:v>3621</c:v>
                </c:pt>
                <c:pt idx="955">
                  <c:v>5246</c:v>
                </c:pt>
                <c:pt idx="956">
                  <c:v>4920</c:v>
                </c:pt>
                <c:pt idx="957">
                  <c:v>4102</c:v>
                </c:pt>
                <c:pt idx="958">
                  <c:v>4929</c:v>
                </c:pt>
                <c:pt idx="959">
                  <c:v>5389</c:v>
                </c:pt>
                <c:pt idx="960">
                  <c:v>5392</c:v>
                </c:pt>
                <c:pt idx="961">
                  <c:v>2076</c:v>
                </c:pt>
                <c:pt idx="962">
                  <c:v>5429</c:v>
                </c:pt>
                <c:pt idx="963">
                  <c:v>5035</c:v>
                </c:pt>
                <c:pt idx="964">
                  <c:v>5458</c:v>
                </c:pt>
                <c:pt idx="965">
                  <c:v>4627</c:v>
                </c:pt>
                <c:pt idx="966">
                  <c:v>5098</c:v>
                </c:pt>
                <c:pt idx="967">
                  <c:v>5138</c:v>
                </c:pt>
                <c:pt idx="968">
                  <c:v>5168</c:v>
                </c:pt>
                <c:pt idx="969">
                  <c:v>3034</c:v>
                </c:pt>
                <c:pt idx="970">
                  <c:v>4338</c:v>
                </c:pt>
                <c:pt idx="971">
                  <c:v>5228</c:v>
                </c:pt>
                <c:pt idx="972">
                  <c:v>5233</c:v>
                </c:pt>
                <c:pt idx="973">
                  <c:v>3500</c:v>
                </c:pt>
                <c:pt idx="974">
                  <c:v>4413</c:v>
                </c:pt>
                <c:pt idx="975">
                  <c:v>4874</c:v>
                </c:pt>
                <c:pt idx="976">
                  <c:v>4040</c:v>
                </c:pt>
                <c:pt idx="977">
                  <c:v>4942</c:v>
                </c:pt>
                <c:pt idx="978">
                  <c:v>4976</c:v>
                </c:pt>
                <c:pt idx="979">
                  <c:v>4075</c:v>
                </c:pt>
                <c:pt idx="980">
                  <c:v>5470</c:v>
                </c:pt>
                <c:pt idx="981">
                  <c:v>5480</c:v>
                </c:pt>
                <c:pt idx="982">
                  <c:v>4630</c:v>
                </c:pt>
                <c:pt idx="983">
                  <c:v>5171</c:v>
                </c:pt>
                <c:pt idx="984">
                  <c:v>4384</c:v>
                </c:pt>
                <c:pt idx="985">
                  <c:v>4896</c:v>
                </c:pt>
                <c:pt idx="986">
                  <c:v>4900</c:v>
                </c:pt>
                <c:pt idx="987">
                  <c:v>2952</c:v>
                </c:pt>
                <c:pt idx="988">
                  <c:v>3462</c:v>
                </c:pt>
                <c:pt idx="989">
                  <c:v>4946</c:v>
                </c:pt>
                <c:pt idx="990">
                  <c:v>4477</c:v>
                </c:pt>
                <c:pt idx="991">
                  <c:v>3499</c:v>
                </c:pt>
                <c:pt idx="992">
                  <c:v>3520</c:v>
                </c:pt>
                <c:pt idx="993">
                  <c:v>5045</c:v>
                </c:pt>
                <c:pt idx="994">
                  <c:v>5086</c:v>
                </c:pt>
                <c:pt idx="995">
                  <c:v>5221</c:v>
                </c:pt>
                <c:pt idx="996">
                  <c:v>3696</c:v>
                </c:pt>
                <c:pt idx="997">
                  <c:v>4802</c:v>
                </c:pt>
                <c:pt idx="998">
                  <c:v>3776</c:v>
                </c:pt>
                <c:pt idx="999">
                  <c:v>5397</c:v>
                </c:pt>
                <c:pt idx="1000">
                  <c:v>4877</c:v>
                </c:pt>
                <c:pt idx="1001">
                  <c:v>5473</c:v>
                </c:pt>
                <c:pt idx="1002">
                  <c:v>4381</c:v>
                </c:pt>
                <c:pt idx="1003">
                  <c:v>5482</c:v>
                </c:pt>
                <c:pt idx="1004">
                  <c:v>4960</c:v>
                </c:pt>
                <c:pt idx="1005">
                  <c:v>2220</c:v>
                </c:pt>
                <c:pt idx="1006">
                  <c:v>4520</c:v>
                </c:pt>
                <c:pt idx="1007">
                  <c:v>5092</c:v>
                </c:pt>
                <c:pt idx="1008">
                  <c:v>4037</c:v>
                </c:pt>
                <c:pt idx="1009">
                  <c:v>4636</c:v>
                </c:pt>
                <c:pt idx="1010">
                  <c:v>3493</c:v>
                </c:pt>
                <c:pt idx="1011">
                  <c:v>4101</c:v>
                </c:pt>
                <c:pt idx="1012">
                  <c:v>2958</c:v>
                </c:pt>
                <c:pt idx="1013">
                  <c:v>4770</c:v>
                </c:pt>
                <c:pt idx="1014">
                  <c:v>3004</c:v>
                </c:pt>
                <c:pt idx="1015">
                  <c:v>5482</c:v>
                </c:pt>
                <c:pt idx="1016">
                  <c:v>4487</c:v>
                </c:pt>
                <c:pt idx="1017">
                  <c:v>4520</c:v>
                </c:pt>
                <c:pt idx="1018">
                  <c:v>4093</c:v>
                </c:pt>
                <c:pt idx="1019">
                  <c:v>4784</c:v>
                </c:pt>
                <c:pt idx="1020">
                  <c:v>4791</c:v>
                </c:pt>
                <c:pt idx="1021">
                  <c:v>4808</c:v>
                </c:pt>
                <c:pt idx="1022">
                  <c:v>4884</c:v>
                </c:pt>
                <c:pt idx="1023">
                  <c:v>4888</c:v>
                </c:pt>
                <c:pt idx="1024">
                  <c:v>4941</c:v>
                </c:pt>
                <c:pt idx="1025">
                  <c:v>4276</c:v>
                </c:pt>
                <c:pt idx="1026">
                  <c:v>5005</c:v>
                </c:pt>
                <c:pt idx="1027">
                  <c:v>5052</c:v>
                </c:pt>
                <c:pt idx="1028">
                  <c:v>4359</c:v>
                </c:pt>
                <c:pt idx="1029">
                  <c:v>4381</c:v>
                </c:pt>
                <c:pt idx="1030">
                  <c:v>5412</c:v>
                </c:pt>
                <c:pt idx="1031">
                  <c:v>5456</c:v>
                </c:pt>
                <c:pt idx="1032">
                  <c:v>4684</c:v>
                </c:pt>
                <c:pt idx="1033">
                  <c:v>3130</c:v>
                </c:pt>
                <c:pt idx="1034">
                  <c:v>4080</c:v>
                </c:pt>
                <c:pt idx="1035">
                  <c:v>4902</c:v>
                </c:pt>
                <c:pt idx="1036">
                  <c:v>4926</c:v>
                </c:pt>
                <c:pt idx="1037">
                  <c:v>4931</c:v>
                </c:pt>
                <c:pt idx="1038">
                  <c:v>4112</c:v>
                </c:pt>
                <c:pt idx="1039">
                  <c:v>4960</c:v>
                </c:pt>
                <c:pt idx="1040">
                  <c:v>3309</c:v>
                </c:pt>
                <c:pt idx="1041">
                  <c:v>5004</c:v>
                </c:pt>
                <c:pt idx="1042">
                  <c:v>5019</c:v>
                </c:pt>
                <c:pt idx="1043">
                  <c:v>5034</c:v>
                </c:pt>
                <c:pt idx="1044">
                  <c:v>5046</c:v>
                </c:pt>
                <c:pt idx="1045">
                  <c:v>4403</c:v>
                </c:pt>
                <c:pt idx="1046">
                  <c:v>3539</c:v>
                </c:pt>
                <c:pt idx="1047">
                  <c:v>5418</c:v>
                </c:pt>
                <c:pt idx="1048">
                  <c:v>4857</c:v>
                </c:pt>
                <c:pt idx="1049">
                  <c:v>4857</c:v>
                </c:pt>
                <c:pt idx="1050">
                  <c:v>4886</c:v>
                </c:pt>
                <c:pt idx="1051">
                  <c:v>4889</c:v>
                </c:pt>
                <c:pt idx="1052">
                  <c:v>3945</c:v>
                </c:pt>
                <c:pt idx="1053">
                  <c:v>3990</c:v>
                </c:pt>
                <c:pt idx="1054">
                  <c:v>3048</c:v>
                </c:pt>
                <c:pt idx="1055">
                  <c:v>4095</c:v>
                </c:pt>
                <c:pt idx="1056">
                  <c:v>4269</c:v>
                </c:pt>
                <c:pt idx="1057">
                  <c:v>4336</c:v>
                </c:pt>
                <c:pt idx="1058">
                  <c:v>4373</c:v>
                </c:pt>
                <c:pt idx="1059">
                  <c:v>4575</c:v>
                </c:pt>
                <c:pt idx="1060">
                  <c:v>4770</c:v>
                </c:pt>
                <c:pt idx="1061">
                  <c:v>3609</c:v>
                </c:pt>
                <c:pt idx="1062">
                  <c:v>4832</c:v>
                </c:pt>
                <c:pt idx="1063">
                  <c:v>4896</c:v>
                </c:pt>
                <c:pt idx="1064">
                  <c:v>3733</c:v>
                </c:pt>
                <c:pt idx="1065">
                  <c:v>5096</c:v>
                </c:pt>
                <c:pt idx="1066">
                  <c:v>5122</c:v>
                </c:pt>
                <c:pt idx="1067">
                  <c:v>5433</c:v>
                </c:pt>
                <c:pt idx="1068">
                  <c:v>4605</c:v>
                </c:pt>
                <c:pt idx="1069">
                  <c:v>4826</c:v>
                </c:pt>
                <c:pt idx="1070">
                  <c:v>4826</c:v>
                </c:pt>
                <c:pt idx="1071">
                  <c:v>4896</c:v>
                </c:pt>
                <c:pt idx="1072">
                  <c:v>4952</c:v>
                </c:pt>
                <c:pt idx="1073">
                  <c:v>5100</c:v>
                </c:pt>
                <c:pt idx="1074">
                  <c:v>5125</c:v>
                </c:pt>
                <c:pt idx="1075">
                  <c:v>3499</c:v>
                </c:pt>
                <c:pt idx="1076">
                  <c:v>3501</c:v>
                </c:pt>
                <c:pt idx="1077">
                  <c:v>3614</c:v>
                </c:pt>
                <c:pt idx="1078">
                  <c:v>5472</c:v>
                </c:pt>
                <c:pt idx="1079">
                  <c:v>4564</c:v>
                </c:pt>
                <c:pt idx="1080">
                  <c:v>4712</c:v>
                </c:pt>
                <c:pt idx="1081">
                  <c:v>4740</c:v>
                </c:pt>
                <c:pt idx="1082">
                  <c:v>4804</c:v>
                </c:pt>
                <c:pt idx="1083">
                  <c:v>4846</c:v>
                </c:pt>
                <c:pt idx="1084">
                  <c:v>4852</c:v>
                </c:pt>
                <c:pt idx="1085">
                  <c:v>5141</c:v>
                </c:pt>
                <c:pt idx="1086">
                  <c:v>5211</c:v>
                </c:pt>
                <c:pt idx="1087">
                  <c:v>4113</c:v>
                </c:pt>
                <c:pt idx="1088">
                  <c:v>4356</c:v>
                </c:pt>
                <c:pt idx="1089">
                  <c:v>4661</c:v>
                </c:pt>
                <c:pt idx="1090">
                  <c:v>4791</c:v>
                </c:pt>
                <c:pt idx="1091">
                  <c:v>4870</c:v>
                </c:pt>
                <c:pt idx="1092">
                  <c:v>4891</c:v>
                </c:pt>
                <c:pt idx="1093">
                  <c:v>4974</c:v>
                </c:pt>
                <c:pt idx="1094">
                  <c:v>5185</c:v>
                </c:pt>
                <c:pt idx="1095">
                  <c:v>3366</c:v>
                </c:pt>
                <c:pt idx="1096">
                  <c:v>3331</c:v>
                </c:pt>
                <c:pt idx="1097">
                  <c:v>4373</c:v>
                </c:pt>
                <c:pt idx="1098">
                  <c:v>5127</c:v>
                </c:pt>
                <c:pt idx="1099">
                  <c:v>5365</c:v>
                </c:pt>
                <c:pt idx="1100">
                  <c:v>4832</c:v>
                </c:pt>
                <c:pt idx="1101">
                  <c:v>3617</c:v>
                </c:pt>
                <c:pt idx="1102">
                  <c:v>3698</c:v>
                </c:pt>
                <c:pt idx="1103">
                  <c:v>3957</c:v>
                </c:pt>
                <c:pt idx="1104">
                  <c:v>4678</c:v>
                </c:pt>
                <c:pt idx="1105">
                  <c:v>4314</c:v>
                </c:pt>
                <c:pt idx="1106">
                  <c:v>4657</c:v>
                </c:pt>
                <c:pt idx="1107">
                  <c:v>4943</c:v>
                </c:pt>
                <c:pt idx="1108">
                  <c:v>5000</c:v>
                </c:pt>
                <c:pt idx="1109">
                  <c:v>5040</c:v>
                </c:pt>
                <c:pt idx="1110">
                  <c:v>4942</c:v>
                </c:pt>
                <c:pt idx="1111">
                  <c:v>4944</c:v>
                </c:pt>
                <c:pt idx="1112">
                  <c:v>4844</c:v>
                </c:pt>
                <c:pt idx="1113">
                  <c:v>4852</c:v>
                </c:pt>
                <c:pt idx="1114">
                  <c:v>5534</c:v>
                </c:pt>
                <c:pt idx="1115">
                  <c:v>5477</c:v>
                </c:pt>
                <c:pt idx="1116">
                  <c:v>5086</c:v>
                </c:pt>
                <c:pt idx="1117">
                  <c:v>4807</c:v>
                </c:pt>
                <c:pt idx="1118">
                  <c:v>4949</c:v>
                </c:pt>
                <c:pt idx="1119">
                  <c:v>4904</c:v>
                </c:pt>
                <c:pt idx="1120">
                  <c:v>4946</c:v>
                </c:pt>
                <c:pt idx="1121">
                  <c:v>5006</c:v>
                </c:pt>
                <c:pt idx="1122">
                  <c:v>5020</c:v>
                </c:pt>
                <c:pt idx="1123">
                  <c:v>5107</c:v>
                </c:pt>
                <c:pt idx="1124">
                  <c:v>5092</c:v>
                </c:pt>
                <c:pt idx="1125">
                  <c:v>5225</c:v>
                </c:pt>
                <c:pt idx="1126">
                  <c:v>5170</c:v>
                </c:pt>
                <c:pt idx="1127">
                  <c:v>5156</c:v>
                </c:pt>
                <c:pt idx="1128">
                  <c:v>5175</c:v>
                </c:pt>
                <c:pt idx="1129">
                  <c:v>5153</c:v>
                </c:pt>
                <c:pt idx="1130">
                  <c:v>5153</c:v>
                </c:pt>
                <c:pt idx="1131">
                  <c:v>5124</c:v>
                </c:pt>
                <c:pt idx="1132">
                  <c:v>5124</c:v>
                </c:pt>
                <c:pt idx="1133">
                  <c:v>5140</c:v>
                </c:pt>
                <c:pt idx="1134">
                  <c:v>5140</c:v>
                </c:pt>
                <c:pt idx="1135">
                  <c:v>5140</c:v>
                </c:pt>
                <c:pt idx="1136">
                  <c:v>4790</c:v>
                </c:pt>
                <c:pt idx="1137">
                  <c:v>5071</c:v>
                </c:pt>
                <c:pt idx="1138">
                  <c:v>5071</c:v>
                </c:pt>
                <c:pt idx="1139">
                  <c:v>5176</c:v>
                </c:pt>
                <c:pt idx="1140">
                  <c:v>5176</c:v>
                </c:pt>
                <c:pt idx="1141">
                  <c:v>5176</c:v>
                </c:pt>
                <c:pt idx="1142">
                  <c:v>5176</c:v>
                </c:pt>
                <c:pt idx="1143">
                  <c:v>5176</c:v>
                </c:pt>
                <c:pt idx="1144">
                  <c:v>5176</c:v>
                </c:pt>
                <c:pt idx="1145">
                  <c:v>5176</c:v>
                </c:pt>
                <c:pt idx="1146">
                  <c:v>5176</c:v>
                </c:pt>
                <c:pt idx="1147">
                  <c:v>5176</c:v>
                </c:pt>
                <c:pt idx="1148">
                  <c:v>5176</c:v>
                </c:pt>
                <c:pt idx="1149">
                  <c:v>5176</c:v>
                </c:pt>
                <c:pt idx="1150">
                  <c:v>5534</c:v>
                </c:pt>
                <c:pt idx="1151">
                  <c:v>5170</c:v>
                </c:pt>
                <c:pt idx="1152">
                  <c:v>5155</c:v>
                </c:pt>
                <c:pt idx="1153">
                  <c:v>5079</c:v>
                </c:pt>
                <c:pt idx="1154">
                  <c:v>5017</c:v>
                </c:pt>
                <c:pt idx="1155">
                  <c:v>5014</c:v>
                </c:pt>
                <c:pt idx="1156">
                  <c:v>4965</c:v>
                </c:pt>
                <c:pt idx="1157">
                  <c:v>4943</c:v>
                </c:pt>
                <c:pt idx="1158">
                  <c:v>4869</c:v>
                </c:pt>
                <c:pt idx="1159">
                  <c:v>4772</c:v>
                </c:pt>
                <c:pt idx="1160">
                  <c:v>4619</c:v>
                </c:pt>
                <c:pt idx="1161">
                  <c:v>4363</c:v>
                </c:pt>
                <c:pt idx="1162">
                  <c:v>3637</c:v>
                </c:pt>
                <c:pt idx="1163">
                  <c:v>3616</c:v>
                </c:pt>
                <c:pt idx="1164">
                  <c:v>2999</c:v>
                </c:pt>
                <c:pt idx="1165">
                  <c:v>2912</c:v>
                </c:pt>
                <c:pt idx="1166">
                  <c:v>5416</c:v>
                </c:pt>
                <c:pt idx="1167">
                  <c:v>5073</c:v>
                </c:pt>
                <c:pt idx="1168">
                  <c:v>5018</c:v>
                </c:pt>
                <c:pt idx="1169">
                  <c:v>4962</c:v>
                </c:pt>
                <c:pt idx="1170">
                  <c:v>4942</c:v>
                </c:pt>
                <c:pt idx="1171">
                  <c:v>4898</c:v>
                </c:pt>
                <c:pt idx="1172">
                  <c:v>4794</c:v>
                </c:pt>
                <c:pt idx="1173">
                  <c:v>4715</c:v>
                </c:pt>
                <c:pt idx="1174">
                  <c:v>4700</c:v>
                </c:pt>
                <c:pt idx="1175">
                  <c:v>4690</c:v>
                </c:pt>
                <c:pt idx="1176">
                  <c:v>4634</c:v>
                </c:pt>
                <c:pt idx="1177">
                  <c:v>4468</c:v>
                </c:pt>
                <c:pt idx="1178">
                  <c:v>2054</c:v>
                </c:pt>
                <c:pt idx="1179">
                  <c:v>3786</c:v>
                </c:pt>
                <c:pt idx="1180">
                  <c:v>3696</c:v>
                </c:pt>
                <c:pt idx="1181">
                  <c:v>5456</c:v>
                </c:pt>
                <c:pt idx="1182">
                  <c:v>5441</c:v>
                </c:pt>
                <c:pt idx="1183">
                  <c:v>3521</c:v>
                </c:pt>
                <c:pt idx="1184">
                  <c:v>5180</c:v>
                </c:pt>
                <c:pt idx="1185">
                  <c:v>4923</c:v>
                </c:pt>
                <c:pt idx="1186">
                  <c:v>4901</c:v>
                </c:pt>
                <c:pt idx="1187">
                  <c:v>3256</c:v>
                </c:pt>
                <c:pt idx="1188">
                  <c:v>4782</c:v>
                </c:pt>
                <c:pt idx="1189">
                  <c:v>4678</c:v>
                </c:pt>
                <c:pt idx="1190">
                  <c:v>4665</c:v>
                </c:pt>
                <c:pt idx="1191">
                  <c:v>4570</c:v>
                </c:pt>
                <c:pt idx="1192">
                  <c:v>2760</c:v>
                </c:pt>
                <c:pt idx="1193">
                  <c:v>3758</c:v>
                </c:pt>
                <c:pt idx="1194">
                  <c:v>4904</c:v>
                </c:pt>
                <c:pt idx="1195">
                  <c:v>4897</c:v>
                </c:pt>
                <c:pt idx="1196">
                  <c:v>4885</c:v>
                </c:pt>
                <c:pt idx="1197">
                  <c:v>4844</c:v>
                </c:pt>
                <c:pt idx="1198">
                  <c:v>4790</c:v>
                </c:pt>
                <c:pt idx="1199">
                  <c:v>4723</c:v>
                </c:pt>
                <c:pt idx="1200">
                  <c:v>4719</c:v>
                </c:pt>
                <c:pt idx="1201">
                  <c:v>4615</c:v>
                </c:pt>
                <c:pt idx="1202">
                  <c:v>3455</c:v>
                </c:pt>
                <c:pt idx="1203">
                  <c:v>3418</c:v>
                </c:pt>
                <c:pt idx="1204">
                  <c:v>4384</c:v>
                </c:pt>
                <c:pt idx="1205">
                  <c:v>5168</c:v>
                </c:pt>
                <c:pt idx="1206">
                  <c:v>5118</c:v>
                </c:pt>
                <c:pt idx="1207">
                  <c:v>5041</c:v>
                </c:pt>
                <c:pt idx="1208">
                  <c:v>4950</c:v>
                </c:pt>
                <c:pt idx="1209">
                  <c:v>4901</c:v>
                </c:pt>
                <c:pt idx="1210">
                  <c:v>4890</c:v>
                </c:pt>
                <c:pt idx="1211">
                  <c:v>4881</c:v>
                </c:pt>
                <c:pt idx="1212">
                  <c:v>4855</c:v>
                </c:pt>
                <c:pt idx="1213">
                  <c:v>4852</c:v>
                </c:pt>
                <c:pt idx="1214">
                  <c:v>3607</c:v>
                </c:pt>
                <c:pt idx="1215">
                  <c:v>5323</c:v>
                </c:pt>
                <c:pt idx="1216">
                  <c:v>3475</c:v>
                </c:pt>
                <c:pt idx="1217">
                  <c:v>3435</c:v>
                </c:pt>
                <c:pt idx="1218">
                  <c:v>5150</c:v>
                </c:pt>
                <c:pt idx="1219">
                  <c:v>5039</c:v>
                </c:pt>
                <c:pt idx="1220">
                  <c:v>4947</c:v>
                </c:pt>
                <c:pt idx="1221">
                  <c:v>4938</c:v>
                </c:pt>
                <c:pt idx="1222">
                  <c:v>4861</c:v>
                </c:pt>
                <c:pt idx="1223">
                  <c:v>3958</c:v>
                </c:pt>
                <c:pt idx="1224">
                  <c:v>4748</c:v>
                </c:pt>
                <c:pt idx="1225">
                  <c:v>3140</c:v>
                </c:pt>
                <c:pt idx="1226">
                  <c:v>4684</c:v>
                </c:pt>
                <c:pt idx="1227">
                  <c:v>3822</c:v>
                </c:pt>
                <c:pt idx="1228">
                  <c:v>4558</c:v>
                </c:pt>
                <c:pt idx="1229">
                  <c:v>3769</c:v>
                </c:pt>
                <c:pt idx="1230">
                  <c:v>3753</c:v>
                </c:pt>
                <c:pt idx="1231">
                  <c:v>2993</c:v>
                </c:pt>
                <c:pt idx="1232">
                  <c:v>3645</c:v>
                </c:pt>
                <c:pt idx="1233">
                  <c:v>4324</c:v>
                </c:pt>
                <c:pt idx="1234">
                  <c:v>5040</c:v>
                </c:pt>
                <c:pt idx="1235">
                  <c:v>4318</c:v>
                </c:pt>
                <c:pt idx="1236">
                  <c:v>3564</c:v>
                </c:pt>
                <c:pt idx="1237">
                  <c:v>4969</c:v>
                </c:pt>
                <c:pt idx="1238">
                  <c:v>4943</c:v>
                </c:pt>
                <c:pt idx="1239">
                  <c:v>4939</c:v>
                </c:pt>
                <c:pt idx="1240">
                  <c:v>4881</c:v>
                </c:pt>
                <c:pt idx="1241">
                  <c:v>4858</c:v>
                </c:pt>
                <c:pt idx="1242">
                  <c:v>4855</c:v>
                </c:pt>
                <c:pt idx="1243">
                  <c:v>2063</c:v>
                </c:pt>
                <c:pt idx="1244">
                  <c:v>4807</c:v>
                </c:pt>
                <c:pt idx="1245">
                  <c:v>4087</c:v>
                </c:pt>
                <c:pt idx="1246">
                  <c:v>4732</c:v>
                </c:pt>
                <c:pt idx="1247">
                  <c:v>5156</c:v>
                </c:pt>
                <c:pt idx="1248">
                  <c:v>5099</c:v>
                </c:pt>
                <c:pt idx="1249">
                  <c:v>4390</c:v>
                </c:pt>
                <c:pt idx="1250">
                  <c:v>4968</c:v>
                </c:pt>
                <c:pt idx="1251">
                  <c:v>4953</c:v>
                </c:pt>
                <c:pt idx="1252">
                  <c:v>4952</c:v>
                </c:pt>
                <c:pt idx="1253">
                  <c:v>3086</c:v>
                </c:pt>
                <c:pt idx="1254">
                  <c:v>4934</c:v>
                </c:pt>
                <c:pt idx="1255">
                  <c:v>4904</c:v>
                </c:pt>
                <c:pt idx="1256">
                  <c:v>4900</c:v>
                </c:pt>
                <c:pt idx="1257">
                  <c:v>4867</c:v>
                </c:pt>
                <c:pt idx="1258">
                  <c:v>2999</c:v>
                </c:pt>
                <c:pt idx="1259">
                  <c:v>4692</c:v>
                </c:pt>
                <c:pt idx="1260">
                  <c:v>3514</c:v>
                </c:pt>
                <c:pt idx="1261">
                  <c:v>5183</c:v>
                </c:pt>
                <c:pt idx="1262">
                  <c:v>4562</c:v>
                </c:pt>
                <c:pt idx="1263">
                  <c:v>3360</c:v>
                </c:pt>
                <c:pt idx="1264">
                  <c:v>4976</c:v>
                </c:pt>
                <c:pt idx="1265">
                  <c:v>4971</c:v>
                </c:pt>
                <c:pt idx="1266">
                  <c:v>4934</c:v>
                </c:pt>
                <c:pt idx="1267">
                  <c:v>4069</c:v>
                </c:pt>
                <c:pt idx="1268">
                  <c:v>3026</c:v>
                </c:pt>
                <c:pt idx="1269">
                  <c:v>3499</c:v>
                </c:pt>
                <c:pt idx="1270">
                  <c:v>3947</c:v>
                </c:pt>
                <c:pt idx="1271">
                  <c:v>2946</c:v>
                </c:pt>
                <c:pt idx="1272">
                  <c:v>5387</c:v>
                </c:pt>
                <c:pt idx="1273">
                  <c:v>4875</c:v>
                </c:pt>
                <c:pt idx="1274">
                  <c:v>4850</c:v>
                </c:pt>
                <c:pt idx="1275">
                  <c:v>4845</c:v>
                </c:pt>
                <c:pt idx="1276">
                  <c:v>2421</c:v>
                </c:pt>
                <c:pt idx="1277">
                  <c:v>4831</c:v>
                </c:pt>
                <c:pt idx="1278">
                  <c:v>4756</c:v>
                </c:pt>
                <c:pt idx="1279">
                  <c:v>3787</c:v>
                </c:pt>
                <c:pt idx="1280">
                  <c:v>3590</c:v>
                </c:pt>
                <c:pt idx="1281">
                  <c:v>4908</c:v>
                </c:pt>
                <c:pt idx="1282">
                  <c:v>4815</c:v>
                </c:pt>
                <c:pt idx="1283">
                  <c:v>3372</c:v>
                </c:pt>
                <c:pt idx="1284">
                  <c:v>5044</c:v>
                </c:pt>
                <c:pt idx="1285">
                  <c:v>5030</c:v>
                </c:pt>
                <c:pt idx="1286">
                  <c:v>3331</c:v>
                </c:pt>
                <c:pt idx="1287">
                  <c:v>4539</c:v>
                </c:pt>
                <c:pt idx="1288">
                  <c:v>2474</c:v>
                </c:pt>
                <c:pt idx="1289">
                  <c:v>4940</c:v>
                </c:pt>
                <c:pt idx="1290">
                  <c:v>4931</c:v>
                </c:pt>
                <c:pt idx="1291">
                  <c:v>4877</c:v>
                </c:pt>
                <c:pt idx="1292">
                  <c:v>4380</c:v>
                </c:pt>
                <c:pt idx="1293">
                  <c:v>3183</c:v>
                </c:pt>
                <c:pt idx="1294">
                  <c:v>4348</c:v>
                </c:pt>
                <c:pt idx="1295">
                  <c:v>4327</c:v>
                </c:pt>
                <c:pt idx="1296">
                  <c:v>4692</c:v>
                </c:pt>
                <c:pt idx="1297">
                  <c:v>3510</c:v>
                </c:pt>
                <c:pt idx="1298">
                  <c:v>4666</c:v>
                </c:pt>
                <c:pt idx="1299">
                  <c:v>5439</c:v>
                </c:pt>
                <c:pt idx="1300">
                  <c:v>4270</c:v>
                </c:pt>
                <c:pt idx="1301">
                  <c:v>4268</c:v>
                </c:pt>
                <c:pt idx="1302">
                  <c:v>5038</c:v>
                </c:pt>
                <c:pt idx="1303">
                  <c:v>4987</c:v>
                </c:pt>
                <c:pt idx="1304">
                  <c:v>4925</c:v>
                </c:pt>
                <c:pt idx="1305">
                  <c:v>3018</c:v>
                </c:pt>
                <c:pt idx="1306">
                  <c:v>4504</c:v>
                </c:pt>
                <c:pt idx="1307">
                  <c:v>4874</c:v>
                </c:pt>
                <c:pt idx="1308">
                  <c:v>4487</c:v>
                </c:pt>
                <c:pt idx="1309">
                  <c:v>4388</c:v>
                </c:pt>
                <c:pt idx="1310">
                  <c:v>4964</c:v>
                </c:pt>
                <c:pt idx="1311">
                  <c:v>4571</c:v>
                </c:pt>
                <c:pt idx="1312">
                  <c:v>4922</c:v>
                </c:pt>
                <c:pt idx="1313">
                  <c:v>4908</c:v>
                </c:pt>
                <c:pt idx="1314">
                  <c:v>3487</c:v>
                </c:pt>
                <c:pt idx="1315">
                  <c:v>4754</c:v>
                </c:pt>
                <c:pt idx="1316">
                  <c:v>4731</c:v>
                </c:pt>
                <c:pt idx="1317">
                  <c:v>3375</c:v>
                </c:pt>
                <c:pt idx="1318">
                  <c:v>3366</c:v>
                </c:pt>
                <c:pt idx="1319">
                  <c:v>4362</c:v>
                </c:pt>
                <c:pt idx="1320">
                  <c:v>4330</c:v>
                </c:pt>
                <c:pt idx="1321">
                  <c:v>4990</c:v>
                </c:pt>
                <c:pt idx="1322">
                  <c:v>4654</c:v>
                </c:pt>
                <c:pt idx="1323">
                  <c:v>4620</c:v>
                </c:pt>
                <c:pt idx="1324">
                  <c:v>4893</c:v>
                </c:pt>
                <c:pt idx="1325">
                  <c:v>5204</c:v>
                </c:pt>
                <c:pt idx="1326">
                  <c:v>5109</c:v>
                </c:pt>
                <c:pt idx="1327">
                  <c:v>5083</c:v>
                </c:pt>
                <c:pt idx="1328">
                  <c:v>3492</c:v>
                </c:pt>
                <c:pt idx="1329">
                  <c:v>4107</c:v>
                </c:pt>
                <c:pt idx="1330">
                  <c:v>5361</c:v>
                </c:pt>
                <c:pt idx="1331">
                  <c:v>3091</c:v>
                </c:pt>
                <c:pt idx="1332">
                  <c:v>4307</c:v>
                </c:pt>
                <c:pt idx="1333">
                  <c:v>2740</c:v>
                </c:pt>
                <c:pt idx="1334">
                  <c:v>4254</c:v>
                </c:pt>
                <c:pt idx="1335">
                  <c:v>3334</c:v>
                </c:pt>
                <c:pt idx="1336">
                  <c:v>4516</c:v>
                </c:pt>
                <c:pt idx="1337">
                  <c:v>5063</c:v>
                </c:pt>
                <c:pt idx="1338">
                  <c:v>5046</c:v>
                </c:pt>
                <c:pt idx="1339">
                  <c:v>4114</c:v>
                </c:pt>
                <c:pt idx="1340">
                  <c:v>3232</c:v>
                </c:pt>
                <c:pt idx="1341">
                  <c:v>4375</c:v>
                </c:pt>
                <c:pt idx="1342">
                  <c:v>4918</c:v>
                </c:pt>
                <c:pt idx="1343">
                  <c:v>4613</c:v>
                </c:pt>
                <c:pt idx="1344">
                  <c:v>4850</c:v>
                </c:pt>
                <c:pt idx="1345">
                  <c:v>4263</c:v>
                </c:pt>
                <c:pt idx="1346">
                  <c:v>4254</c:v>
                </c:pt>
                <c:pt idx="1347">
                  <c:v>5329</c:v>
                </c:pt>
                <c:pt idx="1348">
                  <c:v>4764</c:v>
                </c:pt>
                <c:pt idx="1349">
                  <c:v>4743</c:v>
                </c:pt>
                <c:pt idx="1350">
                  <c:v>4738</c:v>
                </c:pt>
                <c:pt idx="1351">
                  <c:v>4715</c:v>
                </c:pt>
                <c:pt idx="1352">
                  <c:v>4661</c:v>
                </c:pt>
                <c:pt idx="1353">
                  <c:v>4351</c:v>
                </c:pt>
                <c:pt idx="1354">
                  <c:v>5162</c:v>
                </c:pt>
                <c:pt idx="1355">
                  <c:v>4857</c:v>
                </c:pt>
                <c:pt idx="1356">
                  <c:v>2901</c:v>
                </c:pt>
                <c:pt idx="1357">
                  <c:v>3942</c:v>
                </c:pt>
                <c:pt idx="1358">
                  <c:v>4704</c:v>
                </c:pt>
                <c:pt idx="1359">
                  <c:v>5181</c:v>
                </c:pt>
                <c:pt idx="1360">
                  <c:v>4912</c:v>
                </c:pt>
                <c:pt idx="1361">
                  <c:v>4077</c:v>
                </c:pt>
                <c:pt idx="1362">
                  <c:v>2797</c:v>
                </c:pt>
                <c:pt idx="1363">
                  <c:v>4766</c:v>
                </c:pt>
                <c:pt idx="1364">
                  <c:v>4712</c:v>
                </c:pt>
                <c:pt idx="1365">
                  <c:v>4932</c:v>
                </c:pt>
                <c:pt idx="1366">
                  <c:v>3673</c:v>
                </c:pt>
                <c:pt idx="1367">
                  <c:v>4851</c:v>
                </c:pt>
                <c:pt idx="1368">
                  <c:v>4823</c:v>
                </c:pt>
                <c:pt idx="1369">
                  <c:v>3853</c:v>
                </c:pt>
                <c:pt idx="1370">
                  <c:v>5051</c:v>
                </c:pt>
                <c:pt idx="1371">
                  <c:v>4317</c:v>
                </c:pt>
                <c:pt idx="1372">
                  <c:v>4547</c:v>
                </c:pt>
                <c:pt idx="1373">
                  <c:v>4526</c:v>
                </c:pt>
                <c:pt idx="1374">
                  <c:v>3573</c:v>
                </c:pt>
                <c:pt idx="1375">
                  <c:v>5225</c:v>
                </c:pt>
                <c:pt idx="1376">
                  <c:v>4963</c:v>
                </c:pt>
                <c:pt idx="1377">
                  <c:v>3506</c:v>
                </c:pt>
                <c:pt idx="1378">
                  <c:v>4904</c:v>
                </c:pt>
                <c:pt idx="1379">
                  <c:v>5499</c:v>
                </c:pt>
                <c:pt idx="1380">
                  <c:v>4772</c:v>
                </c:pt>
                <c:pt idx="1381">
                  <c:v>4932</c:v>
                </c:pt>
                <c:pt idx="1382">
                  <c:v>5148</c:v>
                </c:pt>
                <c:pt idx="1383">
                  <c:v>4674</c:v>
                </c:pt>
                <c:pt idx="1384">
                  <c:v>5107</c:v>
                </c:pt>
                <c:pt idx="1385">
                  <c:v>4866</c:v>
                </c:pt>
                <c:pt idx="1386">
                  <c:v>5080</c:v>
                </c:pt>
                <c:pt idx="1387">
                  <c:v>4844</c:v>
                </c:pt>
                <c:pt idx="1388">
                  <c:v>5045</c:v>
                </c:pt>
                <c:pt idx="1389">
                  <c:v>3664</c:v>
                </c:pt>
                <c:pt idx="1390">
                  <c:v>4957</c:v>
                </c:pt>
                <c:pt idx="1391">
                  <c:v>3445</c:v>
                </c:pt>
                <c:pt idx="1392">
                  <c:v>2152</c:v>
                </c:pt>
                <c:pt idx="1393">
                  <c:v>4923</c:v>
                </c:pt>
                <c:pt idx="1394">
                  <c:v>4693</c:v>
                </c:pt>
                <c:pt idx="1395">
                  <c:v>5076</c:v>
                </c:pt>
                <c:pt idx="1396">
                  <c:v>4843</c:v>
                </c:pt>
                <c:pt idx="1397">
                  <c:v>4840</c:v>
                </c:pt>
                <c:pt idx="1398">
                  <c:v>4785</c:v>
                </c:pt>
                <c:pt idx="1399">
                  <c:v>3739</c:v>
                </c:pt>
                <c:pt idx="1400">
                  <c:v>4845</c:v>
                </c:pt>
                <c:pt idx="1401">
                  <c:v>5429</c:v>
                </c:pt>
                <c:pt idx="1402">
                  <c:v>2204</c:v>
                </c:pt>
                <c:pt idx="1403">
                  <c:v>4552</c:v>
                </c:pt>
                <c:pt idx="1404">
                  <c:v>3343</c:v>
                </c:pt>
                <c:pt idx="1405">
                  <c:v>4717</c:v>
                </c:pt>
                <c:pt idx="1406">
                  <c:v>3928</c:v>
                </c:pt>
                <c:pt idx="1407">
                  <c:v>4310</c:v>
                </c:pt>
                <c:pt idx="1408">
                  <c:v>4895</c:v>
                </c:pt>
                <c:pt idx="1409">
                  <c:v>4872</c:v>
                </c:pt>
                <c:pt idx="1410">
                  <c:v>5004</c:v>
                </c:pt>
                <c:pt idx="1411">
                  <c:v>5170</c:v>
                </c:pt>
                <c:pt idx="1412">
                  <c:v>4500</c:v>
                </c:pt>
                <c:pt idx="1413">
                  <c:v>4865</c:v>
                </c:pt>
                <c:pt idx="1414">
                  <c:v>4669</c:v>
                </c:pt>
                <c:pt idx="1415">
                  <c:v>4438</c:v>
                </c:pt>
                <c:pt idx="1416">
                  <c:v>3509</c:v>
                </c:pt>
                <c:pt idx="1417">
                  <c:v>3689</c:v>
                </c:pt>
                <c:pt idx="1418">
                  <c:v>4414</c:v>
                </c:pt>
                <c:pt idx="1419">
                  <c:v>4577</c:v>
                </c:pt>
                <c:pt idx="1420">
                  <c:v>4004</c:v>
                </c:pt>
                <c:pt idx="1421">
                  <c:v>3764</c:v>
                </c:pt>
                <c:pt idx="1422">
                  <c:v>3906</c:v>
                </c:pt>
                <c:pt idx="1423">
                  <c:v>4921</c:v>
                </c:pt>
                <c:pt idx="1424">
                  <c:v>2980</c:v>
                </c:pt>
                <c:pt idx="1425">
                  <c:v>4662</c:v>
                </c:pt>
                <c:pt idx="1426">
                  <c:v>3795</c:v>
                </c:pt>
                <c:pt idx="1427">
                  <c:v>5449</c:v>
                </c:pt>
                <c:pt idx="1428">
                  <c:v>3062</c:v>
                </c:pt>
                <c:pt idx="1429">
                  <c:v>4901</c:v>
                </c:pt>
                <c:pt idx="1430">
                  <c:v>3703</c:v>
                </c:pt>
                <c:pt idx="1431">
                  <c:v>4869</c:v>
                </c:pt>
                <c:pt idx="1432">
                  <c:v>4841</c:v>
                </c:pt>
                <c:pt idx="1433">
                  <c:v>4814</c:v>
                </c:pt>
                <c:pt idx="1434">
                  <c:v>4755</c:v>
                </c:pt>
                <c:pt idx="1435">
                  <c:v>5535</c:v>
                </c:pt>
                <c:pt idx="1436">
                  <c:v>4823</c:v>
                </c:pt>
                <c:pt idx="1437">
                  <c:v>3519</c:v>
                </c:pt>
                <c:pt idx="1438">
                  <c:v>4777</c:v>
                </c:pt>
                <c:pt idx="1439">
                  <c:v>3493</c:v>
                </c:pt>
                <c:pt idx="1440">
                  <c:v>4908</c:v>
                </c:pt>
                <c:pt idx="1441">
                  <c:v>3477</c:v>
                </c:pt>
                <c:pt idx="1442">
                  <c:v>3613</c:v>
                </c:pt>
                <c:pt idx="1443">
                  <c:v>4669</c:v>
                </c:pt>
                <c:pt idx="1444">
                  <c:v>4604</c:v>
                </c:pt>
                <c:pt idx="1445">
                  <c:v>5046</c:v>
                </c:pt>
                <c:pt idx="1446">
                  <c:v>4270</c:v>
                </c:pt>
                <c:pt idx="1447">
                  <c:v>3501</c:v>
                </c:pt>
                <c:pt idx="1448">
                  <c:v>3797</c:v>
                </c:pt>
                <c:pt idx="1449">
                  <c:v>2564</c:v>
                </c:pt>
                <c:pt idx="1450">
                  <c:v>5124</c:v>
                </c:pt>
                <c:pt idx="1451">
                  <c:v>3612</c:v>
                </c:pt>
                <c:pt idx="1452">
                  <c:v>4917</c:v>
                </c:pt>
                <c:pt idx="1453">
                  <c:v>4461</c:v>
                </c:pt>
                <c:pt idx="1454">
                  <c:v>4906</c:v>
                </c:pt>
                <c:pt idx="1455">
                  <c:v>3113</c:v>
                </c:pt>
                <c:pt idx="1456">
                  <c:v>4738</c:v>
                </c:pt>
                <c:pt idx="1457">
                  <c:v>3770</c:v>
                </c:pt>
                <c:pt idx="1458">
                  <c:v>2148</c:v>
                </c:pt>
                <c:pt idx="1459">
                  <c:v>3429</c:v>
                </c:pt>
                <c:pt idx="1460">
                  <c:v>4564</c:v>
                </c:pt>
                <c:pt idx="1461">
                  <c:v>3137</c:v>
                </c:pt>
                <c:pt idx="1462">
                  <c:v>4661</c:v>
                </c:pt>
                <c:pt idx="1463">
                  <c:v>2103</c:v>
                </c:pt>
                <c:pt idx="1464">
                  <c:v>3702</c:v>
                </c:pt>
                <c:pt idx="1465">
                  <c:v>4355</c:v>
                </c:pt>
                <c:pt idx="1466">
                  <c:v>3461</c:v>
                </c:pt>
                <c:pt idx="1467">
                  <c:v>4387</c:v>
                </c:pt>
                <c:pt idx="1468">
                  <c:v>5123</c:v>
                </c:pt>
                <c:pt idx="1469">
                  <c:v>4848</c:v>
                </c:pt>
                <c:pt idx="1470">
                  <c:v>5324</c:v>
                </c:pt>
                <c:pt idx="1471">
                  <c:v>4925</c:v>
                </c:pt>
                <c:pt idx="1472">
                  <c:v>2842</c:v>
                </c:pt>
                <c:pt idx="1473">
                  <c:v>3991</c:v>
                </c:pt>
                <c:pt idx="1474">
                  <c:v>5184</c:v>
                </c:pt>
                <c:pt idx="1475">
                  <c:v>3154</c:v>
                </c:pt>
                <c:pt idx="1476">
                  <c:v>5417</c:v>
                </c:pt>
                <c:pt idx="1477">
                  <c:v>3618</c:v>
                </c:pt>
                <c:pt idx="1478">
                  <c:v>3347</c:v>
                </c:pt>
                <c:pt idx="1479">
                  <c:v>4697</c:v>
                </c:pt>
                <c:pt idx="1480">
                  <c:v>3200</c:v>
                </c:pt>
                <c:pt idx="1481">
                  <c:v>3524</c:v>
                </c:pt>
                <c:pt idx="1482">
                  <c:v>4360</c:v>
                </c:pt>
                <c:pt idx="1483">
                  <c:v>4826</c:v>
                </c:pt>
                <c:pt idx="1484">
                  <c:v>3974</c:v>
                </c:pt>
                <c:pt idx="1485">
                  <c:v>3586</c:v>
                </c:pt>
                <c:pt idx="1486">
                  <c:v>2956</c:v>
                </c:pt>
                <c:pt idx="1487">
                  <c:v>4678</c:v>
                </c:pt>
                <c:pt idx="1488">
                  <c:v>5126</c:v>
                </c:pt>
                <c:pt idx="1489">
                  <c:v>3015</c:v>
                </c:pt>
                <c:pt idx="1490">
                  <c:v>3590</c:v>
                </c:pt>
                <c:pt idx="1491">
                  <c:v>2533</c:v>
                </c:pt>
                <c:pt idx="1492">
                  <c:v>5135</c:v>
                </c:pt>
                <c:pt idx="1493">
                  <c:v>3054</c:v>
                </c:pt>
                <c:pt idx="1494">
                  <c:v>2933</c:v>
                </c:pt>
                <c:pt idx="1495">
                  <c:v>3703</c:v>
                </c:pt>
                <c:pt idx="1496">
                  <c:v>5569</c:v>
                </c:pt>
                <c:pt idx="1497">
                  <c:v>4884</c:v>
                </c:pt>
                <c:pt idx="1498">
                  <c:v>4655</c:v>
                </c:pt>
                <c:pt idx="1499">
                  <c:v>3650</c:v>
                </c:pt>
                <c:pt idx="1500">
                  <c:v>4840</c:v>
                </c:pt>
                <c:pt idx="1501">
                  <c:v>2960</c:v>
                </c:pt>
                <c:pt idx="1502">
                  <c:v>5121</c:v>
                </c:pt>
                <c:pt idx="1503">
                  <c:v>4656</c:v>
                </c:pt>
                <c:pt idx="1504">
                  <c:v>3520</c:v>
                </c:pt>
                <c:pt idx="1505">
                  <c:v>5188</c:v>
                </c:pt>
                <c:pt idx="1506">
                  <c:v>4742</c:v>
                </c:pt>
                <c:pt idx="1507">
                  <c:v>3459</c:v>
                </c:pt>
                <c:pt idx="1508">
                  <c:v>3343</c:v>
                </c:pt>
                <c:pt idx="1509">
                  <c:v>4909</c:v>
                </c:pt>
                <c:pt idx="1510">
                  <c:v>4281</c:v>
                </c:pt>
                <c:pt idx="1511">
                  <c:v>4788</c:v>
                </c:pt>
                <c:pt idx="1512">
                  <c:v>4891</c:v>
                </c:pt>
                <c:pt idx="1513">
                  <c:v>3367</c:v>
                </c:pt>
                <c:pt idx="1514">
                  <c:v>4375</c:v>
                </c:pt>
                <c:pt idx="1515">
                  <c:v>3035</c:v>
                </c:pt>
                <c:pt idx="1516">
                  <c:v>3733</c:v>
                </c:pt>
                <c:pt idx="1517">
                  <c:v>3711</c:v>
                </c:pt>
                <c:pt idx="1518">
                  <c:v>3588</c:v>
                </c:pt>
                <c:pt idx="1519">
                  <c:v>3380</c:v>
                </c:pt>
                <c:pt idx="1520">
                  <c:v>5247</c:v>
                </c:pt>
                <c:pt idx="1521">
                  <c:v>4851</c:v>
                </c:pt>
                <c:pt idx="1522">
                  <c:v>4913</c:v>
                </c:pt>
                <c:pt idx="1523">
                  <c:v>5477</c:v>
                </c:pt>
                <c:pt idx="1524">
                  <c:v>4800</c:v>
                </c:pt>
                <c:pt idx="1525">
                  <c:v>4400</c:v>
                </c:pt>
                <c:pt idx="1526">
                  <c:v>4720</c:v>
                </c:pt>
                <c:pt idx="1527">
                  <c:v>3583</c:v>
                </c:pt>
                <c:pt idx="1528">
                  <c:v>5173</c:v>
                </c:pt>
                <c:pt idx="1529">
                  <c:v>3852</c:v>
                </c:pt>
                <c:pt idx="1530">
                  <c:v>2967</c:v>
                </c:pt>
                <c:pt idx="1531">
                  <c:v>4952</c:v>
                </c:pt>
                <c:pt idx="1532">
                  <c:v>3455</c:v>
                </c:pt>
                <c:pt idx="1533">
                  <c:v>4893</c:v>
                </c:pt>
                <c:pt idx="1534">
                  <c:v>4584</c:v>
                </c:pt>
                <c:pt idx="1535">
                  <c:v>2959</c:v>
                </c:pt>
                <c:pt idx="1536">
                  <c:v>3377</c:v>
                </c:pt>
                <c:pt idx="1537">
                  <c:v>2549</c:v>
                </c:pt>
                <c:pt idx="1538">
                  <c:v>3947</c:v>
                </c:pt>
                <c:pt idx="1539">
                  <c:v>3580</c:v>
                </c:pt>
                <c:pt idx="1540">
                  <c:v>4700</c:v>
                </c:pt>
                <c:pt idx="1541">
                  <c:v>4830</c:v>
                </c:pt>
                <c:pt idx="1542">
                  <c:v>3436</c:v>
                </c:pt>
                <c:pt idx="1543">
                  <c:v>2336</c:v>
                </c:pt>
                <c:pt idx="1544">
                  <c:v>5239</c:v>
                </c:pt>
                <c:pt idx="1545">
                  <c:v>4844</c:v>
                </c:pt>
                <c:pt idx="1546">
                  <c:v>3476</c:v>
                </c:pt>
                <c:pt idx="1547">
                  <c:v>4927</c:v>
                </c:pt>
                <c:pt idx="1548">
                  <c:v>4878</c:v>
                </c:pt>
                <c:pt idx="1549">
                  <c:v>3397</c:v>
                </c:pt>
                <c:pt idx="1550">
                  <c:v>2381</c:v>
                </c:pt>
                <c:pt idx="1551">
                  <c:v>3769</c:v>
                </c:pt>
                <c:pt idx="1552">
                  <c:v>2997</c:v>
                </c:pt>
                <c:pt idx="1553">
                  <c:v>3869</c:v>
                </c:pt>
                <c:pt idx="1554">
                  <c:v>5042</c:v>
                </c:pt>
                <c:pt idx="1555">
                  <c:v>5105</c:v>
                </c:pt>
                <c:pt idx="1556">
                  <c:v>3046</c:v>
                </c:pt>
                <c:pt idx="1557">
                  <c:v>4785</c:v>
                </c:pt>
                <c:pt idx="1558">
                  <c:v>3999</c:v>
                </c:pt>
                <c:pt idx="1559">
                  <c:v>5365</c:v>
                </c:pt>
                <c:pt idx="1560">
                  <c:v>4936</c:v>
                </c:pt>
                <c:pt idx="1561">
                  <c:v>5422</c:v>
                </c:pt>
                <c:pt idx="1562">
                  <c:v>3711</c:v>
                </c:pt>
                <c:pt idx="1563">
                  <c:v>4120</c:v>
                </c:pt>
                <c:pt idx="1564">
                  <c:v>3982</c:v>
                </c:pt>
                <c:pt idx="1565">
                  <c:v>4745</c:v>
                </c:pt>
                <c:pt idx="1566">
                  <c:v>4700</c:v>
                </c:pt>
                <c:pt idx="1567">
                  <c:v>5108</c:v>
                </c:pt>
                <c:pt idx="1568">
                  <c:v>2764</c:v>
                </c:pt>
                <c:pt idx="1569">
                  <c:v>5374</c:v>
                </c:pt>
                <c:pt idx="1570">
                  <c:v>4416</c:v>
                </c:pt>
                <c:pt idx="1571">
                  <c:v>3182</c:v>
                </c:pt>
                <c:pt idx="1572">
                  <c:v>3929</c:v>
                </c:pt>
                <c:pt idx="1573">
                  <c:v>4177</c:v>
                </c:pt>
                <c:pt idx="1574">
                  <c:v>4034</c:v>
                </c:pt>
                <c:pt idx="1575">
                  <c:v>3277</c:v>
                </c:pt>
                <c:pt idx="1576">
                  <c:v>4694</c:v>
                </c:pt>
                <c:pt idx="1577">
                  <c:v>4991</c:v>
                </c:pt>
                <c:pt idx="1578">
                  <c:v>4634</c:v>
                </c:pt>
                <c:pt idx="1579">
                  <c:v>4966</c:v>
                </c:pt>
                <c:pt idx="1580">
                  <c:v>3297</c:v>
                </c:pt>
                <c:pt idx="1581">
                  <c:v>4849</c:v>
                </c:pt>
                <c:pt idx="1582">
                  <c:v>3400</c:v>
                </c:pt>
                <c:pt idx="1583">
                  <c:v>5123</c:v>
                </c:pt>
                <c:pt idx="1584">
                  <c:v>4576</c:v>
                </c:pt>
                <c:pt idx="1585">
                  <c:v>4620</c:v>
                </c:pt>
                <c:pt idx="1586">
                  <c:v>5124</c:v>
                </c:pt>
                <c:pt idx="1587">
                  <c:v>4772</c:v>
                </c:pt>
                <c:pt idx="1588">
                  <c:v>5444</c:v>
                </c:pt>
                <c:pt idx="1589">
                  <c:v>2163</c:v>
                </c:pt>
                <c:pt idx="1590">
                  <c:v>3609</c:v>
                </c:pt>
                <c:pt idx="1591">
                  <c:v>3872</c:v>
                </c:pt>
                <c:pt idx="1592">
                  <c:v>2426</c:v>
                </c:pt>
                <c:pt idx="1593">
                  <c:v>5322</c:v>
                </c:pt>
                <c:pt idx="1594">
                  <c:v>5034</c:v>
                </c:pt>
                <c:pt idx="1595">
                  <c:v>3550</c:v>
                </c:pt>
                <c:pt idx="1596">
                  <c:v>4859</c:v>
                </c:pt>
                <c:pt idx="1597">
                  <c:v>4022</c:v>
                </c:pt>
                <c:pt idx="1598">
                  <c:v>4249</c:v>
                </c:pt>
                <c:pt idx="1599">
                  <c:v>3111</c:v>
                </c:pt>
                <c:pt idx="1600">
                  <c:v>3658</c:v>
                </c:pt>
                <c:pt idx="1601">
                  <c:v>2164</c:v>
                </c:pt>
                <c:pt idx="1602">
                  <c:v>3948</c:v>
                </c:pt>
                <c:pt idx="1603">
                  <c:v>3757</c:v>
                </c:pt>
                <c:pt idx="1604">
                  <c:v>3009</c:v>
                </c:pt>
                <c:pt idx="1605">
                  <c:v>4236</c:v>
                </c:pt>
                <c:pt idx="1606">
                  <c:v>2859</c:v>
                </c:pt>
                <c:pt idx="1607">
                  <c:v>4325</c:v>
                </c:pt>
                <c:pt idx="1608">
                  <c:v>3110</c:v>
                </c:pt>
                <c:pt idx="1609">
                  <c:v>3986</c:v>
                </c:pt>
                <c:pt idx="1610">
                  <c:v>3081</c:v>
                </c:pt>
                <c:pt idx="1611">
                  <c:v>2555</c:v>
                </c:pt>
                <c:pt idx="1612">
                  <c:v>4584</c:v>
                </c:pt>
                <c:pt idx="1613">
                  <c:v>3014</c:v>
                </c:pt>
                <c:pt idx="1614">
                  <c:v>2128</c:v>
                </c:pt>
                <c:pt idx="1615">
                  <c:v>4360</c:v>
                </c:pt>
                <c:pt idx="1616">
                  <c:v>2125</c:v>
                </c:pt>
                <c:pt idx="1617">
                  <c:v>3351</c:v>
                </c:pt>
                <c:pt idx="1618">
                  <c:v>4560</c:v>
                </c:pt>
                <c:pt idx="1619">
                  <c:v>4228</c:v>
                </c:pt>
                <c:pt idx="1620">
                  <c:v>4495</c:v>
                </c:pt>
                <c:pt idx="1621">
                  <c:v>2927</c:v>
                </c:pt>
                <c:pt idx="1622">
                  <c:v>2466</c:v>
                </c:pt>
                <c:pt idx="1623">
                  <c:v>4875</c:v>
                </c:pt>
                <c:pt idx="1624">
                  <c:v>2109</c:v>
                </c:pt>
                <c:pt idx="1625">
                  <c:v>3376</c:v>
                </c:pt>
                <c:pt idx="1626">
                  <c:v>3408</c:v>
                </c:pt>
                <c:pt idx="1627">
                  <c:v>3414</c:v>
                </c:pt>
                <c:pt idx="1628">
                  <c:v>3387</c:v>
                </c:pt>
                <c:pt idx="1629">
                  <c:v>3280</c:v>
                </c:pt>
                <c:pt idx="1630">
                  <c:v>3197</c:v>
                </c:pt>
                <c:pt idx="1631">
                  <c:v>3101</c:v>
                </c:pt>
                <c:pt idx="1632">
                  <c:v>3079</c:v>
                </c:pt>
                <c:pt idx="1633">
                  <c:v>3080</c:v>
                </c:pt>
                <c:pt idx="1634">
                  <c:v>3030</c:v>
                </c:pt>
                <c:pt idx="1635">
                  <c:v>2929</c:v>
                </c:pt>
                <c:pt idx="1636">
                  <c:v>2944</c:v>
                </c:pt>
                <c:pt idx="1637">
                  <c:v>2776</c:v>
                </c:pt>
                <c:pt idx="1638">
                  <c:v>2678</c:v>
                </c:pt>
                <c:pt idx="1639">
                  <c:v>2473</c:v>
                </c:pt>
                <c:pt idx="1640">
                  <c:v>5459</c:v>
                </c:pt>
                <c:pt idx="1641">
                  <c:v>5159</c:v>
                </c:pt>
                <c:pt idx="1642">
                  <c:v>5042</c:v>
                </c:pt>
                <c:pt idx="1643">
                  <c:v>5072</c:v>
                </c:pt>
                <c:pt idx="1644">
                  <c:v>5000</c:v>
                </c:pt>
                <c:pt idx="1645">
                  <c:v>4966</c:v>
                </c:pt>
                <c:pt idx="1646">
                  <c:v>4793</c:v>
                </c:pt>
                <c:pt idx="1647">
                  <c:v>4918</c:v>
                </c:pt>
                <c:pt idx="1648">
                  <c:v>4845</c:v>
                </c:pt>
                <c:pt idx="1649">
                  <c:v>4738</c:v>
                </c:pt>
                <c:pt idx="1650">
                  <c:v>4730</c:v>
                </c:pt>
                <c:pt idx="1651">
                  <c:v>2122</c:v>
                </c:pt>
                <c:pt idx="1652">
                  <c:v>4288</c:v>
                </c:pt>
                <c:pt idx="1653">
                  <c:v>4455</c:v>
                </c:pt>
                <c:pt idx="1654">
                  <c:v>4455</c:v>
                </c:pt>
                <c:pt idx="1655">
                  <c:v>4611</c:v>
                </c:pt>
                <c:pt idx="1656">
                  <c:v>2174</c:v>
                </c:pt>
                <c:pt idx="1657">
                  <c:v>2050</c:v>
                </c:pt>
                <c:pt idx="1658">
                  <c:v>2057</c:v>
                </c:pt>
                <c:pt idx="1659">
                  <c:v>2053</c:v>
                </c:pt>
                <c:pt idx="1660">
                  <c:v>2038</c:v>
                </c:pt>
                <c:pt idx="1661">
                  <c:v>2065</c:v>
                </c:pt>
                <c:pt idx="1662">
                  <c:v>2010</c:v>
                </c:pt>
                <c:pt idx="1663">
                  <c:v>4302</c:v>
                </c:pt>
                <c:pt idx="1664">
                  <c:v>4327</c:v>
                </c:pt>
                <c:pt idx="1665">
                  <c:v>3994</c:v>
                </c:pt>
                <c:pt idx="1666">
                  <c:v>4031</c:v>
                </c:pt>
                <c:pt idx="1667">
                  <c:v>4098</c:v>
                </c:pt>
                <c:pt idx="1668">
                  <c:v>4088</c:v>
                </c:pt>
                <c:pt idx="1669">
                  <c:v>3911</c:v>
                </c:pt>
                <c:pt idx="1670">
                  <c:v>4094</c:v>
                </c:pt>
                <c:pt idx="1671">
                  <c:v>3992</c:v>
                </c:pt>
                <c:pt idx="1672">
                  <c:v>3764</c:v>
                </c:pt>
                <c:pt idx="1673">
                  <c:v>3926</c:v>
                </c:pt>
                <c:pt idx="1674">
                  <c:v>3809</c:v>
                </c:pt>
                <c:pt idx="1675">
                  <c:v>2821</c:v>
                </c:pt>
                <c:pt idx="1676">
                  <c:v>3960</c:v>
                </c:pt>
                <c:pt idx="1677">
                  <c:v>2671</c:v>
                </c:pt>
                <c:pt idx="1678">
                  <c:v>3612</c:v>
                </c:pt>
                <c:pt idx="1679">
                  <c:v>3650</c:v>
                </c:pt>
                <c:pt idx="1680">
                  <c:v>3625</c:v>
                </c:pt>
                <c:pt idx="1681">
                  <c:v>3747</c:v>
                </c:pt>
                <c:pt idx="1682">
                  <c:v>3581</c:v>
                </c:pt>
                <c:pt idx="1683">
                  <c:v>3585</c:v>
                </c:pt>
                <c:pt idx="1684">
                  <c:v>3651</c:v>
                </c:pt>
                <c:pt idx="1685">
                  <c:v>3683</c:v>
                </c:pt>
                <c:pt idx="1686">
                  <c:v>3669</c:v>
                </c:pt>
                <c:pt idx="1687">
                  <c:v>3539</c:v>
                </c:pt>
                <c:pt idx="1688">
                  <c:v>3611</c:v>
                </c:pt>
                <c:pt idx="1689">
                  <c:v>3524</c:v>
                </c:pt>
                <c:pt idx="1690">
                  <c:v>3516</c:v>
                </c:pt>
                <c:pt idx="1691">
                  <c:v>3477</c:v>
                </c:pt>
                <c:pt idx="1692">
                  <c:v>3540</c:v>
                </c:pt>
                <c:pt idx="1693">
                  <c:v>3576</c:v>
                </c:pt>
                <c:pt idx="1694">
                  <c:v>3366</c:v>
                </c:pt>
                <c:pt idx="1695">
                  <c:v>3351</c:v>
                </c:pt>
                <c:pt idx="1696">
                  <c:v>3520</c:v>
                </c:pt>
                <c:pt idx="1697">
                  <c:v>3429</c:v>
                </c:pt>
                <c:pt idx="1698">
                  <c:v>3410</c:v>
                </c:pt>
                <c:pt idx="1699">
                  <c:v>3430</c:v>
                </c:pt>
                <c:pt idx="1700">
                  <c:v>3312</c:v>
                </c:pt>
                <c:pt idx="1701">
                  <c:v>3352</c:v>
                </c:pt>
                <c:pt idx="1702">
                  <c:v>3353</c:v>
                </c:pt>
                <c:pt idx="1703">
                  <c:v>3408</c:v>
                </c:pt>
                <c:pt idx="1704">
                  <c:v>3248</c:v>
                </c:pt>
                <c:pt idx="1705">
                  <c:v>3517</c:v>
                </c:pt>
                <c:pt idx="1706">
                  <c:v>3441</c:v>
                </c:pt>
                <c:pt idx="1707">
                  <c:v>3357</c:v>
                </c:pt>
                <c:pt idx="1708">
                  <c:v>3240</c:v>
                </c:pt>
                <c:pt idx="1709">
                  <c:v>3133</c:v>
                </c:pt>
                <c:pt idx="1710">
                  <c:v>3329</c:v>
                </c:pt>
                <c:pt idx="1711">
                  <c:v>3146</c:v>
                </c:pt>
                <c:pt idx="1712">
                  <c:v>3076</c:v>
                </c:pt>
                <c:pt idx="1713">
                  <c:v>3364</c:v>
                </c:pt>
                <c:pt idx="1714">
                  <c:v>3242</c:v>
                </c:pt>
                <c:pt idx="1715">
                  <c:v>3106</c:v>
                </c:pt>
                <c:pt idx="1716">
                  <c:v>3017</c:v>
                </c:pt>
                <c:pt idx="1717">
                  <c:v>3179</c:v>
                </c:pt>
                <c:pt idx="1718">
                  <c:v>3055</c:v>
                </c:pt>
                <c:pt idx="1719">
                  <c:v>3113</c:v>
                </c:pt>
                <c:pt idx="1720">
                  <c:v>3103</c:v>
                </c:pt>
                <c:pt idx="1721">
                  <c:v>3008</c:v>
                </c:pt>
                <c:pt idx="1722">
                  <c:v>3011</c:v>
                </c:pt>
                <c:pt idx="1723">
                  <c:v>2936</c:v>
                </c:pt>
                <c:pt idx="1724">
                  <c:v>2893</c:v>
                </c:pt>
                <c:pt idx="1725">
                  <c:v>2989</c:v>
                </c:pt>
                <c:pt idx="1726">
                  <c:v>2987</c:v>
                </c:pt>
                <c:pt idx="1727">
                  <c:v>2981</c:v>
                </c:pt>
                <c:pt idx="1728">
                  <c:v>2984</c:v>
                </c:pt>
                <c:pt idx="1729">
                  <c:v>2999</c:v>
                </c:pt>
                <c:pt idx="1730">
                  <c:v>3080</c:v>
                </c:pt>
                <c:pt idx="1731">
                  <c:v>2886</c:v>
                </c:pt>
                <c:pt idx="1732">
                  <c:v>2842</c:v>
                </c:pt>
                <c:pt idx="1733">
                  <c:v>2888</c:v>
                </c:pt>
                <c:pt idx="1734">
                  <c:v>2975</c:v>
                </c:pt>
                <c:pt idx="1735">
                  <c:v>2924</c:v>
                </c:pt>
                <c:pt idx="1736">
                  <c:v>2927</c:v>
                </c:pt>
                <c:pt idx="1737">
                  <c:v>2118</c:v>
                </c:pt>
                <c:pt idx="1738">
                  <c:v>2794</c:v>
                </c:pt>
                <c:pt idx="1739">
                  <c:v>2633</c:v>
                </c:pt>
                <c:pt idx="1740">
                  <c:v>2917</c:v>
                </c:pt>
                <c:pt idx="1741">
                  <c:v>2800</c:v>
                </c:pt>
                <c:pt idx="1742">
                  <c:v>2644</c:v>
                </c:pt>
                <c:pt idx="1743">
                  <c:v>2897</c:v>
                </c:pt>
                <c:pt idx="1744">
                  <c:v>2768</c:v>
                </c:pt>
                <c:pt idx="1745">
                  <c:v>2563</c:v>
                </c:pt>
                <c:pt idx="1746">
                  <c:v>2818</c:v>
                </c:pt>
                <c:pt idx="1747">
                  <c:v>2699</c:v>
                </c:pt>
                <c:pt idx="1748">
                  <c:v>2909</c:v>
                </c:pt>
                <c:pt idx="1749">
                  <c:v>2713</c:v>
                </c:pt>
                <c:pt idx="1750">
                  <c:v>2746</c:v>
                </c:pt>
                <c:pt idx="1751">
                  <c:v>2675</c:v>
                </c:pt>
                <c:pt idx="1752">
                  <c:v>2741</c:v>
                </c:pt>
                <c:pt idx="1753">
                  <c:v>2735</c:v>
                </c:pt>
                <c:pt idx="1754">
                  <c:v>5256</c:v>
                </c:pt>
                <c:pt idx="1755">
                  <c:v>5191</c:v>
                </c:pt>
                <c:pt idx="1756">
                  <c:v>5132</c:v>
                </c:pt>
                <c:pt idx="1757">
                  <c:v>2403</c:v>
                </c:pt>
                <c:pt idx="1758">
                  <c:v>5164</c:v>
                </c:pt>
                <c:pt idx="1759">
                  <c:v>3907</c:v>
                </c:pt>
                <c:pt idx="1760">
                  <c:v>4678</c:v>
                </c:pt>
                <c:pt idx="1761">
                  <c:v>4935</c:v>
                </c:pt>
                <c:pt idx="1762">
                  <c:v>4934</c:v>
                </c:pt>
                <c:pt idx="1763">
                  <c:v>4956</c:v>
                </c:pt>
                <c:pt idx="1764">
                  <c:v>4530</c:v>
                </c:pt>
                <c:pt idx="1765">
                  <c:v>4885</c:v>
                </c:pt>
                <c:pt idx="1766">
                  <c:v>4790</c:v>
                </c:pt>
                <c:pt idx="1767">
                  <c:v>4946</c:v>
                </c:pt>
                <c:pt idx="1768">
                  <c:v>4964</c:v>
                </c:pt>
                <c:pt idx="1769">
                  <c:v>4896</c:v>
                </c:pt>
                <c:pt idx="1770">
                  <c:v>4906</c:v>
                </c:pt>
                <c:pt idx="1771">
                  <c:v>2280</c:v>
                </c:pt>
                <c:pt idx="1772">
                  <c:v>4946</c:v>
                </c:pt>
                <c:pt idx="1773">
                  <c:v>3392</c:v>
                </c:pt>
                <c:pt idx="1774">
                  <c:v>2139</c:v>
                </c:pt>
                <c:pt idx="1775">
                  <c:v>4736</c:v>
                </c:pt>
                <c:pt idx="1776">
                  <c:v>3445</c:v>
                </c:pt>
                <c:pt idx="1777">
                  <c:v>2158</c:v>
                </c:pt>
                <c:pt idx="1778">
                  <c:v>4439</c:v>
                </c:pt>
                <c:pt idx="1779">
                  <c:v>4773</c:v>
                </c:pt>
                <c:pt idx="1780">
                  <c:v>4046</c:v>
                </c:pt>
                <c:pt idx="1781">
                  <c:v>2915</c:v>
                </c:pt>
                <c:pt idx="1782">
                  <c:v>4635</c:v>
                </c:pt>
                <c:pt idx="1783">
                  <c:v>2225</c:v>
                </c:pt>
                <c:pt idx="1784">
                  <c:v>2126</c:v>
                </c:pt>
                <c:pt idx="1785">
                  <c:v>4920</c:v>
                </c:pt>
                <c:pt idx="1786">
                  <c:v>4784</c:v>
                </c:pt>
                <c:pt idx="1787">
                  <c:v>3248</c:v>
                </c:pt>
                <c:pt idx="1788">
                  <c:v>4694</c:v>
                </c:pt>
                <c:pt idx="1789">
                  <c:v>2124</c:v>
                </c:pt>
                <c:pt idx="1790">
                  <c:v>4718</c:v>
                </c:pt>
                <c:pt idx="1791">
                  <c:v>2122</c:v>
                </c:pt>
                <c:pt idx="1792">
                  <c:v>4638</c:v>
                </c:pt>
                <c:pt idx="1793">
                  <c:v>4618</c:v>
                </c:pt>
                <c:pt idx="1794">
                  <c:v>3066</c:v>
                </c:pt>
                <c:pt idx="1795">
                  <c:v>4566</c:v>
                </c:pt>
                <c:pt idx="1796">
                  <c:v>4375</c:v>
                </c:pt>
                <c:pt idx="1797">
                  <c:v>4571</c:v>
                </c:pt>
                <c:pt idx="1798">
                  <c:v>4320</c:v>
                </c:pt>
                <c:pt idx="1799">
                  <c:v>2110</c:v>
                </c:pt>
                <c:pt idx="1800">
                  <c:v>4484</c:v>
                </c:pt>
                <c:pt idx="1801">
                  <c:v>4303</c:v>
                </c:pt>
                <c:pt idx="1802">
                  <c:v>2104</c:v>
                </c:pt>
                <c:pt idx="1803">
                  <c:v>4398</c:v>
                </c:pt>
                <c:pt idx="1804">
                  <c:v>4268</c:v>
                </c:pt>
                <c:pt idx="1805">
                  <c:v>4364</c:v>
                </c:pt>
                <c:pt idx="1806">
                  <c:v>4367</c:v>
                </c:pt>
                <c:pt idx="1807">
                  <c:v>4404</c:v>
                </c:pt>
                <c:pt idx="1808">
                  <c:v>4279</c:v>
                </c:pt>
                <c:pt idx="1809">
                  <c:v>4295</c:v>
                </c:pt>
                <c:pt idx="1810">
                  <c:v>2042</c:v>
                </c:pt>
                <c:pt idx="1811">
                  <c:v>2052</c:v>
                </c:pt>
                <c:pt idx="1812">
                  <c:v>2088</c:v>
                </c:pt>
                <c:pt idx="1813">
                  <c:v>2026</c:v>
                </c:pt>
                <c:pt idx="1814">
                  <c:v>2034</c:v>
                </c:pt>
                <c:pt idx="1815">
                  <c:v>5229</c:v>
                </c:pt>
                <c:pt idx="1816">
                  <c:v>2071</c:v>
                </c:pt>
                <c:pt idx="1817">
                  <c:v>4332</c:v>
                </c:pt>
                <c:pt idx="1818">
                  <c:v>4226</c:v>
                </c:pt>
                <c:pt idx="1819">
                  <c:v>3880</c:v>
                </c:pt>
                <c:pt idx="1820">
                  <c:v>4966</c:v>
                </c:pt>
                <c:pt idx="1821">
                  <c:v>3879</c:v>
                </c:pt>
                <c:pt idx="1822">
                  <c:v>4092</c:v>
                </c:pt>
                <c:pt idx="1823">
                  <c:v>4027</c:v>
                </c:pt>
                <c:pt idx="1824">
                  <c:v>4044</c:v>
                </c:pt>
                <c:pt idx="1825">
                  <c:v>2847</c:v>
                </c:pt>
                <c:pt idx="1826">
                  <c:v>3785</c:v>
                </c:pt>
                <c:pt idx="1827">
                  <c:v>2804</c:v>
                </c:pt>
                <c:pt idx="1828">
                  <c:v>2789</c:v>
                </c:pt>
                <c:pt idx="1829">
                  <c:v>2885</c:v>
                </c:pt>
                <c:pt idx="1830">
                  <c:v>2806</c:v>
                </c:pt>
                <c:pt idx="1831">
                  <c:v>3994</c:v>
                </c:pt>
                <c:pt idx="1832">
                  <c:v>4704</c:v>
                </c:pt>
                <c:pt idx="1833">
                  <c:v>3955</c:v>
                </c:pt>
                <c:pt idx="1834">
                  <c:v>2658</c:v>
                </c:pt>
                <c:pt idx="1835">
                  <c:v>2801</c:v>
                </c:pt>
                <c:pt idx="1836">
                  <c:v>2565</c:v>
                </c:pt>
                <c:pt idx="1837">
                  <c:v>3569</c:v>
                </c:pt>
                <c:pt idx="1838">
                  <c:v>3808</c:v>
                </c:pt>
                <c:pt idx="1839">
                  <c:v>3927</c:v>
                </c:pt>
                <c:pt idx="1840">
                  <c:v>2689</c:v>
                </c:pt>
                <c:pt idx="1841">
                  <c:v>5477</c:v>
                </c:pt>
                <c:pt idx="1842">
                  <c:v>3948</c:v>
                </c:pt>
                <c:pt idx="1843">
                  <c:v>3819</c:v>
                </c:pt>
                <c:pt idx="1844">
                  <c:v>3495</c:v>
                </c:pt>
                <c:pt idx="1845">
                  <c:v>3774</c:v>
                </c:pt>
                <c:pt idx="1846">
                  <c:v>3736</c:v>
                </c:pt>
                <c:pt idx="1847">
                  <c:v>3606</c:v>
                </c:pt>
                <c:pt idx="1848">
                  <c:v>3621</c:v>
                </c:pt>
                <c:pt idx="1849">
                  <c:v>3613</c:v>
                </c:pt>
                <c:pt idx="1850">
                  <c:v>3497</c:v>
                </c:pt>
                <c:pt idx="1851">
                  <c:v>3534</c:v>
                </c:pt>
                <c:pt idx="1852">
                  <c:v>3658</c:v>
                </c:pt>
                <c:pt idx="1853">
                  <c:v>3497</c:v>
                </c:pt>
                <c:pt idx="1854">
                  <c:v>3499</c:v>
                </c:pt>
                <c:pt idx="1855">
                  <c:v>3494</c:v>
                </c:pt>
                <c:pt idx="1856">
                  <c:v>3471</c:v>
                </c:pt>
                <c:pt idx="1857">
                  <c:v>4828</c:v>
                </c:pt>
                <c:pt idx="1858">
                  <c:v>3523</c:v>
                </c:pt>
                <c:pt idx="1859">
                  <c:v>5156</c:v>
                </c:pt>
                <c:pt idx="1860">
                  <c:v>3421</c:v>
                </c:pt>
                <c:pt idx="1861">
                  <c:v>3315</c:v>
                </c:pt>
                <c:pt idx="1862">
                  <c:v>3459</c:v>
                </c:pt>
                <c:pt idx="1863">
                  <c:v>3246</c:v>
                </c:pt>
                <c:pt idx="1864">
                  <c:v>3424</c:v>
                </c:pt>
                <c:pt idx="1865">
                  <c:v>4816</c:v>
                </c:pt>
                <c:pt idx="1866">
                  <c:v>3346</c:v>
                </c:pt>
                <c:pt idx="1867">
                  <c:v>3390</c:v>
                </c:pt>
                <c:pt idx="1868">
                  <c:v>3362</c:v>
                </c:pt>
                <c:pt idx="1869">
                  <c:v>3308</c:v>
                </c:pt>
                <c:pt idx="1870">
                  <c:v>4940</c:v>
                </c:pt>
                <c:pt idx="1871">
                  <c:v>3126</c:v>
                </c:pt>
                <c:pt idx="1872">
                  <c:v>3139</c:v>
                </c:pt>
                <c:pt idx="1873">
                  <c:v>3310</c:v>
                </c:pt>
                <c:pt idx="1874">
                  <c:v>3324</c:v>
                </c:pt>
                <c:pt idx="1875">
                  <c:v>4912</c:v>
                </c:pt>
                <c:pt idx="1876">
                  <c:v>3341</c:v>
                </c:pt>
                <c:pt idx="1877">
                  <c:v>3040</c:v>
                </c:pt>
                <c:pt idx="1878">
                  <c:v>3008</c:v>
                </c:pt>
                <c:pt idx="1879">
                  <c:v>4790</c:v>
                </c:pt>
                <c:pt idx="1880">
                  <c:v>2635</c:v>
                </c:pt>
                <c:pt idx="1881">
                  <c:v>3000</c:v>
                </c:pt>
                <c:pt idx="1882">
                  <c:v>4995</c:v>
                </c:pt>
                <c:pt idx="1883">
                  <c:v>2948</c:v>
                </c:pt>
                <c:pt idx="1884">
                  <c:v>4897</c:v>
                </c:pt>
                <c:pt idx="1885">
                  <c:v>4650</c:v>
                </c:pt>
                <c:pt idx="1886">
                  <c:v>4668</c:v>
                </c:pt>
                <c:pt idx="1887">
                  <c:v>2936</c:v>
                </c:pt>
                <c:pt idx="1888">
                  <c:v>3052</c:v>
                </c:pt>
                <c:pt idx="1889">
                  <c:v>4482</c:v>
                </c:pt>
                <c:pt idx="1890">
                  <c:v>4889</c:v>
                </c:pt>
                <c:pt idx="1891">
                  <c:v>4738</c:v>
                </c:pt>
                <c:pt idx="1892">
                  <c:v>4741</c:v>
                </c:pt>
                <c:pt idx="1893">
                  <c:v>3755</c:v>
                </c:pt>
                <c:pt idx="1894">
                  <c:v>2108</c:v>
                </c:pt>
                <c:pt idx="1895">
                  <c:v>2868</c:v>
                </c:pt>
                <c:pt idx="1896">
                  <c:v>2945</c:v>
                </c:pt>
                <c:pt idx="1897">
                  <c:v>2919</c:v>
                </c:pt>
                <c:pt idx="1898">
                  <c:v>2895</c:v>
                </c:pt>
                <c:pt idx="1899">
                  <c:v>4308</c:v>
                </c:pt>
                <c:pt idx="1900">
                  <c:v>4657</c:v>
                </c:pt>
                <c:pt idx="1901">
                  <c:v>2919</c:v>
                </c:pt>
                <c:pt idx="1902">
                  <c:v>4467</c:v>
                </c:pt>
                <c:pt idx="1903">
                  <c:v>4272</c:v>
                </c:pt>
                <c:pt idx="1904">
                  <c:v>2940</c:v>
                </c:pt>
                <c:pt idx="1905">
                  <c:v>2132</c:v>
                </c:pt>
                <c:pt idx="1906">
                  <c:v>2852</c:v>
                </c:pt>
                <c:pt idx="1907">
                  <c:v>2946</c:v>
                </c:pt>
                <c:pt idx="1908">
                  <c:v>2098</c:v>
                </c:pt>
                <c:pt idx="1909">
                  <c:v>2740</c:v>
                </c:pt>
                <c:pt idx="1910">
                  <c:v>2066</c:v>
                </c:pt>
                <c:pt idx="1911">
                  <c:v>2703</c:v>
                </c:pt>
                <c:pt idx="1912">
                  <c:v>2030</c:v>
                </c:pt>
                <c:pt idx="1913">
                  <c:v>3385</c:v>
                </c:pt>
                <c:pt idx="1914">
                  <c:v>2671</c:v>
                </c:pt>
                <c:pt idx="1915">
                  <c:v>2623</c:v>
                </c:pt>
                <c:pt idx="1916">
                  <c:v>2705</c:v>
                </c:pt>
                <c:pt idx="1917">
                  <c:v>2011</c:v>
                </c:pt>
                <c:pt idx="1918">
                  <c:v>3154</c:v>
                </c:pt>
                <c:pt idx="1919">
                  <c:v>3272</c:v>
                </c:pt>
                <c:pt idx="1920">
                  <c:v>4935</c:v>
                </c:pt>
                <c:pt idx="1921">
                  <c:v>2415</c:v>
                </c:pt>
                <c:pt idx="1922">
                  <c:v>3130</c:v>
                </c:pt>
                <c:pt idx="1923">
                  <c:v>3927</c:v>
                </c:pt>
                <c:pt idx="1924">
                  <c:v>4077</c:v>
                </c:pt>
                <c:pt idx="1925">
                  <c:v>4599</c:v>
                </c:pt>
                <c:pt idx="1926">
                  <c:v>3707</c:v>
                </c:pt>
                <c:pt idx="1927">
                  <c:v>4086</c:v>
                </c:pt>
                <c:pt idx="1928">
                  <c:v>4863</c:v>
                </c:pt>
                <c:pt idx="1929">
                  <c:v>3850</c:v>
                </c:pt>
                <c:pt idx="1930">
                  <c:v>3682</c:v>
                </c:pt>
                <c:pt idx="1931">
                  <c:v>3009</c:v>
                </c:pt>
                <c:pt idx="1932">
                  <c:v>3761</c:v>
                </c:pt>
                <c:pt idx="1933">
                  <c:v>4703</c:v>
                </c:pt>
                <c:pt idx="1934">
                  <c:v>3495</c:v>
                </c:pt>
                <c:pt idx="1935">
                  <c:v>3688</c:v>
                </c:pt>
                <c:pt idx="1936">
                  <c:v>4413</c:v>
                </c:pt>
                <c:pt idx="1937">
                  <c:v>3624</c:v>
                </c:pt>
                <c:pt idx="1938">
                  <c:v>2117</c:v>
                </c:pt>
                <c:pt idx="1939">
                  <c:v>3624</c:v>
                </c:pt>
                <c:pt idx="1940">
                  <c:v>3611</c:v>
                </c:pt>
                <c:pt idx="1941">
                  <c:v>4330</c:v>
                </c:pt>
                <c:pt idx="1942">
                  <c:v>3598</c:v>
                </c:pt>
                <c:pt idx="1943">
                  <c:v>3476</c:v>
                </c:pt>
                <c:pt idx="1944">
                  <c:v>3304</c:v>
                </c:pt>
                <c:pt idx="1945">
                  <c:v>3330</c:v>
                </c:pt>
                <c:pt idx="1946">
                  <c:v>4523</c:v>
                </c:pt>
                <c:pt idx="1947">
                  <c:v>4063</c:v>
                </c:pt>
                <c:pt idx="1948">
                  <c:v>2495</c:v>
                </c:pt>
                <c:pt idx="1949">
                  <c:v>3145</c:v>
                </c:pt>
                <c:pt idx="1950">
                  <c:v>2911</c:v>
                </c:pt>
                <c:pt idx="1951">
                  <c:v>3150</c:v>
                </c:pt>
                <c:pt idx="1952">
                  <c:v>3228</c:v>
                </c:pt>
                <c:pt idx="1953">
                  <c:v>3153</c:v>
                </c:pt>
                <c:pt idx="1954">
                  <c:v>4369</c:v>
                </c:pt>
                <c:pt idx="1955">
                  <c:v>4420</c:v>
                </c:pt>
                <c:pt idx="1956">
                  <c:v>3112</c:v>
                </c:pt>
                <c:pt idx="1957">
                  <c:v>4358</c:v>
                </c:pt>
                <c:pt idx="1958">
                  <c:v>4418</c:v>
                </c:pt>
                <c:pt idx="1959">
                  <c:v>5463</c:v>
                </c:pt>
                <c:pt idx="1960">
                  <c:v>2974</c:v>
                </c:pt>
                <c:pt idx="1961">
                  <c:v>5430</c:v>
                </c:pt>
                <c:pt idx="1962">
                  <c:v>2935</c:v>
                </c:pt>
                <c:pt idx="1963">
                  <c:v>2088</c:v>
                </c:pt>
                <c:pt idx="1964">
                  <c:v>2086</c:v>
                </c:pt>
                <c:pt idx="1965">
                  <c:v>5272</c:v>
                </c:pt>
                <c:pt idx="1966">
                  <c:v>3041</c:v>
                </c:pt>
                <c:pt idx="1967">
                  <c:v>5303</c:v>
                </c:pt>
                <c:pt idx="1968">
                  <c:v>2921</c:v>
                </c:pt>
                <c:pt idx="1969">
                  <c:v>5175</c:v>
                </c:pt>
                <c:pt idx="1970">
                  <c:v>2978</c:v>
                </c:pt>
                <c:pt idx="1971">
                  <c:v>2928</c:v>
                </c:pt>
                <c:pt idx="1972">
                  <c:v>5262</c:v>
                </c:pt>
                <c:pt idx="1973">
                  <c:v>5175</c:v>
                </c:pt>
                <c:pt idx="1974">
                  <c:v>2005</c:v>
                </c:pt>
                <c:pt idx="1975">
                  <c:v>5173</c:v>
                </c:pt>
                <c:pt idx="1976">
                  <c:v>1993</c:v>
                </c:pt>
                <c:pt idx="1977">
                  <c:v>3405</c:v>
                </c:pt>
                <c:pt idx="1978">
                  <c:v>2003</c:v>
                </c:pt>
                <c:pt idx="1979">
                  <c:v>4901</c:v>
                </c:pt>
                <c:pt idx="1980">
                  <c:v>4269</c:v>
                </c:pt>
                <c:pt idx="1981">
                  <c:v>4938</c:v>
                </c:pt>
                <c:pt idx="1982">
                  <c:v>5158</c:v>
                </c:pt>
                <c:pt idx="1983">
                  <c:v>4907</c:v>
                </c:pt>
                <c:pt idx="1984">
                  <c:v>5086</c:v>
                </c:pt>
                <c:pt idx="1985">
                  <c:v>5140</c:v>
                </c:pt>
                <c:pt idx="1986">
                  <c:v>2100</c:v>
                </c:pt>
                <c:pt idx="1987">
                  <c:v>2950</c:v>
                </c:pt>
                <c:pt idx="1988">
                  <c:v>5050</c:v>
                </c:pt>
                <c:pt idx="1989">
                  <c:v>2912</c:v>
                </c:pt>
                <c:pt idx="1990">
                  <c:v>2826</c:v>
                </c:pt>
                <c:pt idx="1991">
                  <c:v>4847</c:v>
                </c:pt>
                <c:pt idx="1992">
                  <c:v>2835</c:v>
                </c:pt>
                <c:pt idx="1993">
                  <c:v>4944</c:v>
                </c:pt>
                <c:pt idx="1994">
                  <c:v>4681</c:v>
                </c:pt>
                <c:pt idx="1995">
                  <c:v>4004</c:v>
                </c:pt>
                <c:pt idx="1996">
                  <c:v>2769</c:v>
                </c:pt>
                <c:pt idx="1997">
                  <c:v>4699</c:v>
                </c:pt>
                <c:pt idx="1998">
                  <c:v>4667</c:v>
                </c:pt>
                <c:pt idx="1999">
                  <c:v>2705</c:v>
                </c:pt>
                <c:pt idx="2000">
                  <c:v>4624</c:v>
                </c:pt>
                <c:pt idx="2001">
                  <c:v>3535</c:v>
                </c:pt>
                <c:pt idx="2002">
                  <c:v>4528</c:v>
                </c:pt>
                <c:pt idx="2003">
                  <c:v>3550</c:v>
                </c:pt>
                <c:pt idx="2004">
                  <c:v>3709</c:v>
                </c:pt>
                <c:pt idx="2005">
                  <c:v>3747</c:v>
                </c:pt>
                <c:pt idx="2006">
                  <c:v>5453</c:v>
                </c:pt>
                <c:pt idx="2007">
                  <c:v>4734</c:v>
                </c:pt>
                <c:pt idx="2008">
                  <c:v>2094</c:v>
                </c:pt>
                <c:pt idx="2009">
                  <c:v>4629</c:v>
                </c:pt>
                <c:pt idx="2010">
                  <c:v>4649</c:v>
                </c:pt>
                <c:pt idx="2011">
                  <c:v>3536</c:v>
                </c:pt>
                <c:pt idx="2012">
                  <c:v>3419</c:v>
                </c:pt>
                <c:pt idx="2013">
                  <c:v>4655</c:v>
                </c:pt>
                <c:pt idx="2014">
                  <c:v>4204</c:v>
                </c:pt>
                <c:pt idx="2015">
                  <c:v>3372</c:v>
                </c:pt>
                <c:pt idx="2016">
                  <c:v>2095</c:v>
                </c:pt>
                <c:pt idx="2017">
                  <c:v>4569</c:v>
                </c:pt>
                <c:pt idx="2018">
                  <c:v>3306</c:v>
                </c:pt>
                <c:pt idx="2019">
                  <c:v>3328</c:v>
                </c:pt>
                <c:pt idx="2020">
                  <c:v>3264</c:v>
                </c:pt>
                <c:pt idx="2021">
                  <c:v>3353</c:v>
                </c:pt>
                <c:pt idx="2022">
                  <c:v>2079</c:v>
                </c:pt>
                <c:pt idx="2023">
                  <c:v>3228</c:v>
                </c:pt>
                <c:pt idx="2024">
                  <c:v>3353</c:v>
                </c:pt>
                <c:pt idx="2025">
                  <c:v>3203</c:v>
                </c:pt>
                <c:pt idx="2026">
                  <c:v>3495</c:v>
                </c:pt>
                <c:pt idx="2027">
                  <c:v>3165</c:v>
                </c:pt>
                <c:pt idx="2028">
                  <c:v>2068</c:v>
                </c:pt>
                <c:pt idx="2029">
                  <c:v>3215</c:v>
                </c:pt>
                <c:pt idx="2030">
                  <c:v>2054</c:v>
                </c:pt>
                <c:pt idx="2031">
                  <c:v>4309</c:v>
                </c:pt>
                <c:pt idx="2032">
                  <c:v>3091</c:v>
                </c:pt>
                <c:pt idx="2033">
                  <c:v>2997</c:v>
                </c:pt>
                <c:pt idx="2034">
                  <c:v>2948</c:v>
                </c:pt>
                <c:pt idx="2035">
                  <c:v>3165</c:v>
                </c:pt>
                <c:pt idx="2036">
                  <c:v>3651</c:v>
                </c:pt>
                <c:pt idx="2037">
                  <c:v>2981</c:v>
                </c:pt>
                <c:pt idx="2038">
                  <c:v>2457</c:v>
                </c:pt>
                <c:pt idx="2039">
                  <c:v>4328</c:v>
                </c:pt>
                <c:pt idx="2040">
                  <c:v>3725</c:v>
                </c:pt>
                <c:pt idx="2041">
                  <c:v>2858</c:v>
                </c:pt>
                <c:pt idx="2042">
                  <c:v>2870</c:v>
                </c:pt>
                <c:pt idx="2043">
                  <c:v>2921</c:v>
                </c:pt>
                <c:pt idx="2044">
                  <c:v>2937</c:v>
                </c:pt>
                <c:pt idx="2045">
                  <c:v>2097</c:v>
                </c:pt>
                <c:pt idx="2046">
                  <c:v>3382</c:v>
                </c:pt>
                <c:pt idx="2047">
                  <c:v>5126</c:v>
                </c:pt>
                <c:pt idx="2048">
                  <c:v>3088</c:v>
                </c:pt>
                <c:pt idx="2049">
                  <c:v>2590</c:v>
                </c:pt>
                <c:pt idx="2050">
                  <c:v>3135</c:v>
                </c:pt>
                <c:pt idx="2051">
                  <c:v>5083</c:v>
                </c:pt>
                <c:pt idx="2052">
                  <c:v>3921</c:v>
                </c:pt>
                <c:pt idx="2053">
                  <c:v>2823</c:v>
                </c:pt>
                <c:pt idx="2054">
                  <c:v>2113</c:v>
                </c:pt>
                <c:pt idx="2055">
                  <c:v>3339</c:v>
                </c:pt>
                <c:pt idx="2056">
                  <c:v>2710</c:v>
                </c:pt>
                <c:pt idx="2057">
                  <c:v>2085</c:v>
                </c:pt>
                <c:pt idx="2058">
                  <c:v>4951</c:v>
                </c:pt>
                <c:pt idx="2059">
                  <c:v>2095</c:v>
                </c:pt>
                <c:pt idx="2060">
                  <c:v>2128</c:v>
                </c:pt>
                <c:pt idx="2061">
                  <c:v>3656</c:v>
                </c:pt>
                <c:pt idx="2062">
                  <c:v>3573</c:v>
                </c:pt>
                <c:pt idx="2063">
                  <c:v>2573</c:v>
                </c:pt>
                <c:pt idx="2064">
                  <c:v>2517</c:v>
                </c:pt>
                <c:pt idx="2065">
                  <c:v>2564</c:v>
                </c:pt>
                <c:pt idx="2066">
                  <c:v>2761</c:v>
                </c:pt>
                <c:pt idx="2067">
                  <c:v>3121</c:v>
                </c:pt>
                <c:pt idx="2068">
                  <c:v>2475</c:v>
                </c:pt>
                <c:pt idx="2069">
                  <c:v>3198</c:v>
                </c:pt>
                <c:pt idx="2070">
                  <c:v>2934</c:v>
                </c:pt>
                <c:pt idx="2071">
                  <c:v>4375</c:v>
                </c:pt>
                <c:pt idx="2072">
                  <c:v>2696</c:v>
                </c:pt>
                <c:pt idx="2073">
                  <c:v>2848</c:v>
                </c:pt>
                <c:pt idx="2074">
                  <c:v>2827</c:v>
                </c:pt>
                <c:pt idx="2075">
                  <c:v>2481</c:v>
                </c:pt>
                <c:pt idx="2076">
                  <c:v>2413</c:v>
                </c:pt>
                <c:pt idx="2077">
                  <c:v>5309</c:v>
                </c:pt>
                <c:pt idx="2078">
                  <c:v>2706</c:v>
                </c:pt>
                <c:pt idx="2079">
                  <c:v>2609</c:v>
                </c:pt>
                <c:pt idx="2080">
                  <c:v>2762</c:v>
                </c:pt>
                <c:pt idx="2081">
                  <c:v>2364</c:v>
                </c:pt>
                <c:pt idx="2082">
                  <c:v>4323</c:v>
                </c:pt>
                <c:pt idx="2083">
                  <c:v>5153</c:v>
                </c:pt>
                <c:pt idx="2084">
                  <c:v>2117</c:v>
                </c:pt>
                <c:pt idx="2085">
                  <c:v>2000</c:v>
                </c:pt>
                <c:pt idx="2086">
                  <c:v>3297</c:v>
                </c:pt>
                <c:pt idx="2087">
                  <c:v>2664</c:v>
                </c:pt>
                <c:pt idx="2088">
                  <c:v>3076</c:v>
                </c:pt>
                <c:pt idx="2089">
                  <c:v>2480</c:v>
                </c:pt>
                <c:pt idx="2090">
                  <c:v>2412</c:v>
                </c:pt>
                <c:pt idx="2091">
                  <c:v>3263</c:v>
                </c:pt>
                <c:pt idx="2092">
                  <c:v>4102</c:v>
                </c:pt>
                <c:pt idx="2093">
                  <c:v>2154</c:v>
                </c:pt>
                <c:pt idx="2094">
                  <c:v>2760</c:v>
                </c:pt>
                <c:pt idx="2095">
                  <c:v>2153</c:v>
                </c:pt>
                <c:pt idx="2096">
                  <c:v>2110</c:v>
                </c:pt>
                <c:pt idx="2097">
                  <c:v>3838</c:v>
                </c:pt>
                <c:pt idx="2098">
                  <c:v>2522</c:v>
                </c:pt>
                <c:pt idx="2099">
                  <c:v>3160</c:v>
                </c:pt>
                <c:pt idx="2100">
                  <c:v>3239</c:v>
                </c:pt>
                <c:pt idx="2101">
                  <c:v>2537</c:v>
                </c:pt>
                <c:pt idx="2102">
                  <c:v>4686</c:v>
                </c:pt>
                <c:pt idx="2103">
                  <c:v>2742</c:v>
                </c:pt>
                <c:pt idx="2104">
                  <c:v>2714</c:v>
                </c:pt>
                <c:pt idx="2105">
                  <c:v>3227</c:v>
                </c:pt>
                <c:pt idx="2106">
                  <c:v>2540</c:v>
                </c:pt>
                <c:pt idx="2107">
                  <c:v>2944</c:v>
                </c:pt>
                <c:pt idx="2108">
                  <c:v>3139</c:v>
                </c:pt>
                <c:pt idx="2109">
                  <c:v>3468</c:v>
                </c:pt>
                <c:pt idx="2110">
                  <c:v>2570</c:v>
                </c:pt>
                <c:pt idx="2111">
                  <c:v>2321</c:v>
                </c:pt>
                <c:pt idx="2112">
                  <c:v>2307</c:v>
                </c:pt>
                <c:pt idx="2113">
                  <c:v>2073</c:v>
                </c:pt>
                <c:pt idx="2114">
                  <c:v>2163</c:v>
                </c:pt>
                <c:pt idx="2115">
                  <c:v>2100</c:v>
                </c:pt>
                <c:pt idx="2116">
                  <c:v>3132</c:v>
                </c:pt>
                <c:pt idx="2117">
                  <c:v>2630</c:v>
                </c:pt>
                <c:pt idx="2118">
                  <c:v>2682</c:v>
                </c:pt>
              </c:numCache>
            </c:numRef>
          </c:val>
        </c:ser>
        <c:ser>
          <c:idx val="2"/>
          <c:order val="1"/>
          <c:tx>
            <c:strRef>
              <c:f>Sheet2!$D$1</c:f>
              <c:strCache>
                <c:ptCount val="1"/>
                <c:pt idx="0">
                  <c:v>燃料油现货价格</c:v>
                </c:pt>
              </c:strCache>
            </c:strRef>
          </c:tx>
          <c:spPr>
            <a:ln w="12700"/>
          </c:spPr>
          <c:marker>
            <c:symbol val="none"/>
          </c:marker>
          <c:cat>
            <c:numRef>
              <c:f>Sheet2!$A$2:$A$2120</c:f>
              <c:numCache>
                <c:formatCode>yyyy/m/d;@</c:formatCode>
                <c:ptCount val="2119"/>
                <c:pt idx="0">
                  <c:v>39797</c:v>
                </c:pt>
                <c:pt idx="1">
                  <c:v>39937</c:v>
                </c:pt>
                <c:pt idx="2">
                  <c:v>39818</c:v>
                </c:pt>
                <c:pt idx="3">
                  <c:v>39832</c:v>
                </c:pt>
                <c:pt idx="4">
                  <c:v>39820</c:v>
                </c:pt>
                <c:pt idx="5">
                  <c:v>38268</c:v>
                </c:pt>
                <c:pt idx="6">
                  <c:v>39846</c:v>
                </c:pt>
                <c:pt idx="7">
                  <c:v>38462</c:v>
                </c:pt>
                <c:pt idx="8">
                  <c:v>39850</c:v>
                </c:pt>
                <c:pt idx="9">
                  <c:v>38429</c:v>
                </c:pt>
                <c:pt idx="10">
                  <c:v>38449</c:v>
                </c:pt>
                <c:pt idx="11">
                  <c:v>38446</c:v>
                </c:pt>
                <c:pt idx="12">
                  <c:v>39498</c:v>
                </c:pt>
                <c:pt idx="13">
                  <c:v>39965</c:v>
                </c:pt>
                <c:pt idx="14">
                  <c:v>38610</c:v>
                </c:pt>
                <c:pt idx="15">
                  <c:v>38600</c:v>
                </c:pt>
                <c:pt idx="16">
                  <c:v>39104</c:v>
                </c:pt>
                <c:pt idx="17">
                  <c:v>39918</c:v>
                </c:pt>
                <c:pt idx="18">
                  <c:v>38337</c:v>
                </c:pt>
                <c:pt idx="19">
                  <c:v>40183</c:v>
                </c:pt>
                <c:pt idx="20">
                  <c:v>38327</c:v>
                </c:pt>
                <c:pt idx="21">
                  <c:v>38313</c:v>
                </c:pt>
                <c:pt idx="22">
                  <c:v>38467</c:v>
                </c:pt>
                <c:pt idx="23">
                  <c:v>40465</c:v>
                </c:pt>
                <c:pt idx="24">
                  <c:v>39790</c:v>
                </c:pt>
                <c:pt idx="25">
                  <c:v>38595</c:v>
                </c:pt>
                <c:pt idx="26">
                  <c:v>38420</c:v>
                </c:pt>
                <c:pt idx="27">
                  <c:v>38443</c:v>
                </c:pt>
                <c:pt idx="28">
                  <c:v>38615</c:v>
                </c:pt>
                <c:pt idx="29">
                  <c:v>39505</c:v>
                </c:pt>
                <c:pt idx="30">
                  <c:v>38721</c:v>
                </c:pt>
                <c:pt idx="31">
                  <c:v>41248</c:v>
                </c:pt>
                <c:pt idx="32">
                  <c:v>39804</c:v>
                </c:pt>
                <c:pt idx="33">
                  <c:v>39185</c:v>
                </c:pt>
                <c:pt idx="34">
                  <c:v>39491</c:v>
                </c:pt>
                <c:pt idx="35">
                  <c:v>39836</c:v>
                </c:pt>
                <c:pt idx="36">
                  <c:v>38428</c:v>
                </c:pt>
                <c:pt idx="37">
                  <c:v>38328</c:v>
                </c:pt>
                <c:pt idx="38">
                  <c:v>39864</c:v>
                </c:pt>
                <c:pt idx="39">
                  <c:v>39849</c:v>
                </c:pt>
                <c:pt idx="40">
                  <c:v>40133</c:v>
                </c:pt>
                <c:pt idx="41">
                  <c:v>39868</c:v>
                </c:pt>
                <c:pt idx="42">
                  <c:v>39090</c:v>
                </c:pt>
                <c:pt idx="43">
                  <c:v>38558</c:v>
                </c:pt>
                <c:pt idx="44">
                  <c:v>39877</c:v>
                </c:pt>
                <c:pt idx="45">
                  <c:v>39869</c:v>
                </c:pt>
                <c:pt idx="46">
                  <c:v>38523</c:v>
                </c:pt>
                <c:pt idx="47">
                  <c:v>39895</c:v>
                </c:pt>
                <c:pt idx="48">
                  <c:v>39905</c:v>
                </c:pt>
                <c:pt idx="49">
                  <c:v>38351</c:v>
                </c:pt>
                <c:pt idx="50">
                  <c:v>39913</c:v>
                </c:pt>
                <c:pt idx="51">
                  <c:v>38912</c:v>
                </c:pt>
                <c:pt idx="52">
                  <c:v>38457</c:v>
                </c:pt>
                <c:pt idx="53">
                  <c:v>39969</c:v>
                </c:pt>
                <c:pt idx="54">
                  <c:v>39994</c:v>
                </c:pt>
                <c:pt idx="55">
                  <c:v>39917</c:v>
                </c:pt>
                <c:pt idx="56">
                  <c:v>38341</c:v>
                </c:pt>
                <c:pt idx="57">
                  <c:v>41108</c:v>
                </c:pt>
                <c:pt idx="58">
                  <c:v>39139</c:v>
                </c:pt>
                <c:pt idx="59">
                  <c:v>38588</c:v>
                </c:pt>
                <c:pt idx="60">
                  <c:v>40189</c:v>
                </c:pt>
                <c:pt idx="61">
                  <c:v>38505</c:v>
                </c:pt>
                <c:pt idx="62">
                  <c:v>39919</c:v>
                </c:pt>
                <c:pt idx="63">
                  <c:v>39391</c:v>
                </c:pt>
                <c:pt idx="64">
                  <c:v>39106</c:v>
                </c:pt>
                <c:pt idx="65">
                  <c:v>38593</c:v>
                </c:pt>
                <c:pt idx="66">
                  <c:v>40105</c:v>
                </c:pt>
                <c:pt idx="67">
                  <c:v>40491</c:v>
                </c:pt>
                <c:pt idx="68">
                  <c:v>38540</c:v>
                </c:pt>
                <c:pt idx="69">
                  <c:v>39412</c:v>
                </c:pt>
                <c:pt idx="70">
                  <c:v>38272</c:v>
                </c:pt>
                <c:pt idx="71">
                  <c:v>39171</c:v>
                </c:pt>
                <c:pt idx="72">
                  <c:v>39944</c:v>
                </c:pt>
                <c:pt idx="73">
                  <c:v>38579</c:v>
                </c:pt>
                <c:pt idx="74">
                  <c:v>38586</c:v>
                </c:pt>
                <c:pt idx="75">
                  <c:v>39953</c:v>
                </c:pt>
                <c:pt idx="76">
                  <c:v>40156</c:v>
                </c:pt>
                <c:pt idx="77">
                  <c:v>39178</c:v>
                </c:pt>
                <c:pt idx="78">
                  <c:v>38798</c:v>
                </c:pt>
                <c:pt idx="79">
                  <c:v>38426</c:v>
                </c:pt>
                <c:pt idx="80">
                  <c:v>40176</c:v>
                </c:pt>
                <c:pt idx="81">
                  <c:v>40459</c:v>
                </c:pt>
                <c:pt idx="82">
                  <c:v>39016</c:v>
                </c:pt>
                <c:pt idx="83">
                  <c:v>38572</c:v>
                </c:pt>
                <c:pt idx="84">
                  <c:v>39113</c:v>
                </c:pt>
                <c:pt idx="85">
                  <c:v>38679</c:v>
                </c:pt>
                <c:pt idx="86">
                  <c:v>39974</c:v>
                </c:pt>
                <c:pt idx="87">
                  <c:v>38406</c:v>
                </c:pt>
                <c:pt idx="88">
                  <c:v>38988</c:v>
                </c:pt>
                <c:pt idx="89">
                  <c:v>38573</c:v>
                </c:pt>
                <c:pt idx="90">
                  <c:v>39114</c:v>
                </c:pt>
                <c:pt idx="91">
                  <c:v>38575</c:v>
                </c:pt>
                <c:pt idx="92">
                  <c:v>40095</c:v>
                </c:pt>
                <c:pt idx="93">
                  <c:v>40037</c:v>
                </c:pt>
                <c:pt idx="94">
                  <c:v>40049</c:v>
                </c:pt>
                <c:pt idx="95">
                  <c:v>40098</c:v>
                </c:pt>
                <c:pt idx="96">
                  <c:v>38754</c:v>
                </c:pt>
                <c:pt idx="97">
                  <c:v>38414</c:v>
                </c:pt>
                <c:pt idx="98">
                  <c:v>39534</c:v>
                </c:pt>
                <c:pt idx="99">
                  <c:v>39521</c:v>
                </c:pt>
                <c:pt idx="100">
                  <c:v>38527</c:v>
                </c:pt>
                <c:pt idx="101">
                  <c:v>39393</c:v>
                </c:pt>
                <c:pt idx="102">
                  <c:v>39163</c:v>
                </c:pt>
                <c:pt idx="103">
                  <c:v>39478</c:v>
                </c:pt>
                <c:pt idx="104">
                  <c:v>39164</c:v>
                </c:pt>
                <c:pt idx="105">
                  <c:v>39482</c:v>
                </c:pt>
                <c:pt idx="106">
                  <c:v>38513</c:v>
                </c:pt>
                <c:pt idx="107">
                  <c:v>39168</c:v>
                </c:pt>
                <c:pt idx="108">
                  <c:v>38726</c:v>
                </c:pt>
                <c:pt idx="109">
                  <c:v>38350</c:v>
                </c:pt>
                <c:pt idx="110">
                  <c:v>38517</c:v>
                </c:pt>
                <c:pt idx="111">
                  <c:v>38316</c:v>
                </c:pt>
                <c:pt idx="112">
                  <c:v>38691</c:v>
                </c:pt>
                <c:pt idx="113">
                  <c:v>38287</c:v>
                </c:pt>
                <c:pt idx="114">
                  <c:v>39170</c:v>
                </c:pt>
                <c:pt idx="115">
                  <c:v>39940</c:v>
                </c:pt>
                <c:pt idx="116">
                  <c:v>38735</c:v>
                </c:pt>
                <c:pt idx="117">
                  <c:v>40981</c:v>
                </c:pt>
                <c:pt idx="118">
                  <c:v>38651</c:v>
                </c:pt>
                <c:pt idx="119">
                  <c:v>38376</c:v>
                </c:pt>
                <c:pt idx="120">
                  <c:v>39946</c:v>
                </c:pt>
                <c:pt idx="121">
                  <c:v>38370</c:v>
                </c:pt>
                <c:pt idx="122">
                  <c:v>40182</c:v>
                </c:pt>
                <c:pt idx="123">
                  <c:v>38778</c:v>
                </c:pt>
                <c:pt idx="124">
                  <c:v>38622</c:v>
                </c:pt>
                <c:pt idx="125">
                  <c:v>39954</c:v>
                </c:pt>
                <c:pt idx="126">
                  <c:v>40394</c:v>
                </c:pt>
                <c:pt idx="127">
                  <c:v>39626</c:v>
                </c:pt>
                <c:pt idx="128">
                  <c:v>39122</c:v>
                </c:pt>
                <c:pt idx="129">
                  <c:v>38911</c:v>
                </c:pt>
                <c:pt idx="130">
                  <c:v>39967</c:v>
                </c:pt>
                <c:pt idx="131">
                  <c:v>39511</c:v>
                </c:pt>
                <c:pt idx="132">
                  <c:v>38923</c:v>
                </c:pt>
                <c:pt idx="133">
                  <c:v>41095</c:v>
                </c:pt>
                <c:pt idx="134">
                  <c:v>38589</c:v>
                </c:pt>
                <c:pt idx="135">
                  <c:v>38231</c:v>
                </c:pt>
                <c:pt idx="136">
                  <c:v>40518</c:v>
                </c:pt>
                <c:pt idx="137">
                  <c:v>40592</c:v>
                </c:pt>
                <c:pt idx="138">
                  <c:v>40014</c:v>
                </c:pt>
                <c:pt idx="139">
                  <c:v>39995</c:v>
                </c:pt>
                <c:pt idx="140">
                  <c:v>38687</c:v>
                </c:pt>
                <c:pt idx="141">
                  <c:v>39381</c:v>
                </c:pt>
                <c:pt idx="142">
                  <c:v>38336</c:v>
                </c:pt>
                <c:pt idx="143">
                  <c:v>40028</c:v>
                </c:pt>
                <c:pt idx="144">
                  <c:v>40596</c:v>
                </c:pt>
                <c:pt idx="145">
                  <c:v>38826</c:v>
                </c:pt>
                <c:pt idx="146">
                  <c:v>40995</c:v>
                </c:pt>
                <c:pt idx="147">
                  <c:v>38490</c:v>
                </c:pt>
                <c:pt idx="148">
                  <c:v>39384</c:v>
                </c:pt>
                <c:pt idx="149">
                  <c:v>41113</c:v>
                </c:pt>
                <c:pt idx="150">
                  <c:v>40598</c:v>
                </c:pt>
                <c:pt idx="151">
                  <c:v>40620</c:v>
                </c:pt>
                <c:pt idx="152">
                  <c:v>40274</c:v>
                </c:pt>
                <c:pt idx="153">
                  <c:v>38471</c:v>
                </c:pt>
                <c:pt idx="154">
                  <c:v>41116</c:v>
                </c:pt>
                <c:pt idx="155">
                  <c:v>38597</c:v>
                </c:pt>
                <c:pt idx="156">
                  <c:v>38399</c:v>
                </c:pt>
                <c:pt idx="157">
                  <c:v>40038</c:v>
                </c:pt>
                <c:pt idx="158">
                  <c:v>41121</c:v>
                </c:pt>
                <c:pt idx="159">
                  <c:v>41233</c:v>
                </c:pt>
                <c:pt idx="160">
                  <c:v>40059</c:v>
                </c:pt>
                <c:pt idx="161">
                  <c:v>38292</c:v>
                </c:pt>
                <c:pt idx="162">
                  <c:v>38421</c:v>
                </c:pt>
                <c:pt idx="163">
                  <c:v>38282</c:v>
                </c:pt>
                <c:pt idx="164">
                  <c:v>41128</c:v>
                </c:pt>
                <c:pt idx="165">
                  <c:v>41241</c:v>
                </c:pt>
                <c:pt idx="166">
                  <c:v>38637</c:v>
                </c:pt>
                <c:pt idx="167">
                  <c:v>38537</c:v>
                </c:pt>
                <c:pt idx="168">
                  <c:v>38643</c:v>
                </c:pt>
                <c:pt idx="169">
                  <c:v>39010</c:v>
                </c:pt>
                <c:pt idx="170">
                  <c:v>41135</c:v>
                </c:pt>
                <c:pt idx="171">
                  <c:v>38986</c:v>
                </c:pt>
                <c:pt idx="172">
                  <c:v>40108</c:v>
                </c:pt>
                <c:pt idx="173">
                  <c:v>40777</c:v>
                </c:pt>
                <c:pt idx="174">
                  <c:v>41142</c:v>
                </c:pt>
                <c:pt idx="175">
                  <c:v>38315</c:v>
                </c:pt>
                <c:pt idx="176">
                  <c:v>41249</c:v>
                </c:pt>
                <c:pt idx="177">
                  <c:v>41155</c:v>
                </c:pt>
                <c:pt idx="178">
                  <c:v>41254</c:v>
                </c:pt>
                <c:pt idx="179">
                  <c:v>39118</c:v>
                </c:pt>
                <c:pt idx="180">
                  <c:v>40154</c:v>
                </c:pt>
                <c:pt idx="181">
                  <c:v>38359</c:v>
                </c:pt>
                <c:pt idx="182">
                  <c:v>41269</c:v>
                </c:pt>
                <c:pt idx="183">
                  <c:v>41291</c:v>
                </c:pt>
                <c:pt idx="184">
                  <c:v>39623</c:v>
                </c:pt>
                <c:pt idx="185">
                  <c:v>39493</c:v>
                </c:pt>
                <c:pt idx="186">
                  <c:v>38587</c:v>
                </c:pt>
                <c:pt idx="187">
                  <c:v>41298</c:v>
                </c:pt>
                <c:pt idx="188">
                  <c:v>38715</c:v>
                </c:pt>
                <c:pt idx="189">
                  <c:v>41303</c:v>
                </c:pt>
                <c:pt idx="190">
                  <c:v>38369</c:v>
                </c:pt>
                <c:pt idx="191">
                  <c:v>41324</c:v>
                </c:pt>
                <c:pt idx="192">
                  <c:v>38240</c:v>
                </c:pt>
                <c:pt idx="193">
                  <c:v>38229</c:v>
                </c:pt>
                <c:pt idx="194">
                  <c:v>40392</c:v>
                </c:pt>
                <c:pt idx="195">
                  <c:v>39640</c:v>
                </c:pt>
                <c:pt idx="196">
                  <c:v>40980</c:v>
                </c:pt>
                <c:pt idx="197">
                  <c:v>38257</c:v>
                </c:pt>
                <c:pt idx="198">
                  <c:v>39169</c:v>
                </c:pt>
                <c:pt idx="199">
                  <c:v>38404</c:v>
                </c:pt>
                <c:pt idx="200">
                  <c:v>38427</c:v>
                </c:pt>
                <c:pt idx="201">
                  <c:v>40667</c:v>
                </c:pt>
                <c:pt idx="202">
                  <c:v>40462</c:v>
                </c:pt>
                <c:pt idx="203">
                  <c:v>38734</c:v>
                </c:pt>
                <c:pt idx="204">
                  <c:v>40231</c:v>
                </c:pt>
                <c:pt idx="205">
                  <c:v>39507</c:v>
                </c:pt>
                <c:pt idx="206">
                  <c:v>40238</c:v>
                </c:pt>
                <c:pt idx="207">
                  <c:v>40329</c:v>
                </c:pt>
                <c:pt idx="208">
                  <c:v>39176</c:v>
                </c:pt>
                <c:pt idx="209">
                  <c:v>38777</c:v>
                </c:pt>
                <c:pt idx="210">
                  <c:v>38740</c:v>
                </c:pt>
                <c:pt idx="211">
                  <c:v>38769</c:v>
                </c:pt>
                <c:pt idx="212">
                  <c:v>38790</c:v>
                </c:pt>
                <c:pt idx="213">
                  <c:v>38617</c:v>
                </c:pt>
                <c:pt idx="214">
                  <c:v>40941</c:v>
                </c:pt>
                <c:pt idx="215">
                  <c:v>38779</c:v>
                </c:pt>
                <c:pt idx="216">
                  <c:v>39890</c:v>
                </c:pt>
                <c:pt idx="217">
                  <c:v>39077</c:v>
                </c:pt>
                <c:pt idx="218">
                  <c:v>38274</c:v>
                </c:pt>
                <c:pt idx="219">
                  <c:v>38566</c:v>
                </c:pt>
                <c:pt idx="220">
                  <c:v>39195</c:v>
                </c:pt>
                <c:pt idx="221">
                  <c:v>38805</c:v>
                </c:pt>
                <c:pt idx="222">
                  <c:v>38530</c:v>
                </c:pt>
                <c:pt idx="223">
                  <c:v>40309</c:v>
                </c:pt>
                <c:pt idx="224">
                  <c:v>39906</c:v>
                </c:pt>
                <c:pt idx="225">
                  <c:v>38278</c:v>
                </c:pt>
                <c:pt idx="226">
                  <c:v>39220</c:v>
                </c:pt>
                <c:pt idx="227">
                  <c:v>40640</c:v>
                </c:pt>
                <c:pt idx="228">
                  <c:v>38281</c:v>
                </c:pt>
                <c:pt idx="229">
                  <c:v>38880</c:v>
                </c:pt>
                <c:pt idx="230">
                  <c:v>39283</c:v>
                </c:pt>
                <c:pt idx="231">
                  <c:v>40641</c:v>
                </c:pt>
                <c:pt idx="232">
                  <c:v>38818</c:v>
                </c:pt>
                <c:pt idx="233">
                  <c:v>40654</c:v>
                </c:pt>
                <c:pt idx="234">
                  <c:v>39349</c:v>
                </c:pt>
                <c:pt idx="235">
                  <c:v>38936</c:v>
                </c:pt>
                <c:pt idx="236">
                  <c:v>40025</c:v>
                </c:pt>
                <c:pt idx="237">
                  <c:v>38824</c:v>
                </c:pt>
                <c:pt idx="238">
                  <c:v>38873</c:v>
                </c:pt>
                <c:pt idx="239">
                  <c:v>38400</c:v>
                </c:pt>
                <c:pt idx="240">
                  <c:v>40010</c:v>
                </c:pt>
                <c:pt idx="241">
                  <c:v>39598</c:v>
                </c:pt>
                <c:pt idx="242">
                  <c:v>39611</c:v>
                </c:pt>
                <c:pt idx="243">
                  <c:v>38831</c:v>
                </c:pt>
                <c:pt idx="244">
                  <c:v>39618</c:v>
                </c:pt>
                <c:pt idx="245">
                  <c:v>40050</c:v>
                </c:pt>
                <c:pt idx="246">
                  <c:v>40100</c:v>
                </c:pt>
                <c:pt idx="247">
                  <c:v>40073</c:v>
                </c:pt>
                <c:pt idx="248">
                  <c:v>39392</c:v>
                </c:pt>
                <c:pt idx="249">
                  <c:v>38590</c:v>
                </c:pt>
                <c:pt idx="250">
                  <c:v>38729</c:v>
                </c:pt>
                <c:pt idx="251">
                  <c:v>39409</c:v>
                </c:pt>
                <c:pt idx="252">
                  <c:v>38432</c:v>
                </c:pt>
                <c:pt idx="253">
                  <c:v>38695</c:v>
                </c:pt>
                <c:pt idx="254">
                  <c:v>38433</c:v>
                </c:pt>
                <c:pt idx="255">
                  <c:v>40140</c:v>
                </c:pt>
                <c:pt idx="256">
                  <c:v>40162</c:v>
                </c:pt>
                <c:pt idx="257">
                  <c:v>39643</c:v>
                </c:pt>
                <c:pt idx="258">
                  <c:v>40171</c:v>
                </c:pt>
                <c:pt idx="259">
                  <c:v>38364</c:v>
                </c:pt>
                <c:pt idx="260">
                  <c:v>38365</c:v>
                </c:pt>
                <c:pt idx="261">
                  <c:v>39238</c:v>
                </c:pt>
                <c:pt idx="262">
                  <c:v>39496</c:v>
                </c:pt>
                <c:pt idx="263">
                  <c:v>38366</c:v>
                </c:pt>
                <c:pt idx="264">
                  <c:v>39239</c:v>
                </c:pt>
                <c:pt idx="265">
                  <c:v>39049</c:v>
                </c:pt>
                <c:pt idx="266">
                  <c:v>38897</c:v>
                </c:pt>
                <c:pt idx="267">
                  <c:v>39051</c:v>
                </c:pt>
                <c:pt idx="268">
                  <c:v>38492</c:v>
                </c:pt>
                <c:pt idx="269">
                  <c:v>38384</c:v>
                </c:pt>
                <c:pt idx="270">
                  <c:v>39052</c:v>
                </c:pt>
                <c:pt idx="271">
                  <c:v>39097</c:v>
                </c:pt>
                <c:pt idx="272">
                  <c:v>38901</c:v>
                </c:pt>
                <c:pt idx="273">
                  <c:v>39198</c:v>
                </c:pt>
                <c:pt idx="274">
                  <c:v>38498</c:v>
                </c:pt>
                <c:pt idx="275">
                  <c:v>39066</c:v>
                </c:pt>
                <c:pt idx="276">
                  <c:v>39055</c:v>
                </c:pt>
                <c:pt idx="277">
                  <c:v>38482</c:v>
                </c:pt>
                <c:pt idx="278">
                  <c:v>38450</c:v>
                </c:pt>
                <c:pt idx="279">
                  <c:v>38562</c:v>
                </c:pt>
                <c:pt idx="280">
                  <c:v>39028</c:v>
                </c:pt>
                <c:pt idx="281">
                  <c:v>40184</c:v>
                </c:pt>
                <c:pt idx="282">
                  <c:v>40338</c:v>
                </c:pt>
                <c:pt idx="283">
                  <c:v>40199</c:v>
                </c:pt>
                <c:pt idx="284">
                  <c:v>38546</c:v>
                </c:pt>
                <c:pt idx="285">
                  <c:v>40484</c:v>
                </c:pt>
                <c:pt idx="286">
                  <c:v>38408</c:v>
                </c:pt>
                <c:pt idx="287">
                  <c:v>39115</c:v>
                </c:pt>
                <c:pt idx="288">
                  <c:v>40241</c:v>
                </c:pt>
                <c:pt idx="289">
                  <c:v>40487</c:v>
                </c:pt>
                <c:pt idx="290">
                  <c:v>40515</c:v>
                </c:pt>
                <c:pt idx="291">
                  <c:v>40589</c:v>
                </c:pt>
                <c:pt idx="292">
                  <c:v>40252</c:v>
                </c:pt>
                <c:pt idx="293">
                  <c:v>39519</c:v>
                </c:pt>
                <c:pt idx="294">
                  <c:v>39119</c:v>
                </c:pt>
                <c:pt idx="295">
                  <c:v>40266</c:v>
                </c:pt>
                <c:pt idx="296">
                  <c:v>39120</c:v>
                </c:pt>
                <c:pt idx="297">
                  <c:v>40270</c:v>
                </c:pt>
                <c:pt idx="298">
                  <c:v>40625</c:v>
                </c:pt>
                <c:pt idx="299">
                  <c:v>38280</c:v>
                </c:pt>
                <c:pt idx="300">
                  <c:v>40302</c:v>
                </c:pt>
                <c:pt idx="301">
                  <c:v>40989</c:v>
                </c:pt>
                <c:pt idx="302">
                  <c:v>39575</c:v>
                </c:pt>
                <c:pt idx="303">
                  <c:v>39167</c:v>
                </c:pt>
                <c:pt idx="304">
                  <c:v>38425</c:v>
                </c:pt>
                <c:pt idx="305">
                  <c:v>39587</c:v>
                </c:pt>
                <c:pt idx="306">
                  <c:v>40655</c:v>
                </c:pt>
                <c:pt idx="307">
                  <c:v>38285</c:v>
                </c:pt>
                <c:pt idx="308">
                  <c:v>40658</c:v>
                </c:pt>
                <c:pt idx="309">
                  <c:v>39597</c:v>
                </c:pt>
                <c:pt idx="310">
                  <c:v>38733</c:v>
                </c:pt>
                <c:pt idx="311">
                  <c:v>40674</c:v>
                </c:pt>
                <c:pt idx="312">
                  <c:v>41144</c:v>
                </c:pt>
                <c:pt idx="313">
                  <c:v>39609</c:v>
                </c:pt>
                <c:pt idx="314">
                  <c:v>38636</c:v>
                </c:pt>
                <c:pt idx="315">
                  <c:v>38737</c:v>
                </c:pt>
                <c:pt idx="316">
                  <c:v>38768</c:v>
                </c:pt>
                <c:pt idx="317">
                  <c:v>38786</c:v>
                </c:pt>
                <c:pt idx="318">
                  <c:v>38611</c:v>
                </c:pt>
                <c:pt idx="319">
                  <c:v>41158</c:v>
                </c:pt>
                <c:pt idx="320">
                  <c:v>38660</c:v>
                </c:pt>
                <c:pt idx="321">
                  <c:v>38638</c:v>
                </c:pt>
                <c:pt idx="322">
                  <c:v>39624</c:v>
                </c:pt>
                <c:pt idx="323">
                  <c:v>38896</c:v>
                </c:pt>
                <c:pt idx="324">
                  <c:v>39247</c:v>
                </c:pt>
                <c:pt idx="325">
                  <c:v>38442</c:v>
                </c:pt>
                <c:pt idx="326">
                  <c:v>39259</c:v>
                </c:pt>
                <c:pt idx="327">
                  <c:v>39241</c:v>
                </c:pt>
                <c:pt idx="328">
                  <c:v>39248</c:v>
                </c:pt>
                <c:pt idx="329">
                  <c:v>40961</c:v>
                </c:pt>
                <c:pt idx="330">
                  <c:v>38898</c:v>
                </c:pt>
                <c:pt idx="331">
                  <c:v>39196</c:v>
                </c:pt>
                <c:pt idx="332">
                  <c:v>38884</c:v>
                </c:pt>
                <c:pt idx="333">
                  <c:v>39266</c:v>
                </c:pt>
                <c:pt idx="334">
                  <c:v>38950</c:v>
                </c:pt>
                <c:pt idx="335">
                  <c:v>39632</c:v>
                </c:pt>
                <c:pt idx="336">
                  <c:v>39272</c:v>
                </c:pt>
                <c:pt idx="337">
                  <c:v>40967</c:v>
                </c:pt>
                <c:pt idx="338">
                  <c:v>38811</c:v>
                </c:pt>
                <c:pt idx="339">
                  <c:v>39202</c:v>
                </c:pt>
                <c:pt idx="340">
                  <c:v>39282</c:v>
                </c:pt>
                <c:pt idx="341">
                  <c:v>38461</c:v>
                </c:pt>
                <c:pt idx="342">
                  <c:v>38411</c:v>
                </c:pt>
                <c:pt idx="343">
                  <c:v>38926</c:v>
                </c:pt>
                <c:pt idx="344">
                  <c:v>38819</c:v>
                </c:pt>
                <c:pt idx="345">
                  <c:v>39293</c:v>
                </c:pt>
                <c:pt idx="346">
                  <c:v>39644</c:v>
                </c:pt>
                <c:pt idx="347">
                  <c:v>38931</c:v>
                </c:pt>
                <c:pt idx="348">
                  <c:v>38412</c:v>
                </c:pt>
                <c:pt idx="349">
                  <c:v>38821</c:v>
                </c:pt>
                <c:pt idx="350">
                  <c:v>41107</c:v>
                </c:pt>
                <c:pt idx="351">
                  <c:v>39371</c:v>
                </c:pt>
                <c:pt idx="352">
                  <c:v>39380</c:v>
                </c:pt>
                <c:pt idx="353">
                  <c:v>40004</c:v>
                </c:pt>
                <c:pt idx="354">
                  <c:v>38915</c:v>
                </c:pt>
                <c:pt idx="355">
                  <c:v>40988</c:v>
                </c:pt>
                <c:pt idx="356">
                  <c:v>40018</c:v>
                </c:pt>
                <c:pt idx="357">
                  <c:v>38825</c:v>
                </c:pt>
                <c:pt idx="358">
                  <c:v>38863</c:v>
                </c:pt>
                <c:pt idx="359">
                  <c:v>38860</c:v>
                </c:pt>
                <c:pt idx="360">
                  <c:v>38856</c:v>
                </c:pt>
                <c:pt idx="361">
                  <c:v>38489</c:v>
                </c:pt>
                <c:pt idx="362">
                  <c:v>40036</c:v>
                </c:pt>
                <c:pt idx="363">
                  <c:v>40021</c:v>
                </c:pt>
                <c:pt idx="364">
                  <c:v>39996</c:v>
                </c:pt>
                <c:pt idx="365">
                  <c:v>38861</c:v>
                </c:pt>
                <c:pt idx="366">
                  <c:v>38463</c:v>
                </c:pt>
                <c:pt idx="367">
                  <c:v>38827</c:v>
                </c:pt>
                <c:pt idx="368">
                  <c:v>38848</c:v>
                </c:pt>
                <c:pt idx="369">
                  <c:v>38849</c:v>
                </c:pt>
                <c:pt idx="370">
                  <c:v>38496</c:v>
                </c:pt>
                <c:pt idx="371">
                  <c:v>39071</c:v>
                </c:pt>
                <c:pt idx="372">
                  <c:v>39076</c:v>
                </c:pt>
                <c:pt idx="373">
                  <c:v>40065</c:v>
                </c:pt>
                <c:pt idx="374">
                  <c:v>38565</c:v>
                </c:pt>
                <c:pt idx="375">
                  <c:v>39111</c:v>
                </c:pt>
                <c:pt idx="376">
                  <c:v>39475</c:v>
                </c:pt>
                <c:pt idx="377">
                  <c:v>40066</c:v>
                </c:pt>
                <c:pt idx="378">
                  <c:v>38538</c:v>
                </c:pt>
                <c:pt idx="379">
                  <c:v>39407</c:v>
                </c:pt>
                <c:pt idx="380">
                  <c:v>39429</c:v>
                </c:pt>
                <c:pt idx="381">
                  <c:v>40116</c:v>
                </c:pt>
                <c:pt idx="382">
                  <c:v>39450</c:v>
                </c:pt>
                <c:pt idx="383">
                  <c:v>40135</c:v>
                </c:pt>
                <c:pt idx="384">
                  <c:v>40147</c:v>
                </c:pt>
                <c:pt idx="385">
                  <c:v>40148</c:v>
                </c:pt>
                <c:pt idx="386">
                  <c:v>40149</c:v>
                </c:pt>
                <c:pt idx="387">
                  <c:v>38357</c:v>
                </c:pt>
                <c:pt idx="388">
                  <c:v>40168</c:v>
                </c:pt>
                <c:pt idx="389">
                  <c:v>40905</c:v>
                </c:pt>
                <c:pt idx="390">
                  <c:v>38362</c:v>
                </c:pt>
                <c:pt idx="391">
                  <c:v>40172</c:v>
                </c:pt>
                <c:pt idx="392">
                  <c:v>40175</c:v>
                </c:pt>
                <c:pt idx="393">
                  <c:v>40948</c:v>
                </c:pt>
                <c:pt idx="394">
                  <c:v>39149</c:v>
                </c:pt>
                <c:pt idx="395">
                  <c:v>40952</c:v>
                </c:pt>
                <c:pt idx="396">
                  <c:v>38439</c:v>
                </c:pt>
                <c:pt idx="397">
                  <c:v>38244</c:v>
                </c:pt>
                <c:pt idx="398">
                  <c:v>38253</c:v>
                </c:pt>
                <c:pt idx="399">
                  <c:v>40441</c:v>
                </c:pt>
                <c:pt idx="400">
                  <c:v>38254</c:v>
                </c:pt>
                <c:pt idx="401">
                  <c:v>40385</c:v>
                </c:pt>
                <c:pt idx="402">
                  <c:v>40420</c:v>
                </c:pt>
                <c:pt idx="403">
                  <c:v>40448</c:v>
                </c:pt>
                <c:pt idx="404">
                  <c:v>40408</c:v>
                </c:pt>
                <c:pt idx="405">
                  <c:v>38401</c:v>
                </c:pt>
                <c:pt idx="406">
                  <c:v>38258</c:v>
                </c:pt>
                <c:pt idx="407">
                  <c:v>38405</c:v>
                </c:pt>
                <c:pt idx="408">
                  <c:v>40983</c:v>
                </c:pt>
                <c:pt idx="409">
                  <c:v>40464</c:v>
                </c:pt>
                <c:pt idx="410">
                  <c:v>40350</c:v>
                </c:pt>
                <c:pt idx="411">
                  <c:v>40212</c:v>
                </c:pt>
                <c:pt idx="412">
                  <c:v>40205</c:v>
                </c:pt>
                <c:pt idx="413">
                  <c:v>40206</c:v>
                </c:pt>
                <c:pt idx="414">
                  <c:v>40483</c:v>
                </c:pt>
                <c:pt idx="415">
                  <c:v>40476</c:v>
                </c:pt>
                <c:pt idx="416">
                  <c:v>38407</c:v>
                </c:pt>
                <c:pt idx="417">
                  <c:v>40239</c:v>
                </c:pt>
                <c:pt idx="418">
                  <c:v>40512</c:v>
                </c:pt>
                <c:pt idx="419">
                  <c:v>40486</c:v>
                </c:pt>
                <c:pt idx="420">
                  <c:v>38317</c:v>
                </c:pt>
                <c:pt idx="421">
                  <c:v>38320</c:v>
                </c:pt>
                <c:pt idx="422">
                  <c:v>39533</c:v>
                </c:pt>
                <c:pt idx="423">
                  <c:v>40254</c:v>
                </c:pt>
                <c:pt idx="424">
                  <c:v>40269</c:v>
                </c:pt>
                <c:pt idx="425">
                  <c:v>40532</c:v>
                </c:pt>
                <c:pt idx="426">
                  <c:v>38415</c:v>
                </c:pt>
                <c:pt idx="427">
                  <c:v>39548</c:v>
                </c:pt>
                <c:pt idx="428">
                  <c:v>38418</c:v>
                </c:pt>
                <c:pt idx="429">
                  <c:v>39553</c:v>
                </c:pt>
                <c:pt idx="430">
                  <c:v>38275</c:v>
                </c:pt>
                <c:pt idx="431">
                  <c:v>38807</c:v>
                </c:pt>
                <c:pt idx="432">
                  <c:v>39559</c:v>
                </c:pt>
                <c:pt idx="433">
                  <c:v>40634</c:v>
                </c:pt>
                <c:pt idx="434">
                  <c:v>38810</c:v>
                </c:pt>
                <c:pt idx="435">
                  <c:v>39713</c:v>
                </c:pt>
                <c:pt idx="436">
                  <c:v>40639</c:v>
                </c:pt>
                <c:pt idx="437">
                  <c:v>40605</c:v>
                </c:pt>
                <c:pt idx="438">
                  <c:v>40282</c:v>
                </c:pt>
                <c:pt idx="439">
                  <c:v>39566</c:v>
                </c:pt>
                <c:pt idx="440">
                  <c:v>40291</c:v>
                </c:pt>
                <c:pt idx="441">
                  <c:v>39211</c:v>
                </c:pt>
                <c:pt idx="442">
                  <c:v>38813</c:v>
                </c:pt>
                <c:pt idx="443">
                  <c:v>39580</c:v>
                </c:pt>
                <c:pt idx="444">
                  <c:v>39589</c:v>
                </c:pt>
                <c:pt idx="445">
                  <c:v>39595</c:v>
                </c:pt>
                <c:pt idx="446">
                  <c:v>40837</c:v>
                </c:pt>
                <c:pt idx="447">
                  <c:v>40878</c:v>
                </c:pt>
                <c:pt idx="448">
                  <c:v>41150</c:v>
                </c:pt>
                <c:pt idx="449">
                  <c:v>40885</c:v>
                </c:pt>
                <c:pt idx="450">
                  <c:v>39610</c:v>
                </c:pt>
                <c:pt idx="451">
                  <c:v>40892</c:v>
                </c:pt>
                <c:pt idx="452">
                  <c:v>39612</c:v>
                </c:pt>
                <c:pt idx="453">
                  <c:v>41170</c:v>
                </c:pt>
                <c:pt idx="454">
                  <c:v>39682</c:v>
                </c:pt>
                <c:pt idx="455">
                  <c:v>40913</c:v>
                </c:pt>
                <c:pt idx="456">
                  <c:v>40959</c:v>
                </c:pt>
                <c:pt idx="457">
                  <c:v>39631</c:v>
                </c:pt>
                <c:pt idx="458">
                  <c:v>40962</c:v>
                </c:pt>
                <c:pt idx="459">
                  <c:v>39633</c:v>
                </c:pt>
                <c:pt idx="460">
                  <c:v>40975</c:v>
                </c:pt>
                <c:pt idx="461">
                  <c:v>39048</c:v>
                </c:pt>
                <c:pt idx="462">
                  <c:v>39043</c:v>
                </c:pt>
                <c:pt idx="463">
                  <c:v>39050</c:v>
                </c:pt>
                <c:pt idx="464">
                  <c:v>38504</c:v>
                </c:pt>
                <c:pt idx="465">
                  <c:v>39065</c:v>
                </c:pt>
                <c:pt idx="466">
                  <c:v>38481</c:v>
                </c:pt>
                <c:pt idx="467">
                  <c:v>38519</c:v>
                </c:pt>
                <c:pt idx="468">
                  <c:v>39072</c:v>
                </c:pt>
                <c:pt idx="469">
                  <c:v>39027</c:v>
                </c:pt>
                <c:pt idx="470">
                  <c:v>38560</c:v>
                </c:pt>
                <c:pt idx="471">
                  <c:v>39030</c:v>
                </c:pt>
                <c:pt idx="472">
                  <c:v>39080</c:v>
                </c:pt>
                <c:pt idx="473">
                  <c:v>39078</c:v>
                </c:pt>
                <c:pt idx="474">
                  <c:v>38539</c:v>
                </c:pt>
                <c:pt idx="475">
                  <c:v>38551</c:v>
                </c:pt>
                <c:pt idx="476">
                  <c:v>38531</c:v>
                </c:pt>
                <c:pt idx="477">
                  <c:v>38982</c:v>
                </c:pt>
                <c:pt idx="478">
                  <c:v>38541</c:v>
                </c:pt>
                <c:pt idx="479">
                  <c:v>38576</c:v>
                </c:pt>
                <c:pt idx="480">
                  <c:v>39162</c:v>
                </c:pt>
                <c:pt idx="481">
                  <c:v>38974</c:v>
                </c:pt>
                <c:pt idx="482">
                  <c:v>39156</c:v>
                </c:pt>
                <c:pt idx="483">
                  <c:v>39126</c:v>
                </c:pt>
                <c:pt idx="484">
                  <c:v>38972</c:v>
                </c:pt>
                <c:pt idx="485">
                  <c:v>39142</c:v>
                </c:pt>
                <c:pt idx="486">
                  <c:v>39140</c:v>
                </c:pt>
                <c:pt idx="487">
                  <c:v>40808</c:v>
                </c:pt>
                <c:pt idx="488">
                  <c:v>40877</c:v>
                </c:pt>
                <c:pt idx="489">
                  <c:v>38650</c:v>
                </c:pt>
                <c:pt idx="490">
                  <c:v>40897</c:v>
                </c:pt>
                <c:pt idx="491">
                  <c:v>40898</c:v>
                </c:pt>
                <c:pt idx="492">
                  <c:v>38658</c:v>
                </c:pt>
                <c:pt idx="493">
                  <c:v>38659</c:v>
                </c:pt>
                <c:pt idx="494">
                  <c:v>38791</c:v>
                </c:pt>
                <c:pt idx="495">
                  <c:v>38770</c:v>
                </c:pt>
                <c:pt idx="496">
                  <c:v>38624</c:v>
                </c:pt>
                <c:pt idx="497">
                  <c:v>38793</c:v>
                </c:pt>
                <c:pt idx="498">
                  <c:v>38625</c:v>
                </c:pt>
                <c:pt idx="499">
                  <c:v>38755</c:v>
                </c:pt>
                <c:pt idx="500">
                  <c:v>38800</c:v>
                </c:pt>
                <c:pt idx="501">
                  <c:v>39960</c:v>
                </c:pt>
                <c:pt idx="502">
                  <c:v>38331</c:v>
                </c:pt>
                <c:pt idx="503">
                  <c:v>38803</c:v>
                </c:pt>
                <c:pt idx="504">
                  <c:v>38891</c:v>
                </c:pt>
                <c:pt idx="505">
                  <c:v>38804</c:v>
                </c:pt>
                <c:pt idx="506">
                  <c:v>40955</c:v>
                </c:pt>
                <c:pt idx="507">
                  <c:v>39188</c:v>
                </c:pt>
                <c:pt idx="508">
                  <c:v>38954</c:v>
                </c:pt>
                <c:pt idx="509">
                  <c:v>38883</c:v>
                </c:pt>
                <c:pt idx="510">
                  <c:v>39262</c:v>
                </c:pt>
                <c:pt idx="511">
                  <c:v>38951</c:v>
                </c:pt>
                <c:pt idx="512">
                  <c:v>38910</c:v>
                </c:pt>
                <c:pt idx="513">
                  <c:v>38904</c:v>
                </c:pt>
                <c:pt idx="514">
                  <c:v>39322</c:v>
                </c:pt>
                <c:pt idx="515">
                  <c:v>39274</c:v>
                </c:pt>
                <c:pt idx="516">
                  <c:v>39328</c:v>
                </c:pt>
                <c:pt idx="517">
                  <c:v>39330</c:v>
                </c:pt>
                <c:pt idx="518">
                  <c:v>39343</c:v>
                </c:pt>
                <c:pt idx="519">
                  <c:v>39336</c:v>
                </c:pt>
                <c:pt idx="520">
                  <c:v>39344</c:v>
                </c:pt>
                <c:pt idx="521">
                  <c:v>39337</c:v>
                </c:pt>
                <c:pt idx="522">
                  <c:v>39289</c:v>
                </c:pt>
                <c:pt idx="523">
                  <c:v>39286</c:v>
                </c:pt>
                <c:pt idx="524">
                  <c:v>38930</c:v>
                </c:pt>
                <c:pt idx="525">
                  <c:v>39353</c:v>
                </c:pt>
                <c:pt idx="526">
                  <c:v>39366</c:v>
                </c:pt>
                <c:pt idx="527">
                  <c:v>39295</c:v>
                </c:pt>
                <c:pt idx="528">
                  <c:v>39363</c:v>
                </c:pt>
                <c:pt idx="529">
                  <c:v>38932</c:v>
                </c:pt>
                <c:pt idx="530">
                  <c:v>38937</c:v>
                </c:pt>
                <c:pt idx="531">
                  <c:v>39387</c:v>
                </c:pt>
                <c:pt idx="532">
                  <c:v>39405</c:v>
                </c:pt>
                <c:pt idx="533">
                  <c:v>39440</c:v>
                </c:pt>
                <c:pt idx="534">
                  <c:v>39476</c:v>
                </c:pt>
                <c:pt idx="535">
                  <c:v>39477</c:v>
                </c:pt>
                <c:pt idx="536">
                  <c:v>39444</c:v>
                </c:pt>
                <c:pt idx="537">
                  <c:v>39449</c:v>
                </c:pt>
                <c:pt idx="538">
                  <c:v>40164</c:v>
                </c:pt>
                <c:pt idx="539">
                  <c:v>39492</c:v>
                </c:pt>
                <c:pt idx="540">
                  <c:v>39497</c:v>
                </c:pt>
                <c:pt idx="541">
                  <c:v>38250</c:v>
                </c:pt>
                <c:pt idx="542">
                  <c:v>38380</c:v>
                </c:pt>
                <c:pt idx="543">
                  <c:v>38377</c:v>
                </c:pt>
                <c:pt idx="544">
                  <c:v>38251</c:v>
                </c:pt>
                <c:pt idx="545">
                  <c:v>38236</c:v>
                </c:pt>
                <c:pt idx="546">
                  <c:v>39500</c:v>
                </c:pt>
                <c:pt idx="547">
                  <c:v>39506</c:v>
                </c:pt>
                <c:pt idx="548">
                  <c:v>40192</c:v>
                </c:pt>
                <c:pt idx="549">
                  <c:v>39513</c:v>
                </c:pt>
                <c:pt idx="550">
                  <c:v>40249</c:v>
                </c:pt>
                <c:pt idx="551">
                  <c:v>39517</c:v>
                </c:pt>
                <c:pt idx="552">
                  <c:v>39518</c:v>
                </c:pt>
                <c:pt idx="553">
                  <c:v>40263</c:v>
                </c:pt>
                <c:pt idx="554">
                  <c:v>39541</c:v>
                </c:pt>
                <c:pt idx="555">
                  <c:v>39546</c:v>
                </c:pt>
                <c:pt idx="556">
                  <c:v>39524</c:v>
                </c:pt>
                <c:pt idx="557">
                  <c:v>39526</c:v>
                </c:pt>
                <c:pt idx="558">
                  <c:v>38419</c:v>
                </c:pt>
                <c:pt idx="559">
                  <c:v>39554</c:v>
                </c:pt>
                <c:pt idx="560">
                  <c:v>39555</c:v>
                </c:pt>
                <c:pt idx="561">
                  <c:v>39561</c:v>
                </c:pt>
                <c:pt idx="562">
                  <c:v>40288</c:v>
                </c:pt>
                <c:pt idx="563">
                  <c:v>39576</c:v>
                </c:pt>
                <c:pt idx="564">
                  <c:v>39582</c:v>
                </c:pt>
                <c:pt idx="565">
                  <c:v>39588</c:v>
                </c:pt>
                <c:pt idx="566">
                  <c:v>40756</c:v>
                </c:pt>
                <c:pt idx="567">
                  <c:v>40661</c:v>
                </c:pt>
                <c:pt idx="568">
                  <c:v>40795</c:v>
                </c:pt>
                <c:pt idx="569">
                  <c:v>40784</c:v>
                </c:pt>
                <c:pt idx="570">
                  <c:v>40856</c:v>
                </c:pt>
                <c:pt idx="571">
                  <c:v>40869</c:v>
                </c:pt>
                <c:pt idx="572">
                  <c:v>39605</c:v>
                </c:pt>
                <c:pt idx="573">
                  <c:v>40708</c:v>
                </c:pt>
                <c:pt idx="574">
                  <c:v>40689</c:v>
                </c:pt>
                <c:pt idx="575">
                  <c:v>40884</c:v>
                </c:pt>
                <c:pt idx="576">
                  <c:v>40904</c:v>
                </c:pt>
                <c:pt idx="577">
                  <c:v>39629</c:v>
                </c:pt>
                <c:pt idx="578">
                  <c:v>39630</c:v>
                </c:pt>
                <c:pt idx="579">
                  <c:v>38448</c:v>
                </c:pt>
                <c:pt idx="580">
                  <c:v>38488</c:v>
                </c:pt>
                <c:pt idx="581">
                  <c:v>38464</c:v>
                </c:pt>
                <c:pt idx="582">
                  <c:v>38495</c:v>
                </c:pt>
                <c:pt idx="583">
                  <c:v>38518</c:v>
                </c:pt>
                <c:pt idx="584">
                  <c:v>38509</c:v>
                </c:pt>
                <c:pt idx="585">
                  <c:v>38520</c:v>
                </c:pt>
                <c:pt idx="586">
                  <c:v>39069</c:v>
                </c:pt>
                <c:pt idx="587">
                  <c:v>38559</c:v>
                </c:pt>
                <c:pt idx="588">
                  <c:v>39073</c:v>
                </c:pt>
                <c:pt idx="589">
                  <c:v>38569</c:v>
                </c:pt>
                <c:pt idx="590">
                  <c:v>38583</c:v>
                </c:pt>
                <c:pt idx="591">
                  <c:v>39128</c:v>
                </c:pt>
                <c:pt idx="592">
                  <c:v>39148</c:v>
                </c:pt>
                <c:pt idx="593">
                  <c:v>38712</c:v>
                </c:pt>
                <c:pt idx="594">
                  <c:v>38677</c:v>
                </c:pt>
                <c:pt idx="595">
                  <c:v>38765</c:v>
                </c:pt>
                <c:pt idx="596">
                  <c:v>38642</c:v>
                </c:pt>
                <c:pt idx="597">
                  <c:v>38294</c:v>
                </c:pt>
                <c:pt idx="598">
                  <c:v>38744</c:v>
                </c:pt>
                <c:pt idx="599">
                  <c:v>39240</c:v>
                </c:pt>
                <c:pt idx="600">
                  <c:v>38814</c:v>
                </c:pt>
                <c:pt idx="601">
                  <c:v>39436</c:v>
                </c:pt>
                <c:pt idx="602">
                  <c:v>38232</c:v>
                </c:pt>
                <c:pt idx="603">
                  <c:v>40800</c:v>
                </c:pt>
                <c:pt idx="604">
                  <c:v>38441</c:v>
                </c:pt>
                <c:pt idx="605">
                  <c:v>40644</c:v>
                </c:pt>
                <c:pt idx="606">
                  <c:v>39828</c:v>
                </c:pt>
                <c:pt idx="607">
                  <c:v>39793</c:v>
                </c:pt>
                <c:pt idx="608">
                  <c:v>39791</c:v>
                </c:pt>
                <c:pt idx="609">
                  <c:v>41387</c:v>
                </c:pt>
                <c:pt idx="610">
                  <c:v>41388</c:v>
                </c:pt>
                <c:pt idx="611">
                  <c:v>39714</c:v>
                </c:pt>
                <c:pt idx="612">
                  <c:v>40178</c:v>
                </c:pt>
                <c:pt idx="613">
                  <c:v>40134</c:v>
                </c:pt>
                <c:pt idx="614">
                  <c:v>38271</c:v>
                </c:pt>
                <c:pt idx="615">
                  <c:v>39678</c:v>
                </c:pt>
                <c:pt idx="616">
                  <c:v>38999</c:v>
                </c:pt>
                <c:pt idx="617">
                  <c:v>39811</c:v>
                </c:pt>
                <c:pt idx="618">
                  <c:v>39848</c:v>
                </c:pt>
                <c:pt idx="619">
                  <c:v>39827</c:v>
                </c:pt>
                <c:pt idx="620">
                  <c:v>39829</c:v>
                </c:pt>
                <c:pt idx="621">
                  <c:v>39881</c:v>
                </c:pt>
                <c:pt idx="622">
                  <c:v>39757</c:v>
                </c:pt>
                <c:pt idx="623">
                  <c:v>39777</c:v>
                </c:pt>
                <c:pt idx="624">
                  <c:v>40035</c:v>
                </c:pt>
                <c:pt idx="625">
                  <c:v>38961</c:v>
                </c:pt>
                <c:pt idx="626">
                  <c:v>39952</c:v>
                </c:pt>
                <c:pt idx="627">
                  <c:v>38890</c:v>
                </c:pt>
                <c:pt idx="628">
                  <c:v>39812</c:v>
                </c:pt>
                <c:pt idx="629">
                  <c:v>39022</c:v>
                </c:pt>
                <c:pt idx="630">
                  <c:v>39674</c:v>
                </c:pt>
                <c:pt idx="631">
                  <c:v>39742</c:v>
                </c:pt>
                <c:pt idx="632">
                  <c:v>39867</c:v>
                </c:pt>
                <c:pt idx="633">
                  <c:v>41232</c:v>
                </c:pt>
                <c:pt idx="634">
                  <c:v>39780</c:v>
                </c:pt>
                <c:pt idx="635">
                  <c:v>39819</c:v>
                </c:pt>
                <c:pt idx="636">
                  <c:v>39933</c:v>
                </c:pt>
                <c:pt idx="637">
                  <c:v>39792</c:v>
                </c:pt>
                <c:pt idx="638">
                  <c:v>40388</c:v>
                </c:pt>
                <c:pt idx="639">
                  <c:v>39007</c:v>
                </c:pt>
                <c:pt idx="640">
                  <c:v>39786</c:v>
                </c:pt>
                <c:pt idx="641">
                  <c:v>40045</c:v>
                </c:pt>
                <c:pt idx="642">
                  <c:v>39574</c:v>
                </c:pt>
                <c:pt idx="643">
                  <c:v>39770</c:v>
                </c:pt>
                <c:pt idx="644">
                  <c:v>39499</c:v>
                </c:pt>
                <c:pt idx="645">
                  <c:v>41396</c:v>
                </c:pt>
                <c:pt idx="646">
                  <c:v>39367</c:v>
                </c:pt>
                <c:pt idx="647">
                  <c:v>40912</c:v>
                </c:pt>
                <c:pt idx="648">
                  <c:v>39472</c:v>
                </c:pt>
                <c:pt idx="649">
                  <c:v>39602</c:v>
                </c:pt>
                <c:pt idx="650">
                  <c:v>39218</c:v>
                </c:pt>
                <c:pt idx="651">
                  <c:v>39885</c:v>
                </c:pt>
                <c:pt idx="652">
                  <c:v>41267</c:v>
                </c:pt>
                <c:pt idx="653">
                  <c:v>40326</c:v>
                </c:pt>
                <c:pt idx="654">
                  <c:v>40064</c:v>
                </c:pt>
                <c:pt idx="655">
                  <c:v>39568</c:v>
                </c:pt>
                <c:pt idx="656">
                  <c:v>41281</c:v>
                </c:pt>
                <c:pt idx="657">
                  <c:v>40337</c:v>
                </c:pt>
                <c:pt idx="658">
                  <c:v>39483</c:v>
                </c:pt>
                <c:pt idx="659">
                  <c:v>41071</c:v>
                </c:pt>
                <c:pt idx="660">
                  <c:v>39660</c:v>
                </c:pt>
                <c:pt idx="661">
                  <c:v>38743</c:v>
                </c:pt>
                <c:pt idx="662">
                  <c:v>40940</c:v>
                </c:pt>
                <c:pt idx="663">
                  <c:v>40574</c:v>
                </c:pt>
                <c:pt idx="664">
                  <c:v>38688</c:v>
                </c:pt>
                <c:pt idx="665">
                  <c:v>40477</c:v>
                </c:pt>
                <c:pt idx="666">
                  <c:v>39451</c:v>
                </c:pt>
                <c:pt idx="667">
                  <c:v>39853</c:v>
                </c:pt>
                <c:pt idx="668">
                  <c:v>39059</c:v>
                </c:pt>
                <c:pt idx="669">
                  <c:v>39338</c:v>
                </c:pt>
                <c:pt idx="670">
                  <c:v>39584</c:v>
                </c:pt>
                <c:pt idx="671">
                  <c:v>39794</c:v>
                </c:pt>
                <c:pt idx="672">
                  <c:v>39889</c:v>
                </c:pt>
                <c:pt idx="673">
                  <c:v>39423</c:v>
                </c:pt>
                <c:pt idx="674">
                  <c:v>39990</c:v>
                </c:pt>
                <c:pt idx="675">
                  <c:v>39545</c:v>
                </c:pt>
                <c:pt idx="676">
                  <c:v>40765</c:v>
                </c:pt>
                <c:pt idx="677">
                  <c:v>41092</c:v>
                </c:pt>
                <c:pt idx="678">
                  <c:v>39006</c:v>
                </c:pt>
                <c:pt idx="679">
                  <c:v>41164</c:v>
                </c:pt>
                <c:pt idx="680">
                  <c:v>39177</c:v>
                </c:pt>
                <c:pt idx="681">
                  <c:v>40514</c:v>
                </c:pt>
                <c:pt idx="682">
                  <c:v>39528</c:v>
                </c:pt>
                <c:pt idx="683">
                  <c:v>39910</c:v>
                </c:pt>
                <c:pt idx="684">
                  <c:v>39916</c:v>
                </c:pt>
                <c:pt idx="685">
                  <c:v>38895</c:v>
                </c:pt>
                <c:pt idx="686">
                  <c:v>38252</c:v>
                </c:pt>
                <c:pt idx="687">
                  <c:v>39324</c:v>
                </c:pt>
                <c:pt idx="688">
                  <c:v>39876</c:v>
                </c:pt>
                <c:pt idx="689">
                  <c:v>41257</c:v>
                </c:pt>
                <c:pt idx="690">
                  <c:v>38693</c:v>
                </c:pt>
                <c:pt idx="691">
                  <c:v>41309</c:v>
                </c:pt>
                <c:pt idx="692">
                  <c:v>41304</c:v>
                </c:pt>
                <c:pt idx="693">
                  <c:v>39941</c:v>
                </c:pt>
                <c:pt idx="694">
                  <c:v>40151</c:v>
                </c:pt>
                <c:pt idx="695">
                  <c:v>40438</c:v>
                </c:pt>
                <c:pt idx="696">
                  <c:v>39699</c:v>
                </c:pt>
                <c:pt idx="697">
                  <c:v>40072</c:v>
                </c:pt>
                <c:pt idx="698">
                  <c:v>40382</c:v>
                </c:pt>
                <c:pt idx="699">
                  <c:v>38775</c:v>
                </c:pt>
                <c:pt idx="700">
                  <c:v>39709</c:v>
                </c:pt>
                <c:pt idx="701">
                  <c:v>39911</c:v>
                </c:pt>
                <c:pt idx="702">
                  <c:v>39590</c:v>
                </c:pt>
                <c:pt idx="703">
                  <c:v>39279</c:v>
                </c:pt>
                <c:pt idx="704">
                  <c:v>39479</c:v>
                </c:pt>
                <c:pt idx="705">
                  <c:v>38728</c:v>
                </c:pt>
                <c:pt idx="706">
                  <c:v>41136</c:v>
                </c:pt>
                <c:pt idx="707">
                  <c:v>40044</c:v>
                </c:pt>
                <c:pt idx="708">
                  <c:v>39503</c:v>
                </c:pt>
                <c:pt idx="709">
                  <c:v>41138</c:v>
                </c:pt>
                <c:pt idx="710">
                  <c:v>40833</c:v>
                </c:pt>
                <c:pt idx="711">
                  <c:v>38796</c:v>
                </c:pt>
                <c:pt idx="712">
                  <c:v>40547</c:v>
                </c:pt>
                <c:pt idx="713">
                  <c:v>40926</c:v>
                </c:pt>
                <c:pt idx="714">
                  <c:v>39925</c:v>
                </c:pt>
                <c:pt idx="715">
                  <c:v>41299</c:v>
                </c:pt>
                <c:pt idx="716">
                  <c:v>41246</c:v>
                </c:pt>
                <c:pt idx="717">
                  <c:v>39594</c:v>
                </c:pt>
                <c:pt idx="718">
                  <c:v>39968</c:v>
                </c:pt>
                <c:pt idx="719">
                  <c:v>39183</c:v>
                </c:pt>
                <c:pt idx="720">
                  <c:v>39470</c:v>
                </c:pt>
                <c:pt idx="721">
                  <c:v>40996</c:v>
                </c:pt>
                <c:pt idx="722">
                  <c:v>39042</c:v>
                </c:pt>
                <c:pt idx="723">
                  <c:v>39265</c:v>
                </c:pt>
                <c:pt idx="724">
                  <c:v>41358</c:v>
                </c:pt>
                <c:pt idx="725">
                  <c:v>39622</c:v>
                </c:pt>
                <c:pt idx="726">
                  <c:v>40623</c:v>
                </c:pt>
                <c:pt idx="727">
                  <c:v>41220</c:v>
                </c:pt>
                <c:pt idx="728">
                  <c:v>40584</c:v>
                </c:pt>
                <c:pt idx="729">
                  <c:v>40470</c:v>
                </c:pt>
                <c:pt idx="730">
                  <c:v>39716</c:v>
                </c:pt>
                <c:pt idx="731">
                  <c:v>40507</c:v>
                </c:pt>
                <c:pt idx="732">
                  <c:v>40101</c:v>
                </c:pt>
                <c:pt idx="733">
                  <c:v>39031</c:v>
                </c:pt>
                <c:pt idx="734">
                  <c:v>40619</c:v>
                </c:pt>
                <c:pt idx="735">
                  <c:v>38653</c:v>
                </c:pt>
                <c:pt idx="736">
                  <c:v>40367</c:v>
                </c:pt>
                <c:pt idx="737">
                  <c:v>39654</c:v>
                </c:pt>
                <c:pt idx="738">
                  <c:v>41110</c:v>
                </c:pt>
                <c:pt idx="739">
                  <c:v>41386</c:v>
                </c:pt>
                <c:pt idx="740">
                  <c:v>41073</c:v>
                </c:pt>
                <c:pt idx="741">
                  <c:v>41347</c:v>
                </c:pt>
                <c:pt idx="742">
                  <c:v>39161</c:v>
                </c:pt>
                <c:pt idx="743">
                  <c:v>38506</c:v>
                </c:pt>
                <c:pt idx="744">
                  <c:v>40472</c:v>
                </c:pt>
                <c:pt idx="745">
                  <c:v>41011</c:v>
                </c:pt>
                <c:pt idx="746">
                  <c:v>40009</c:v>
                </c:pt>
                <c:pt idx="747">
                  <c:v>40451</c:v>
                </c:pt>
                <c:pt idx="748">
                  <c:v>39003</c:v>
                </c:pt>
                <c:pt idx="749">
                  <c:v>40114</c:v>
                </c:pt>
                <c:pt idx="750">
                  <c:v>39181</c:v>
                </c:pt>
                <c:pt idx="751">
                  <c:v>40434</c:v>
                </c:pt>
                <c:pt idx="752">
                  <c:v>39317</c:v>
                </c:pt>
                <c:pt idx="753">
                  <c:v>39245</c:v>
                </c:pt>
                <c:pt idx="754">
                  <c:v>40221</c:v>
                </c:pt>
                <c:pt idx="755">
                  <c:v>40086</c:v>
                </c:pt>
                <c:pt idx="756">
                  <c:v>40120</c:v>
                </c:pt>
                <c:pt idx="757">
                  <c:v>38387</c:v>
                </c:pt>
                <c:pt idx="758">
                  <c:v>39401</c:v>
                </c:pt>
                <c:pt idx="759">
                  <c:v>40357</c:v>
                </c:pt>
                <c:pt idx="760">
                  <c:v>39857</c:v>
                </c:pt>
                <c:pt idx="761">
                  <c:v>39261</c:v>
                </c:pt>
                <c:pt idx="762">
                  <c:v>40494</c:v>
                </c:pt>
                <c:pt idx="763">
                  <c:v>38889</c:v>
                </c:pt>
                <c:pt idx="764">
                  <c:v>41094</c:v>
                </c:pt>
                <c:pt idx="765">
                  <c:v>39365</c:v>
                </c:pt>
                <c:pt idx="766">
                  <c:v>39948</c:v>
                </c:pt>
                <c:pt idx="767">
                  <c:v>40570</c:v>
                </c:pt>
                <c:pt idx="768">
                  <c:v>40525</c:v>
                </c:pt>
                <c:pt idx="769">
                  <c:v>39321</c:v>
                </c:pt>
                <c:pt idx="770">
                  <c:v>40575</c:v>
                </c:pt>
                <c:pt idx="771">
                  <c:v>39892</c:v>
                </c:pt>
                <c:pt idx="772">
                  <c:v>40409</c:v>
                </c:pt>
                <c:pt idx="773">
                  <c:v>39567</c:v>
                </c:pt>
                <c:pt idx="774">
                  <c:v>40332</c:v>
                </c:pt>
                <c:pt idx="775">
                  <c:v>41239</c:v>
                </c:pt>
                <c:pt idx="776">
                  <c:v>40245</c:v>
                </c:pt>
                <c:pt idx="777">
                  <c:v>40673</c:v>
                </c:pt>
                <c:pt idx="778">
                  <c:v>40197</c:v>
                </c:pt>
                <c:pt idx="779">
                  <c:v>41109</c:v>
                </c:pt>
                <c:pt idx="780">
                  <c:v>41065</c:v>
                </c:pt>
                <c:pt idx="781">
                  <c:v>39658</c:v>
                </c:pt>
                <c:pt idx="782">
                  <c:v>40816</c:v>
                </c:pt>
                <c:pt idx="783">
                  <c:v>39442</c:v>
                </c:pt>
                <c:pt idx="784">
                  <c:v>39750</c:v>
                </c:pt>
                <c:pt idx="785">
                  <c:v>40416</c:v>
                </c:pt>
                <c:pt idx="786">
                  <c:v>41306</c:v>
                </c:pt>
                <c:pt idx="787">
                  <c:v>40562</c:v>
                </c:pt>
                <c:pt idx="788">
                  <c:v>38736</c:v>
                </c:pt>
                <c:pt idx="789">
                  <c:v>40053</c:v>
                </c:pt>
                <c:pt idx="790">
                  <c:v>39904</c:v>
                </c:pt>
                <c:pt idx="791">
                  <c:v>40364</c:v>
                </c:pt>
                <c:pt idx="792">
                  <c:v>40219</c:v>
                </c:pt>
                <c:pt idx="793">
                  <c:v>40298</c:v>
                </c:pt>
                <c:pt idx="794">
                  <c:v>40102</c:v>
                </c:pt>
                <c:pt idx="795">
                  <c:v>41292</c:v>
                </c:pt>
                <c:pt idx="796">
                  <c:v>39771</c:v>
                </c:pt>
                <c:pt idx="797">
                  <c:v>41115</c:v>
                </c:pt>
                <c:pt idx="798">
                  <c:v>39258</c:v>
                </c:pt>
                <c:pt idx="799">
                  <c:v>40595</c:v>
                </c:pt>
                <c:pt idx="800">
                  <c:v>40339</c:v>
                </c:pt>
                <c:pt idx="801">
                  <c:v>39514</c:v>
                </c:pt>
                <c:pt idx="802">
                  <c:v>40752</c:v>
                </c:pt>
                <c:pt idx="803">
                  <c:v>39847</c:v>
                </c:pt>
                <c:pt idx="804">
                  <c:v>39174</c:v>
                </c:pt>
                <c:pt idx="805">
                  <c:v>39664</c:v>
                </c:pt>
                <c:pt idx="806">
                  <c:v>38854</c:v>
                </c:pt>
                <c:pt idx="807">
                  <c:v>40947</c:v>
                </c:pt>
                <c:pt idx="808">
                  <c:v>40071</c:v>
                </c:pt>
                <c:pt idx="809">
                  <c:v>41078</c:v>
                </c:pt>
                <c:pt idx="810">
                  <c:v>40660</c:v>
                </c:pt>
                <c:pt idx="811">
                  <c:v>38847</c:v>
                </c:pt>
                <c:pt idx="812">
                  <c:v>40289</c:v>
                </c:pt>
                <c:pt idx="813">
                  <c:v>41295</c:v>
                </c:pt>
                <c:pt idx="814">
                  <c:v>41261</c:v>
                </c:pt>
                <c:pt idx="815">
                  <c:v>40609</c:v>
                </c:pt>
                <c:pt idx="816">
                  <c:v>40393</c:v>
                </c:pt>
                <c:pt idx="817">
                  <c:v>40493</c:v>
                </c:pt>
                <c:pt idx="818">
                  <c:v>40778</c:v>
                </c:pt>
                <c:pt idx="819">
                  <c:v>41207</c:v>
                </c:pt>
                <c:pt idx="820">
                  <c:v>40280</c:v>
                </c:pt>
                <c:pt idx="821">
                  <c:v>40826</c:v>
                </c:pt>
                <c:pt idx="822">
                  <c:v>39870</c:v>
                </c:pt>
                <c:pt idx="823">
                  <c:v>40211</c:v>
                </c:pt>
                <c:pt idx="824">
                  <c:v>41270</c:v>
                </c:pt>
                <c:pt idx="825">
                  <c:v>40029</c:v>
                </c:pt>
                <c:pt idx="826">
                  <c:v>39468</c:v>
                </c:pt>
                <c:pt idx="827">
                  <c:v>40676</c:v>
                </c:pt>
                <c:pt idx="828">
                  <c:v>40501</c:v>
                </c:pt>
                <c:pt idx="829">
                  <c:v>40423</c:v>
                </c:pt>
                <c:pt idx="830">
                  <c:v>40220</c:v>
                </c:pt>
                <c:pt idx="831">
                  <c:v>39184</c:v>
                </c:pt>
                <c:pt idx="832">
                  <c:v>40844</c:v>
                </c:pt>
                <c:pt idx="833">
                  <c:v>39989</c:v>
                </c:pt>
                <c:pt idx="834">
                  <c:v>40399</c:v>
                </c:pt>
                <c:pt idx="835">
                  <c:v>40318</c:v>
                </c:pt>
                <c:pt idx="836">
                  <c:v>40143</c:v>
                </c:pt>
                <c:pt idx="837">
                  <c:v>40686</c:v>
                </c:pt>
                <c:pt idx="838">
                  <c:v>40687</c:v>
                </c:pt>
                <c:pt idx="839">
                  <c:v>41123</c:v>
                </c:pt>
                <c:pt idx="840">
                  <c:v>40427</c:v>
                </c:pt>
                <c:pt idx="841">
                  <c:v>40389</c:v>
                </c:pt>
                <c:pt idx="842">
                  <c:v>39325</c:v>
                </c:pt>
                <c:pt idx="843">
                  <c:v>40555</c:v>
                </c:pt>
                <c:pt idx="844">
                  <c:v>40794</c:v>
                </c:pt>
                <c:pt idx="845">
                  <c:v>41051</c:v>
                </c:pt>
                <c:pt idx="846">
                  <c:v>41099</c:v>
                </c:pt>
                <c:pt idx="847">
                  <c:v>41327</c:v>
                </c:pt>
                <c:pt idx="848">
                  <c:v>39456</c:v>
                </c:pt>
                <c:pt idx="849">
                  <c:v>38692</c:v>
                </c:pt>
                <c:pt idx="850">
                  <c:v>41165</c:v>
                </c:pt>
                <c:pt idx="851">
                  <c:v>40521</c:v>
                </c:pt>
                <c:pt idx="852">
                  <c:v>40602</c:v>
                </c:pt>
                <c:pt idx="853">
                  <c:v>39603</c:v>
                </c:pt>
                <c:pt idx="854">
                  <c:v>40528</c:v>
                </c:pt>
                <c:pt idx="855">
                  <c:v>38905</c:v>
                </c:pt>
                <c:pt idx="856">
                  <c:v>41198</c:v>
                </c:pt>
                <c:pt idx="857">
                  <c:v>40234</c:v>
                </c:pt>
                <c:pt idx="858">
                  <c:v>40386</c:v>
                </c:pt>
                <c:pt idx="859">
                  <c:v>40163</c:v>
                </c:pt>
                <c:pt idx="860">
                  <c:v>40841</c:v>
                </c:pt>
                <c:pt idx="861">
                  <c:v>39092</c:v>
                </c:pt>
                <c:pt idx="862">
                  <c:v>39982</c:v>
                </c:pt>
                <c:pt idx="863">
                  <c:v>41156</c:v>
                </c:pt>
                <c:pt idx="864">
                  <c:v>41332</c:v>
                </c:pt>
                <c:pt idx="865">
                  <c:v>40373</c:v>
                </c:pt>
                <c:pt idx="866">
                  <c:v>38413</c:v>
                </c:pt>
                <c:pt idx="867">
                  <c:v>39015</c:v>
                </c:pt>
                <c:pt idx="868">
                  <c:v>40325</c:v>
                </c:pt>
                <c:pt idx="869">
                  <c:v>39226</c:v>
                </c:pt>
                <c:pt idx="870">
                  <c:v>40868</c:v>
                </c:pt>
                <c:pt idx="871">
                  <c:v>40793</c:v>
                </c:pt>
                <c:pt idx="872">
                  <c:v>39427</c:v>
                </c:pt>
                <c:pt idx="873">
                  <c:v>41338</c:v>
                </c:pt>
                <c:pt idx="874">
                  <c:v>40968</c:v>
                </c:pt>
                <c:pt idx="875">
                  <c:v>38673</c:v>
                </c:pt>
                <c:pt idx="876">
                  <c:v>39532</c:v>
                </c:pt>
                <c:pt idx="877">
                  <c:v>40340</c:v>
                </c:pt>
                <c:pt idx="878">
                  <c:v>40807</c:v>
                </c:pt>
                <c:pt idx="879">
                  <c:v>39037</c:v>
                </c:pt>
                <c:pt idx="880">
                  <c:v>39591</c:v>
                </c:pt>
                <c:pt idx="881">
                  <c:v>41163</c:v>
                </c:pt>
                <c:pt idx="882">
                  <c:v>41031</c:v>
                </c:pt>
                <c:pt idx="883">
                  <c:v>40682</c:v>
                </c:pt>
                <c:pt idx="884">
                  <c:v>41262</c:v>
                </c:pt>
                <c:pt idx="885">
                  <c:v>40697</c:v>
                </c:pt>
                <c:pt idx="886">
                  <c:v>40744</c:v>
                </c:pt>
                <c:pt idx="887">
                  <c:v>38581</c:v>
                </c:pt>
                <c:pt idx="888">
                  <c:v>40785</c:v>
                </c:pt>
                <c:pt idx="889">
                  <c:v>40737</c:v>
                </c:pt>
                <c:pt idx="890">
                  <c:v>40442</c:v>
                </c:pt>
                <c:pt idx="891">
                  <c:v>40709</c:v>
                </c:pt>
                <c:pt idx="892">
                  <c:v>40585</c:v>
                </c:pt>
                <c:pt idx="893">
                  <c:v>41129</c:v>
                </c:pt>
                <c:pt idx="894">
                  <c:v>40925</c:v>
                </c:pt>
                <c:pt idx="895">
                  <c:v>40267</c:v>
                </c:pt>
                <c:pt idx="896">
                  <c:v>39269</c:v>
                </c:pt>
                <c:pt idx="897">
                  <c:v>40900</c:v>
                </c:pt>
                <c:pt idx="898">
                  <c:v>40949</c:v>
                </c:pt>
                <c:pt idx="899">
                  <c:v>40591</c:v>
                </c:pt>
                <c:pt idx="900">
                  <c:v>39556</c:v>
                </c:pt>
                <c:pt idx="901">
                  <c:v>39108</c:v>
                </c:pt>
                <c:pt idx="902">
                  <c:v>39687</c:v>
                </c:pt>
                <c:pt idx="903">
                  <c:v>40766</c:v>
                </c:pt>
                <c:pt idx="904">
                  <c:v>41243</c:v>
                </c:pt>
                <c:pt idx="905">
                  <c:v>41222</c:v>
                </c:pt>
                <c:pt idx="906">
                  <c:v>40732</c:v>
                </c:pt>
                <c:pt idx="907">
                  <c:v>39374</c:v>
                </c:pt>
                <c:pt idx="908">
                  <c:v>40123</c:v>
                </c:pt>
                <c:pt idx="909">
                  <c:v>40429</c:v>
                </c:pt>
                <c:pt idx="910">
                  <c:v>40891</c:v>
                </c:pt>
                <c:pt idx="911">
                  <c:v>41372</c:v>
                </c:pt>
                <c:pt idx="912">
                  <c:v>40977</c:v>
                </c:pt>
                <c:pt idx="913">
                  <c:v>40919</c:v>
                </c:pt>
                <c:pt idx="914">
                  <c:v>40872</c:v>
                </c:pt>
                <c:pt idx="915">
                  <c:v>39350</c:v>
                </c:pt>
                <c:pt idx="916">
                  <c:v>40647</c:v>
                </c:pt>
                <c:pt idx="917">
                  <c:v>40136</c:v>
                </c:pt>
                <c:pt idx="918">
                  <c:v>41106</c:v>
                </c:pt>
                <c:pt idx="919">
                  <c:v>41169</c:v>
                </c:pt>
                <c:pt idx="920">
                  <c:v>39639</c:v>
                </c:pt>
                <c:pt idx="921">
                  <c:v>40277</c:v>
                </c:pt>
                <c:pt idx="922">
                  <c:v>40294</c:v>
                </c:pt>
                <c:pt idx="923">
                  <c:v>40976</c:v>
                </c:pt>
                <c:pt idx="924">
                  <c:v>40407</c:v>
                </c:pt>
                <c:pt idx="925">
                  <c:v>39980</c:v>
                </c:pt>
                <c:pt idx="926">
                  <c:v>40917</c:v>
                </c:pt>
                <c:pt idx="927">
                  <c:v>40840</c:v>
                </c:pt>
                <c:pt idx="928">
                  <c:v>40767</c:v>
                </c:pt>
                <c:pt idx="929">
                  <c:v>40724</c:v>
                </c:pt>
                <c:pt idx="930">
                  <c:v>39898</c:v>
                </c:pt>
                <c:pt idx="931">
                  <c:v>40715</c:v>
                </c:pt>
                <c:pt idx="932">
                  <c:v>40942</c:v>
                </c:pt>
                <c:pt idx="933">
                  <c:v>40738</c:v>
                </c:pt>
                <c:pt idx="934">
                  <c:v>40743</c:v>
                </c:pt>
                <c:pt idx="935">
                  <c:v>39346</c:v>
                </c:pt>
                <c:pt idx="936">
                  <c:v>40693</c:v>
                </c:pt>
                <c:pt idx="937">
                  <c:v>40994</c:v>
                </c:pt>
                <c:pt idx="938">
                  <c:v>40814</c:v>
                </c:pt>
                <c:pt idx="939">
                  <c:v>39535</c:v>
                </c:pt>
                <c:pt idx="940">
                  <c:v>40106</c:v>
                </c:pt>
                <c:pt idx="941">
                  <c:v>40865</c:v>
                </c:pt>
                <c:pt idx="942">
                  <c:v>40681</c:v>
                </c:pt>
                <c:pt idx="943">
                  <c:v>40679</c:v>
                </c:pt>
                <c:pt idx="944">
                  <c:v>40717</c:v>
                </c:pt>
                <c:pt idx="945">
                  <c:v>39251</c:v>
                </c:pt>
                <c:pt idx="946">
                  <c:v>40963</c:v>
                </c:pt>
                <c:pt idx="947">
                  <c:v>40260</c:v>
                </c:pt>
                <c:pt idx="948">
                  <c:v>40893</c:v>
                </c:pt>
                <c:pt idx="949">
                  <c:v>40379</c:v>
                </c:pt>
                <c:pt idx="950">
                  <c:v>40746</c:v>
                </c:pt>
                <c:pt idx="951">
                  <c:v>38604</c:v>
                </c:pt>
                <c:pt idx="952">
                  <c:v>40549</c:v>
                </c:pt>
                <c:pt idx="953">
                  <c:v>40283</c:v>
                </c:pt>
                <c:pt idx="954">
                  <c:v>39297</c:v>
                </c:pt>
                <c:pt idx="955">
                  <c:v>40939</c:v>
                </c:pt>
                <c:pt idx="956">
                  <c:v>40779</c:v>
                </c:pt>
                <c:pt idx="957">
                  <c:v>39710</c:v>
                </c:pt>
                <c:pt idx="958">
                  <c:v>41226</c:v>
                </c:pt>
                <c:pt idx="959">
                  <c:v>40956</c:v>
                </c:pt>
                <c:pt idx="960">
                  <c:v>40966</c:v>
                </c:pt>
                <c:pt idx="961">
                  <c:v>38335</c:v>
                </c:pt>
                <c:pt idx="962">
                  <c:v>40974</c:v>
                </c:pt>
                <c:pt idx="963">
                  <c:v>40701</c:v>
                </c:pt>
                <c:pt idx="964">
                  <c:v>40990</c:v>
                </c:pt>
                <c:pt idx="965">
                  <c:v>40261</c:v>
                </c:pt>
                <c:pt idx="966">
                  <c:v>41054</c:v>
                </c:pt>
                <c:pt idx="967">
                  <c:v>40924</c:v>
                </c:pt>
                <c:pt idx="968">
                  <c:v>41341</c:v>
                </c:pt>
                <c:pt idx="969">
                  <c:v>38678</c:v>
                </c:pt>
                <c:pt idx="970">
                  <c:v>40217</c:v>
                </c:pt>
                <c:pt idx="971">
                  <c:v>41325</c:v>
                </c:pt>
                <c:pt idx="972">
                  <c:v>40938</c:v>
                </c:pt>
                <c:pt idx="973">
                  <c:v>39939</c:v>
                </c:pt>
                <c:pt idx="974">
                  <c:v>40406</c:v>
                </c:pt>
                <c:pt idx="975">
                  <c:v>39686</c:v>
                </c:pt>
                <c:pt idx="976">
                  <c:v>39420</c:v>
                </c:pt>
                <c:pt idx="977">
                  <c:v>40723</c:v>
                </c:pt>
                <c:pt idx="978">
                  <c:v>40730</c:v>
                </c:pt>
                <c:pt idx="979">
                  <c:v>40121</c:v>
                </c:pt>
                <c:pt idx="980">
                  <c:v>40991</c:v>
                </c:pt>
                <c:pt idx="981">
                  <c:v>40982</c:v>
                </c:pt>
                <c:pt idx="982">
                  <c:v>39695</c:v>
                </c:pt>
                <c:pt idx="983">
                  <c:v>39615</c:v>
                </c:pt>
                <c:pt idx="984">
                  <c:v>40431</c:v>
                </c:pt>
                <c:pt idx="985">
                  <c:v>41137</c:v>
                </c:pt>
                <c:pt idx="986">
                  <c:v>40802</c:v>
                </c:pt>
                <c:pt idx="987">
                  <c:v>39057</c:v>
                </c:pt>
                <c:pt idx="988">
                  <c:v>39252</c:v>
                </c:pt>
                <c:pt idx="989">
                  <c:v>41235</c:v>
                </c:pt>
                <c:pt idx="990">
                  <c:v>40396</c:v>
                </c:pt>
                <c:pt idx="991">
                  <c:v>39331</c:v>
                </c:pt>
                <c:pt idx="992">
                  <c:v>38817</c:v>
                </c:pt>
                <c:pt idx="993">
                  <c:v>40702</c:v>
                </c:pt>
                <c:pt idx="994">
                  <c:v>40759</c:v>
                </c:pt>
                <c:pt idx="995">
                  <c:v>40928</c:v>
                </c:pt>
                <c:pt idx="996">
                  <c:v>40001</c:v>
                </c:pt>
                <c:pt idx="997">
                  <c:v>40813</c:v>
                </c:pt>
                <c:pt idx="998">
                  <c:v>39983</c:v>
                </c:pt>
                <c:pt idx="999">
                  <c:v>40954</c:v>
                </c:pt>
                <c:pt idx="1000">
                  <c:v>40847</c:v>
                </c:pt>
                <c:pt idx="1001">
                  <c:v>41023</c:v>
                </c:pt>
                <c:pt idx="1002">
                  <c:v>40424</c:v>
                </c:pt>
                <c:pt idx="1003">
                  <c:v>40987</c:v>
                </c:pt>
                <c:pt idx="1004">
                  <c:v>41193</c:v>
                </c:pt>
                <c:pt idx="1005">
                  <c:v>39783</c:v>
                </c:pt>
                <c:pt idx="1006">
                  <c:v>40240</c:v>
                </c:pt>
                <c:pt idx="1007">
                  <c:v>41288</c:v>
                </c:pt>
                <c:pt idx="1008">
                  <c:v>39443</c:v>
                </c:pt>
                <c:pt idx="1009">
                  <c:v>40255</c:v>
                </c:pt>
                <c:pt idx="1010">
                  <c:v>39309</c:v>
                </c:pt>
                <c:pt idx="1011">
                  <c:v>39462</c:v>
                </c:pt>
                <c:pt idx="1012">
                  <c:v>39143</c:v>
                </c:pt>
                <c:pt idx="1013">
                  <c:v>40504</c:v>
                </c:pt>
                <c:pt idx="1014">
                  <c:v>39833</c:v>
                </c:pt>
                <c:pt idx="1015">
                  <c:v>41024</c:v>
                </c:pt>
                <c:pt idx="1016">
                  <c:v>39717</c:v>
                </c:pt>
                <c:pt idx="1017">
                  <c:v>40207</c:v>
                </c:pt>
                <c:pt idx="1018">
                  <c:v>40127</c:v>
                </c:pt>
                <c:pt idx="1019">
                  <c:v>40835</c:v>
                </c:pt>
                <c:pt idx="1020">
                  <c:v>40836</c:v>
                </c:pt>
                <c:pt idx="1021">
                  <c:v>40827</c:v>
                </c:pt>
                <c:pt idx="1022">
                  <c:v>40848</c:v>
                </c:pt>
                <c:pt idx="1023">
                  <c:v>40536</c:v>
                </c:pt>
                <c:pt idx="1024">
                  <c:v>40773</c:v>
                </c:pt>
                <c:pt idx="1025">
                  <c:v>40366</c:v>
                </c:pt>
                <c:pt idx="1026">
                  <c:v>40688</c:v>
                </c:pt>
                <c:pt idx="1027">
                  <c:v>40907</c:v>
                </c:pt>
                <c:pt idx="1028">
                  <c:v>40346</c:v>
                </c:pt>
                <c:pt idx="1029">
                  <c:v>40322</c:v>
                </c:pt>
                <c:pt idx="1030">
                  <c:v>40969</c:v>
                </c:pt>
                <c:pt idx="1031">
                  <c:v>39637</c:v>
                </c:pt>
                <c:pt idx="1032">
                  <c:v>41093</c:v>
                </c:pt>
                <c:pt idx="1033">
                  <c:v>38602</c:v>
                </c:pt>
                <c:pt idx="1034">
                  <c:v>40122</c:v>
                </c:pt>
                <c:pt idx="1035">
                  <c:v>41162</c:v>
                </c:pt>
                <c:pt idx="1036">
                  <c:v>40780</c:v>
                </c:pt>
                <c:pt idx="1037">
                  <c:v>40722</c:v>
                </c:pt>
                <c:pt idx="1038">
                  <c:v>40109</c:v>
                </c:pt>
                <c:pt idx="1039">
                  <c:v>41199</c:v>
                </c:pt>
                <c:pt idx="1040">
                  <c:v>39912</c:v>
                </c:pt>
                <c:pt idx="1041">
                  <c:v>41247</c:v>
                </c:pt>
                <c:pt idx="1042">
                  <c:v>41166</c:v>
                </c:pt>
                <c:pt idx="1043">
                  <c:v>40745</c:v>
                </c:pt>
                <c:pt idx="1044">
                  <c:v>40751</c:v>
                </c:pt>
                <c:pt idx="1045">
                  <c:v>40403</c:v>
                </c:pt>
                <c:pt idx="1046">
                  <c:v>39339</c:v>
                </c:pt>
                <c:pt idx="1047">
                  <c:v>40970</c:v>
                </c:pt>
                <c:pt idx="1048">
                  <c:v>40861</c:v>
                </c:pt>
                <c:pt idx="1049">
                  <c:v>40864</c:v>
                </c:pt>
                <c:pt idx="1050">
                  <c:v>40534</c:v>
                </c:pt>
                <c:pt idx="1051">
                  <c:v>40849</c:v>
                </c:pt>
                <c:pt idx="1052">
                  <c:v>40099</c:v>
                </c:pt>
                <c:pt idx="1053">
                  <c:v>39464</c:v>
                </c:pt>
                <c:pt idx="1054">
                  <c:v>38680</c:v>
                </c:pt>
                <c:pt idx="1055">
                  <c:v>40051</c:v>
                </c:pt>
                <c:pt idx="1056">
                  <c:v>40380</c:v>
                </c:pt>
                <c:pt idx="1057">
                  <c:v>39520</c:v>
                </c:pt>
                <c:pt idx="1058">
                  <c:v>40324</c:v>
                </c:pt>
                <c:pt idx="1059">
                  <c:v>39562</c:v>
                </c:pt>
                <c:pt idx="1060">
                  <c:v>40295</c:v>
                </c:pt>
                <c:pt idx="1061">
                  <c:v>38870</c:v>
                </c:pt>
                <c:pt idx="1062">
                  <c:v>39667</c:v>
                </c:pt>
                <c:pt idx="1063">
                  <c:v>41159</c:v>
                </c:pt>
                <c:pt idx="1064">
                  <c:v>39370</c:v>
                </c:pt>
                <c:pt idx="1065">
                  <c:v>41290</c:v>
                </c:pt>
                <c:pt idx="1066">
                  <c:v>40879</c:v>
                </c:pt>
                <c:pt idx="1067">
                  <c:v>41019</c:v>
                </c:pt>
                <c:pt idx="1068">
                  <c:v>40198</c:v>
                </c:pt>
                <c:pt idx="1069">
                  <c:v>40612</c:v>
                </c:pt>
                <c:pt idx="1070">
                  <c:v>41131</c:v>
                </c:pt>
                <c:pt idx="1071">
                  <c:v>40653</c:v>
                </c:pt>
                <c:pt idx="1072">
                  <c:v>41148</c:v>
                </c:pt>
                <c:pt idx="1073">
                  <c:v>40757</c:v>
                </c:pt>
                <c:pt idx="1074">
                  <c:v>40882</c:v>
                </c:pt>
                <c:pt idx="1075">
                  <c:v>39302</c:v>
                </c:pt>
                <c:pt idx="1076">
                  <c:v>39303</c:v>
                </c:pt>
                <c:pt idx="1077">
                  <c:v>38833</c:v>
                </c:pt>
                <c:pt idx="1078">
                  <c:v>40984</c:v>
                </c:pt>
                <c:pt idx="1079">
                  <c:v>40247</c:v>
                </c:pt>
                <c:pt idx="1080">
                  <c:v>40485</c:v>
                </c:pt>
                <c:pt idx="1081">
                  <c:v>40304</c:v>
                </c:pt>
                <c:pt idx="1082">
                  <c:v>40588</c:v>
                </c:pt>
                <c:pt idx="1083">
                  <c:v>40672</c:v>
                </c:pt>
                <c:pt idx="1084">
                  <c:v>40858</c:v>
                </c:pt>
                <c:pt idx="1085">
                  <c:v>40914</c:v>
                </c:pt>
                <c:pt idx="1086">
                  <c:v>40927</c:v>
                </c:pt>
                <c:pt idx="1087">
                  <c:v>40112</c:v>
                </c:pt>
                <c:pt idx="1088">
                  <c:v>40437</c:v>
                </c:pt>
                <c:pt idx="1089">
                  <c:v>39577</c:v>
                </c:pt>
                <c:pt idx="1090">
                  <c:v>41122</c:v>
                </c:pt>
                <c:pt idx="1091">
                  <c:v>40560</c:v>
                </c:pt>
                <c:pt idx="1092">
                  <c:v>40526</c:v>
                </c:pt>
                <c:pt idx="1093">
                  <c:v>41260</c:v>
                </c:pt>
                <c:pt idx="1094">
                  <c:v>41323</c:v>
                </c:pt>
                <c:pt idx="1095">
                  <c:v>39216</c:v>
                </c:pt>
                <c:pt idx="1096">
                  <c:v>39318</c:v>
                </c:pt>
                <c:pt idx="1097">
                  <c:v>39547</c:v>
                </c:pt>
                <c:pt idx="1098">
                  <c:v>39625</c:v>
                </c:pt>
                <c:pt idx="1099">
                  <c:v>39650</c:v>
                </c:pt>
                <c:pt idx="1100">
                  <c:v>39668</c:v>
                </c:pt>
                <c:pt idx="1101">
                  <c:v>39955</c:v>
                </c:pt>
                <c:pt idx="1102">
                  <c:v>40007</c:v>
                </c:pt>
                <c:pt idx="1103">
                  <c:v>40060</c:v>
                </c:pt>
                <c:pt idx="1104">
                  <c:v>40311</c:v>
                </c:pt>
                <c:pt idx="1105">
                  <c:v>40368</c:v>
                </c:pt>
                <c:pt idx="1106">
                  <c:v>40473</c:v>
                </c:pt>
                <c:pt idx="1107">
                  <c:v>40666</c:v>
                </c:pt>
                <c:pt idx="1108">
                  <c:v>40739</c:v>
                </c:pt>
                <c:pt idx="1109">
                  <c:v>40750</c:v>
                </c:pt>
                <c:pt idx="1110">
                  <c:v>40771</c:v>
                </c:pt>
                <c:pt idx="1111">
                  <c:v>40786</c:v>
                </c:pt>
                <c:pt idx="1112">
                  <c:v>40843</c:v>
                </c:pt>
                <c:pt idx="1113">
                  <c:v>40863</c:v>
                </c:pt>
                <c:pt idx="1114">
                  <c:v>41005</c:v>
                </c:pt>
                <c:pt idx="1115">
                  <c:v>41009</c:v>
                </c:pt>
                <c:pt idx="1116">
                  <c:v>41053</c:v>
                </c:pt>
                <c:pt idx="1117">
                  <c:v>41127</c:v>
                </c:pt>
                <c:pt idx="1118">
                  <c:v>41145</c:v>
                </c:pt>
                <c:pt idx="1119">
                  <c:v>41179</c:v>
                </c:pt>
                <c:pt idx="1120">
                  <c:v>41236</c:v>
                </c:pt>
                <c:pt idx="1121">
                  <c:v>41250</c:v>
                </c:pt>
                <c:pt idx="1122">
                  <c:v>41263</c:v>
                </c:pt>
                <c:pt idx="1123">
                  <c:v>41283</c:v>
                </c:pt>
                <c:pt idx="1124">
                  <c:v>41289</c:v>
                </c:pt>
                <c:pt idx="1125">
                  <c:v>41312</c:v>
                </c:pt>
                <c:pt idx="1126">
                  <c:v>41331</c:v>
                </c:pt>
                <c:pt idx="1127">
                  <c:v>41346</c:v>
                </c:pt>
                <c:pt idx="1128">
                  <c:v>41353</c:v>
                </c:pt>
                <c:pt idx="1129">
                  <c:v>41360</c:v>
                </c:pt>
                <c:pt idx="1130">
                  <c:v>41361</c:v>
                </c:pt>
                <c:pt idx="1131">
                  <c:v>41366</c:v>
                </c:pt>
                <c:pt idx="1132">
                  <c:v>41367</c:v>
                </c:pt>
                <c:pt idx="1133">
                  <c:v>41374</c:v>
                </c:pt>
                <c:pt idx="1134">
                  <c:v>41375</c:v>
                </c:pt>
                <c:pt idx="1135">
                  <c:v>41376</c:v>
                </c:pt>
                <c:pt idx="1136">
                  <c:v>41381</c:v>
                </c:pt>
                <c:pt idx="1137">
                  <c:v>41389</c:v>
                </c:pt>
                <c:pt idx="1138">
                  <c:v>41390</c:v>
                </c:pt>
                <c:pt idx="1139">
                  <c:v>41397</c:v>
                </c:pt>
                <c:pt idx="1140">
                  <c:v>41400</c:v>
                </c:pt>
                <c:pt idx="1141">
                  <c:v>41401</c:v>
                </c:pt>
                <c:pt idx="1142">
                  <c:v>41402</c:v>
                </c:pt>
                <c:pt idx="1143">
                  <c:v>41403</c:v>
                </c:pt>
                <c:pt idx="1144">
                  <c:v>41404</c:v>
                </c:pt>
                <c:pt idx="1145">
                  <c:v>41407</c:v>
                </c:pt>
                <c:pt idx="1146">
                  <c:v>41408</c:v>
                </c:pt>
                <c:pt idx="1147">
                  <c:v>41409</c:v>
                </c:pt>
                <c:pt idx="1148">
                  <c:v>41410</c:v>
                </c:pt>
                <c:pt idx="1149">
                  <c:v>41411</c:v>
                </c:pt>
                <c:pt idx="1150">
                  <c:v>41004</c:v>
                </c:pt>
                <c:pt idx="1151">
                  <c:v>40920</c:v>
                </c:pt>
                <c:pt idx="1152">
                  <c:v>40918</c:v>
                </c:pt>
                <c:pt idx="1153">
                  <c:v>41271</c:v>
                </c:pt>
                <c:pt idx="1154">
                  <c:v>40896</c:v>
                </c:pt>
                <c:pt idx="1155">
                  <c:v>40690</c:v>
                </c:pt>
                <c:pt idx="1156">
                  <c:v>40729</c:v>
                </c:pt>
                <c:pt idx="1157">
                  <c:v>40787</c:v>
                </c:pt>
                <c:pt idx="1158">
                  <c:v>40603</c:v>
                </c:pt>
                <c:pt idx="1159">
                  <c:v>40284</c:v>
                </c:pt>
                <c:pt idx="1160">
                  <c:v>41086</c:v>
                </c:pt>
                <c:pt idx="1161">
                  <c:v>40415</c:v>
                </c:pt>
                <c:pt idx="1162">
                  <c:v>39294</c:v>
                </c:pt>
                <c:pt idx="1163">
                  <c:v>39958</c:v>
                </c:pt>
                <c:pt idx="1164">
                  <c:v>39878</c:v>
                </c:pt>
                <c:pt idx="1165">
                  <c:v>39023</c:v>
                </c:pt>
                <c:pt idx="1166">
                  <c:v>40973</c:v>
                </c:pt>
                <c:pt idx="1167">
                  <c:v>40753</c:v>
                </c:pt>
                <c:pt idx="1168">
                  <c:v>41264</c:v>
                </c:pt>
                <c:pt idx="1169">
                  <c:v>40763</c:v>
                </c:pt>
                <c:pt idx="1170">
                  <c:v>40770</c:v>
                </c:pt>
                <c:pt idx="1171">
                  <c:v>40556</c:v>
                </c:pt>
                <c:pt idx="1172">
                  <c:v>41117</c:v>
                </c:pt>
                <c:pt idx="1173">
                  <c:v>40627</c:v>
                </c:pt>
                <c:pt idx="1174">
                  <c:v>41096</c:v>
                </c:pt>
                <c:pt idx="1175">
                  <c:v>41102</c:v>
                </c:pt>
                <c:pt idx="1176">
                  <c:v>40256</c:v>
                </c:pt>
                <c:pt idx="1177">
                  <c:v>40395</c:v>
                </c:pt>
                <c:pt idx="1178">
                  <c:v>38378</c:v>
                </c:pt>
                <c:pt idx="1179">
                  <c:v>40015</c:v>
                </c:pt>
                <c:pt idx="1180">
                  <c:v>40008</c:v>
                </c:pt>
                <c:pt idx="1181">
                  <c:v>41017</c:v>
                </c:pt>
                <c:pt idx="1182">
                  <c:v>39646</c:v>
                </c:pt>
                <c:pt idx="1183">
                  <c:v>38909</c:v>
                </c:pt>
                <c:pt idx="1184">
                  <c:v>41334</c:v>
                </c:pt>
                <c:pt idx="1185">
                  <c:v>40781</c:v>
                </c:pt>
                <c:pt idx="1186">
                  <c:v>41212</c:v>
                </c:pt>
                <c:pt idx="1187">
                  <c:v>38618</c:v>
                </c:pt>
                <c:pt idx="1188">
                  <c:v>40567</c:v>
                </c:pt>
                <c:pt idx="1189">
                  <c:v>40310</c:v>
                </c:pt>
                <c:pt idx="1190">
                  <c:v>40632</c:v>
                </c:pt>
                <c:pt idx="1191">
                  <c:v>39560</c:v>
                </c:pt>
                <c:pt idx="1192">
                  <c:v>39825</c:v>
                </c:pt>
                <c:pt idx="1193">
                  <c:v>40085</c:v>
                </c:pt>
                <c:pt idx="1194">
                  <c:v>41211</c:v>
                </c:pt>
                <c:pt idx="1195">
                  <c:v>41215</c:v>
                </c:pt>
                <c:pt idx="1196">
                  <c:v>40850</c:v>
                </c:pt>
                <c:pt idx="1197">
                  <c:v>40842</c:v>
                </c:pt>
                <c:pt idx="1198">
                  <c:v>41120</c:v>
                </c:pt>
                <c:pt idx="1199">
                  <c:v>41074</c:v>
                </c:pt>
                <c:pt idx="1200">
                  <c:v>41075</c:v>
                </c:pt>
                <c:pt idx="1201">
                  <c:v>41087</c:v>
                </c:pt>
                <c:pt idx="1202">
                  <c:v>38806</c:v>
                </c:pt>
                <c:pt idx="1203">
                  <c:v>39255</c:v>
                </c:pt>
                <c:pt idx="1204">
                  <c:v>40333</c:v>
                </c:pt>
                <c:pt idx="1205">
                  <c:v>41046</c:v>
                </c:pt>
                <c:pt idx="1206">
                  <c:v>41297</c:v>
                </c:pt>
                <c:pt idx="1207">
                  <c:v>41278</c:v>
                </c:pt>
                <c:pt idx="1208">
                  <c:v>40683</c:v>
                </c:pt>
                <c:pt idx="1209">
                  <c:v>41214</c:v>
                </c:pt>
                <c:pt idx="1210">
                  <c:v>40801</c:v>
                </c:pt>
                <c:pt idx="1211">
                  <c:v>40535</c:v>
                </c:pt>
                <c:pt idx="1212">
                  <c:v>40870</c:v>
                </c:pt>
                <c:pt idx="1213">
                  <c:v>40862</c:v>
                </c:pt>
                <c:pt idx="1214">
                  <c:v>39352</c:v>
                </c:pt>
                <c:pt idx="1215">
                  <c:v>40946</c:v>
                </c:pt>
                <c:pt idx="1216">
                  <c:v>39329</c:v>
                </c:pt>
                <c:pt idx="1217">
                  <c:v>39199</c:v>
                </c:pt>
                <c:pt idx="1218">
                  <c:v>41339</c:v>
                </c:pt>
                <c:pt idx="1219">
                  <c:v>40899</c:v>
                </c:pt>
                <c:pt idx="1220">
                  <c:v>40651</c:v>
                </c:pt>
                <c:pt idx="1221">
                  <c:v>41228</c:v>
                </c:pt>
                <c:pt idx="1222">
                  <c:v>40855</c:v>
                </c:pt>
                <c:pt idx="1223">
                  <c:v>39437</c:v>
                </c:pt>
                <c:pt idx="1224">
                  <c:v>40281</c:v>
                </c:pt>
                <c:pt idx="1225">
                  <c:v>38730</c:v>
                </c:pt>
                <c:pt idx="1226">
                  <c:v>41103</c:v>
                </c:pt>
                <c:pt idx="1227">
                  <c:v>39975</c:v>
                </c:pt>
                <c:pt idx="1228">
                  <c:v>40248</c:v>
                </c:pt>
                <c:pt idx="1229">
                  <c:v>40017</c:v>
                </c:pt>
                <c:pt idx="1230">
                  <c:v>39981</c:v>
                </c:pt>
                <c:pt idx="1231">
                  <c:v>38968</c:v>
                </c:pt>
                <c:pt idx="1232">
                  <c:v>38846</c:v>
                </c:pt>
                <c:pt idx="1233">
                  <c:v>39702</c:v>
                </c:pt>
                <c:pt idx="1234">
                  <c:v>40749</c:v>
                </c:pt>
                <c:pt idx="1235">
                  <c:v>39703</c:v>
                </c:pt>
                <c:pt idx="1236">
                  <c:v>38835</c:v>
                </c:pt>
                <c:pt idx="1237">
                  <c:v>40731</c:v>
                </c:pt>
                <c:pt idx="1238">
                  <c:v>40662</c:v>
                </c:pt>
                <c:pt idx="1239">
                  <c:v>41201</c:v>
                </c:pt>
                <c:pt idx="1240">
                  <c:v>40533</c:v>
                </c:pt>
                <c:pt idx="1241">
                  <c:v>40492</c:v>
                </c:pt>
                <c:pt idx="1242">
                  <c:v>40522</c:v>
                </c:pt>
                <c:pt idx="1243">
                  <c:v>38245</c:v>
                </c:pt>
                <c:pt idx="1244">
                  <c:v>41124</c:v>
                </c:pt>
                <c:pt idx="1245">
                  <c:v>40126</c:v>
                </c:pt>
                <c:pt idx="1246">
                  <c:v>40275</c:v>
                </c:pt>
                <c:pt idx="1247">
                  <c:v>41345</c:v>
                </c:pt>
                <c:pt idx="1248">
                  <c:v>41284</c:v>
                </c:pt>
                <c:pt idx="1249">
                  <c:v>40351</c:v>
                </c:pt>
                <c:pt idx="1250">
                  <c:v>40736</c:v>
                </c:pt>
                <c:pt idx="1251">
                  <c:v>40648</c:v>
                </c:pt>
                <c:pt idx="1252">
                  <c:v>41194</c:v>
                </c:pt>
                <c:pt idx="1253">
                  <c:v>39883</c:v>
                </c:pt>
                <c:pt idx="1254">
                  <c:v>40772</c:v>
                </c:pt>
                <c:pt idx="1255">
                  <c:v>41178</c:v>
                </c:pt>
                <c:pt idx="1256">
                  <c:v>40799</c:v>
                </c:pt>
                <c:pt idx="1257">
                  <c:v>40854</c:v>
                </c:pt>
                <c:pt idx="1258">
                  <c:v>39834</c:v>
                </c:pt>
                <c:pt idx="1259">
                  <c:v>40506</c:v>
                </c:pt>
                <c:pt idx="1260">
                  <c:v>39276</c:v>
                </c:pt>
                <c:pt idx="1261">
                  <c:v>41333</c:v>
                </c:pt>
                <c:pt idx="1262">
                  <c:v>40246</c:v>
                </c:pt>
                <c:pt idx="1263">
                  <c:v>39314</c:v>
                </c:pt>
                <c:pt idx="1264">
                  <c:v>40735</c:v>
                </c:pt>
                <c:pt idx="1265">
                  <c:v>40716</c:v>
                </c:pt>
                <c:pt idx="1266">
                  <c:v>41221</c:v>
                </c:pt>
                <c:pt idx="1267">
                  <c:v>40129</c:v>
                </c:pt>
                <c:pt idx="1268">
                  <c:v>39150</c:v>
                </c:pt>
                <c:pt idx="1269">
                  <c:v>39268</c:v>
                </c:pt>
                <c:pt idx="1270">
                  <c:v>40079</c:v>
                </c:pt>
                <c:pt idx="1271">
                  <c:v>39058</c:v>
                </c:pt>
                <c:pt idx="1272">
                  <c:v>40953</c:v>
                </c:pt>
                <c:pt idx="1273">
                  <c:v>40851</c:v>
                </c:pt>
                <c:pt idx="1274">
                  <c:v>40875</c:v>
                </c:pt>
                <c:pt idx="1275">
                  <c:v>40871</c:v>
                </c:pt>
                <c:pt idx="1276">
                  <c:v>39808</c:v>
                </c:pt>
                <c:pt idx="1277">
                  <c:v>40490</c:v>
                </c:pt>
                <c:pt idx="1278">
                  <c:v>40830</c:v>
                </c:pt>
                <c:pt idx="1279">
                  <c:v>39973</c:v>
                </c:pt>
                <c:pt idx="1280">
                  <c:v>38922</c:v>
                </c:pt>
                <c:pt idx="1281">
                  <c:v>41151</c:v>
                </c:pt>
                <c:pt idx="1282">
                  <c:v>41134</c:v>
                </c:pt>
                <c:pt idx="1283">
                  <c:v>38789</c:v>
                </c:pt>
                <c:pt idx="1284">
                  <c:v>40903</c:v>
                </c:pt>
                <c:pt idx="1285">
                  <c:v>40695</c:v>
                </c:pt>
                <c:pt idx="1286">
                  <c:v>39931</c:v>
                </c:pt>
                <c:pt idx="1287">
                  <c:v>40242</c:v>
                </c:pt>
                <c:pt idx="1288">
                  <c:v>39806</c:v>
                </c:pt>
                <c:pt idx="1289">
                  <c:v>41149</c:v>
                </c:pt>
                <c:pt idx="1290">
                  <c:v>40788</c:v>
                </c:pt>
                <c:pt idx="1291">
                  <c:v>40554</c:v>
                </c:pt>
                <c:pt idx="1292">
                  <c:v>40417</c:v>
                </c:pt>
                <c:pt idx="1293">
                  <c:v>39899</c:v>
                </c:pt>
                <c:pt idx="1294">
                  <c:v>40347</c:v>
                </c:pt>
                <c:pt idx="1295">
                  <c:v>40218</c:v>
                </c:pt>
                <c:pt idx="1296">
                  <c:v>41101</c:v>
                </c:pt>
                <c:pt idx="1297">
                  <c:v>39923</c:v>
                </c:pt>
                <c:pt idx="1298">
                  <c:v>40479</c:v>
                </c:pt>
                <c:pt idx="1299">
                  <c:v>41026</c:v>
                </c:pt>
                <c:pt idx="1300">
                  <c:v>40170</c:v>
                </c:pt>
                <c:pt idx="1301">
                  <c:v>40375</c:v>
                </c:pt>
                <c:pt idx="1302">
                  <c:v>40707</c:v>
                </c:pt>
                <c:pt idx="1303">
                  <c:v>40711</c:v>
                </c:pt>
                <c:pt idx="1304">
                  <c:v>41229</c:v>
                </c:pt>
                <c:pt idx="1305">
                  <c:v>38713</c:v>
                </c:pt>
                <c:pt idx="1306">
                  <c:v>40233</c:v>
                </c:pt>
                <c:pt idx="1307">
                  <c:v>40529</c:v>
                </c:pt>
                <c:pt idx="1308">
                  <c:v>40400</c:v>
                </c:pt>
                <c:pt idx="1309">
                  <c:v>39552</c:v>
                </c:pt>
                <c:pt idx="1310">
                  <c:v>41255</c:v>
                </c:pt>
                <c:pt idx="1311">
                  <c:v>40196</c:v>
                </c:pt>
                <c:pt idx="1312">
                  <c:v>41143</c:v>
                </c:pt>
                <c:pt idx="1313">
                  <c:v>41208</c:v>
                </c:pt>
                <c:pt idx="1314">
                  <c:v>39308</c:v>
                </c:pt>
                <c:pt idx="1315">
                  <c:v>40290</c:v>
                </c:pt>
                <c:pt idx="1316">
                  <c:v>41079</c:v>
                </c:pt>
                <c:pt idx="1317">
                  <c:v>39926</c:v>
                </c:pt>
                <c:pt idx="1318">
                  <c:v>39213</c:v>
                </c:pt>
                <c:pt idx="1319">
                  <c:v>40354</c:v>
                </c:pt>
                <c:pt idx="1320">
                  <c:v>40177</c:v>
                </c:pt>
                <c:pt idx="1321">
                  <c:v>41171</c:v>
                </c:pt>
                <c:pt idx="1322">
                  <c:v>40268</c:v>
                </c:pt>
                <c:pt idx="1323">
                  <c:v>41085</c:v>
                </c:pt>
                <c:pt idx="1324">
                  <c:v>41152</c:v>
                </c:pt>
                <c:pt idx="1325">
                  <c:v>41305</c:v>
                </c:pt>
                <c:pt idx="1326">
                  <c:v>40883</c:v>
                </c:pt>
                <c:pt idx="1327">
                  <c:v>41285</c:v>
                </c:pt>
                <c:pt idx="1328">
                  <c:v>39938</c:v>
                </c:pt>
                <c:pt idx="1329">
                  <c:v>39455</c:v>
                </c:pt>
                <c:pt idx="1330">
                  <c:v>40960</c:v>
                </c:pt>
                <c:pt idx="1331">
                  <c:v>39882</c:v>
                </c:pt>
                <c:pt idx="1332">
                  <c:v>40137</c:v>
                </c:pt>
                <c:pt idx="1333">
                  <c:v>39107</c:v>
                </c:pt>
                <c:pt idx="1334">
                  <c:v>40378</c:v>
                </c:pt>
                <c:pt idx="1335">
                  <c:v>39175</c:v>
                </c:pt>
                <c:pt idx="1336">
                  <c:v>40232</c:v>
                </c:pt>
                <c:pt idx="1337">
                  <c:v>40889</c:v>
                </c:pt>
                <c:pt idx="1338">
                  <c:v>40890</c:v>
                </c:pt>
                <c:pt idx="1339">
                  <c:v>40067</c:v>
                </c:pt>
                <c:pt idx="1340">
                  <c:v>39896</c:v>
                </c:pt>
                <c:pt idx="1341">
                  <c:v>40352</c:v>
                </c:pt>
                <c:pt idx="1342">
                  <c:v>41176</c:v>
                </c:pt>
                <c:pt idx="1343">
                  <c:v>41089</c:v>
                </c:pt>
                <c:pt idx="1344">
                  <c:v>40857</c:v>
                </c:pt>
                <c:pt idx="1345">
                  <c:v>40150</c:v>
                </c:pt>
                <c:pt idx="1346">
                  <c:v>40381</c:v>
                </c:pt>
                <c:pt idx="1347">
                  <c:v>40945</c:v>
                </c:pt>
                <c:pt idx="1348">
                  <c:v>40513</c:v>
                </c:pt>
                <c:pt idx="1349">
                  <c:v>40624</c:v>
                </c:pt>
                <c:pt idx="1350">
                  <c:v>40543</c:v>
                </c:pt>
                <c:pt idx="1351">
                  <c:v>40276</c:v>
                </c:pt>
                <c:pt idx="1352">
                  <c:v>40312</c:v>
                </c:pt>
                <c:pt idx="1353">
                  <c:v>40422</c:v>
                </c:pt>
                <c:pt idx="1354">
                  <c:v>41351</c:v>
                </c:pt>
                <c:pt idx="1355">
                  <c:v>40806</c:v>
                </c:pt>
                <c:pt idx="1356">
                  <c:v>39014</c:v>
                </c:pt>
                <c:pt idx="1357">
                  <c:v>40063</c:v>
                </c:pt>
                <c:pt idx="1358">
                  <c:v>41100</c:v>
                </c:pt>
                <c:pt idx="1359">
                  <c:v>41348</c:v>
                </c:pt>
                <c:pt idx="1360">
                  <c:v>40791</c:v>
                </c:pt>
                <c:pt idx="1361">
                  <c:v>40128</c:v>
                </c:pt>
                <c:pt idx="1362">
                  <c:v>38987</c:v>
                </c:pt>
                <c:pt idx="1363">
                  <c:v>40829</c:v>
                </c:pt>
                <c:pt idx="1364">
                  <c:v>41080</c:v>
                </c:pt>
                <c:pt idx="1365">
                  <c:v>41197</c:v>
                </c:pt>
                <c:pt idx="1366">
                  <c:v>40003</c:v>
                </c:pt>
                <c:pt idx="1367">
                  <c:v>40563</c:v>
                </c:pt>
                <c:pt idx="1368">
                  <c:v>40611</c:v>
                </c:pt>
                <c:pt idx="1369">
                  <c:v>39395</c:v>
                </c:pt>
                <c:pt idx="1370">
                  <c:v>40704</c:v>
                </c:pt>
                <c:pt idx="1371">
                  <c:v>40165</c:v>
                </c:pt>
                <c:pt idx="1372">
                  <c:v>40204</c:v>
                </c:pt>
                <c:pt idx="1373">
                  <c:v>40253</c:v>
                </c:pt>
                <c:pt idx="1374">
                  <c:v>39345</c:v>
                </c:pt>
                <c:pt idx="1375">
                  <c:v>41311</c:v>
                </c:pt>
                <c:pt idx="1376">
                  <c:v>40718</c:v>
                </c:pt>
                <c:pt idx="1377">
                  <c:v>39267</c:v>
                </c:pt>
                <c:pt idx="1378">
                  <c:v>40668</c:v>
                </c:pt>
                <c:pt idx="1379">
                  <c:v>41012</c:v>
                </c:pt>
                <c:pt idx="1380">
                  <c:v>41114</c:v>
                </c:pt>
                <c:pt idx="1381">
                  <c:v>41242</c:v>
                </c:pt>
                <c:pt idx="1382">
                  <c:v>39616</c:v>
                </c:pt>
                <c:pt idx="1383">
                  <c:v>40571</c:v>
                </c:pt>
                <c:pt idx="1384">
                  <c:v>41282</c:v>
                </c:pt>
                <c:pt idx="1385">
                  <c:v>40539</c:v>
                </c:pt>
                <c:pt idx="1386">
                  <c:v>40886</c:v>
                </c:pt>
                <c:pt idx="1387">
                  <c:v>40540</c:v>
                </c:pt>
                <c:pt idx="1388">
                  <c:v>40906</c:v>
                </c:pt>
                <c:pt idx="1389">
                  <c:v>38938</c:v>
                </c:pt>
                <c:pt idx="1390">
                  <c:v>41240</c:v>
                </c:pt>
                <c:pt idx="1391">
                  <c:v>39224</c:v>
                </c:pt>
                <c:pt idx="1392">
                  <c:v>38314</c:v>
                </c:pt>
                <c:pt idx="1393">
                  <c:v>40680</c:v>
                </c:pt>
                <c:pt idx="1394">
                  <c:v>40630</c:v>
                </c:pt>
                <c:pt idx="1395">
                  <c:v>40758</c:v>
                </c:pt>
                <c:pt idx="1396">
                  <c:v>40610</c:v>
                </c:pt>
                <c:pt idx="1397">
                  <c:v>40606</c:v>
                </c:pt>
                <c:pt idx="1398">
                  <c:v>40828</c:v>
                </c:pt>
                <c:pt idx="1399">
                  <c:v>39399</c:v>
                </c:pt>
                <c:pt idx="1400">
                  <c:v>40604</c:v>
                </c:pt>
                <c:pt idx="1401">
                  <c:v>41018</c:v>
                </c:pt>
                <c:pt idx="1402">
                  <c:v>39778</c:v>
                </c:pt>
                <c:pt idx="1403">
                  <c:v>39563</c:v>
                </c:pt>
                <c:pt idx="1404">
                  <c:v>39315</c:v>
                </c:pt>
                <c:pt idx="1405">
                  <c:v>40626</c:v>
                </c:pt>
                <c:pt idx="1406">
                  <c:v>40031</c:v>
                </c:pt>
                <c:pt idx="1407">
                  <c:v>40142</c:v>
                </c:pt>
                <c:pt idx="1408">
                  <c:v>40498</c:v>
                </c:pt>
                <c:pt idx="1409">
                  <c:v>41218</c:v>
                </c:pt>
                <c:pt idx="1410">
                  <c:v>40696</c:v>
                </c:pt>
                <c:pt idx="1411">
                  <c:v>41330</c:v>
                </c:pt>
                <c:pt idx="1412">
                  <c:v>40235</c:v>
                </c:pt>
                <c:pt idx="1413">
                  <c:v>40527</c:v>
                </c:pt>
                <c:pt idx="1414">
                  <c:v>40617</c:v>
                </c:pt>
                <c:pt idx="1415">
                  <c:v>40449</c:v>
                </c:pt>
                <c:pt idx="1416">
                  <c:v>39273</c:v>
                </c:pt>
                <c:pt idx="1417">
                  <c:v>40000</c:v>
                </c:pt>
                <c:pt idx="1418">
                  <c:v>40450</c:v>
                </c:pt>
                <c:pt idx="1419">
                  <c:v>40200</c:v>
                </c:pt>
                <c:pt idx="1420">
                  <c:v>39441</c:v>
                </c:pt>
                <c:pt idx="1421">
                  <c:v>39385</c:v>
                </c:pt>
                <c:pt idx="1422">
                  <c:v>40032</c:v>
                </c:pt>
                <c:pt idx="1423">
                  <c:v>41141</c:v>
                </c:pt>
                <c:pt idx="1424">
                  <c:v>39861</c:v>
                </c:pt>
                <c:pt idx="1425">
                  <c:v>39583</c:v>
                </c:pt>
                <c:pt idx="1426">
                  <c:v>39972</c:v>
                </c:pt>
                <c:pt idx="1427">
                  <c:v>39636</c:v>
                </c:pt>
                <c:pt idx="1428">
                  <c:v>38716</c:v>
                </c:pt>
                <c:pt idx="1429">
                  <c:v>40659</c:v>
                </c:pt>
                <c:pt idx="1430">
                  <c:v>39966</c:v>
                </c:pt>
                <c:pt idx="1431">
                  <c:v>40557</c:v>
                </c:pt>
                <c:pt idx="1432">
                  <c:v>40561</c:v>
                </c:pt>
                <c:pt idx="1433">
                  <c:v>40809</c:v>
                </c:pt>
                <c:pt idx="1434">
                  <c:v>40542</c:v>
                </c:pt>
                <c:pt idx="1435">
                  <c:v>40998</c:v>
                </c:pt>
                <c:pt idx="1436">
                  <c:v>41130</c:v>
                </c:pt>
                <c:pt idx="1437">
                  <c:v>39920</c:v>
                </c:pt>
                <c:pt idx="1438">
                  <c:v>40834</c:v>
                </c:pt>
                <c:pt idx="1439">
                  <c:v>38812</c:v>
                </c:pt>
                <c:pt idx="1440">
                  <c:v>40675</c:v>
                </c:pt>
                <c:pt idx="1441">
                  <c:v>39332</c:v>
                </c:pt>
                <c:pt idx="1442">
                  <c:v>39290</c:v>
                </c:pt>
                <c:pt idx="1443">
                  <c:v>39581</c:v>
                </c:pt>
                <c:pt idx="1444">
                  <c:v>40259</c:v>
                </c:pt>
                <c:pt idx="1445">
                  <c:v>41274</c:v>
                </c:pt>
                <c:pt idx="1446">
                  <c:v>40365</c:v>
                </c:pt>
                <c:pt idx="1447">
                  <c:v>38903</c:v>
                </c:pt>
                <c:pt idx="1448">
                  <c:v>39976</c:v>
                </c:pt>
                <c:pt idx="1449">
                  <c:v>38447</c:v>
                </c:pt>
                <c:pt idx="1450">
                  <c:v>41365</c:v>
                </c:pt>
                <c:pt idx="1451">
                  <c:v>39296</c:v>
                </c:pt>
                <c:pt idx="1452">
                  <c:v>41225</c:v>
                </c:pt>
                <c:pt idx="1453">
                  <c:v>40213</c:v>
                </c:pt>
                <c:pt idx="1454">
                  <c:v>41204</c:v>
                </c:pt>
                <c:pt idx="1455">
                  <c:v>38722</c:v>
                </c:pt>
                <c:pt idx="1456">
                  <c:v>40466</c:v>
                </c:pt>
                <c:pt idx="1457">
                  <c:v>39372</c:v>
                </c:pt>
                <c:pt idx="1458">
                  <c:v>39776</c:v>
                </c:pt>
                <c:pt idx="1459">
                  <c:v>39260</c:v>
                </c:pt>
                <c:pt idx="1460">
                  <c:v>40463</c:v>
                </c:pt>
                <c:pt idx="1461">
                  <c:v>38663</c:v>
                </c:pt>
                <c:pt idx="1462">
                  <c:v>40569</c:v>
                </c:pt>
                <c:pt idx="1463">
                  <c:v>38260</c:v>
                </c:pt>
                <c:pt idx="1464">
                  <c:v>39993</c:v>
                </c:pt>
                <c:pt idx="1465">
                  <c:v>40436</c:v>
                </c:pt>
                <c:pt idx="1466">
                  <c:v>39223</c:v>
                </c:pt>
                <c:pt idx="1467">
                  <c:v>40435</c:v>
                </c:pt>
                <c:pt idx="1468">
                  <c:v>41296</c:v>
                </c:pt>
                <c:pt idx="1469">
                  <c:v>40599</c:v>
                </c:pt>
                <c:pt idx="1470">
                  <c:v>39651</c:v>
                </c:pt>
                <c:pt idx="1471">
                  <c:v>40721</c:v>
                </c:pt>
                <c:pt idx="1472">
                  <c:v>38989</c:v>
                </c:pt>
                <c:pt idx="1473">
                  <c:v>40057</c:v>
                </c:pt>
                <c:pt idx="1474">
                  <c:v>41313</c:v>
                </c:pt>
                <c:pt idx="1475">
                  <c:v>38699</c:v>
                </c:pt>
                <c:pt idx="1476">
                  <c:v>41032</c:v>
                </c:pt>
                <c:pt idx="1477">
                  <c:v>39287</c:v>
                </c:pt>
                <c:pt idx="1478">
                  <c:v>39323</c:v>
                </c:pt>
                <c:pt idx="1479">
                  <c:v>40508</c:v>
                </c:pt>
                <c:pt idx="1480">
                  <c:v>38656</c:v>
                </c:pt>
                <c:pt idx="1481">
                  <c:v>38902</c:v>
                </c:pt>
                <c:pt idx="1482">
                  <c:v>40358</c:v>
                </c:pt>
                <c:pt idx="1483">
                  <c:v>40597</c:v>
                </c:pt>
                <c:pt idx="1484">
                  <c:v>39430</c:v>
                </c:pt>
                <c:pt idx="1485">
                  <c:v>39959</c:v>
                </c:pt>
                <c:pt idx="1486">
                  <c:v>39745</c:v>
                </c:pt>
                <c:pt idx="1487">
                  <c:v>40478</c:v>
                </c:pt>
                <c:pt idx="1488">
                  <c:v>40921</c:v>
                </c:pt>
                <c:pt idx="1489">
                  <c:v>38707</c:v>
                </c:pt>
                <c:pt idx="1490">
                  <c:v>38820</c:v>
                </c:pt>
                <c:pt idx="1491">
                  <c:v>39799</c:v>
                </c:pt>
                <c:pt idx="1492">
                  <c:v>41337</c:v>
                </c:pt>
                <c:pt idx="1493">
                  <c:v>39871</c:v>
                </c:pt>
                <c:pt idx="1494">
                  <c:v>39063</c:v>
                </c:pt>
                <c:pt idx="1495">
                  <c:v>39402</c:v>
                </c:pt>
                <c:pt idx="1496">
                  <c:v>40997</c:v>
                </c:pt>
                <c:pt idx="1497">
                  <c:v>40519</c:v>
                </c:pt>
                <c:pt idx="1498">
                  <c:v>40190</c:v>
                </c:pt>
                <c:pt idx="1499">
                  <c:v>39379</c:v>
                </c:pt>
                <c:pt idx="1500">
                  <c:v>40520</c:v>
                </c:pt>
                <c:pt idx="1501">
                  <c:v>39155</c:v>
                </c:pt>
                <c:pt idx="1502">
                  <c:v>41047</c:v>
                </c:pt>
                <c:pt idx="1503">
                  <c:v>41068</c:v>
                </c:pt>
                <c:pt idx="1504">
                  <c:v>39280</c:v>
                </c:pt>
                <c:pt idx="1505">
                  <c:v>39657</c:v>
                </c:pt>
                <c:pt idx="1506">
                  <c:v>40548</c:v>
                </c:pt>
                <c:pt idx="1507">
                  <c:v>39189</c:v>
                </c:pt>
                <c:pt idx="1508">
                  <c:v>39927</c:v>
                </c:pt>
                <c:pt idx="1509">
                  <c:v>41157</c:v>
                </c:pt>
                <c:pt idx="1510">
                  <c:v>40169</c:v>
                </c:pt>
                <c:pt idx="1511">
                  <c:v>40590</c:v>
                </c:pt>
                <c:pt idx="1512">
                  <c:v>41190</c:v>
                </c:pt>
                <c:pt idx="1513">
                  <c:v>39191</c:v>
                </c:pt>
                <c:pt idx="1514">
                  <c:v>40430</c:v>
                </c:pt>
                <c:pt idx="1515">
                  <c:v>39888</c:v>
                </c:pt>
                <c:pt idx="1516">
                  <c:v>39373</c:v>
                </c:pt>
                <c:pt idx="1517">
                  <c:v>39406</c:v>
                </c:pt>
                <c:pt idx="1518">
                  <c:v>38917</c:v>
                </c:pt>
                <c:pt idx="1519">
                  <c:v>38792</c:v>
                </c:pt>
                <c:pt idx="1520">
                  <c:v>41310</c:v>
                </c:pt>
                <c:pt idx="1521">
                  <c:v>39689</c:v>
                </c:pt>
                <c:pt idx="1522">
                  <c:v>41256</c:v>
                </c:pt>
                <c:pt idx="1523">
                  <c:v>41008</c:v>
                </c:pt>
                <c:pt idx="1524">
                  <c:v>40876</c:v>
                </c:pt>
                <c:pt idx="1525">
                  <c:v>39549</c:v>
                </c:pt>
                <c:pt idx="1526">
                  <c:v>40296</c:v>
                </c:pt>
                <c:pt idx="1527">
                  <c:v>39945</c:v>
                </c:pt>
                <c:pt idx="1528">
                  <c:v>41326</c:v>
                </c:pt>
                <c:pt idx="1529">
                  <c:v>39388</c:v>
                </c:pt>
                <c:pt idx="1530">
                  <c:v>39835</c:v>
                </c:pt>
                <c:pt idx="1531">
                  <c:v>41253</c:v>
                </c:pt>
                <c:pt idx="1532">
                  <c:v>39310</c:v>
                </c:pt>
                <c:pt idx="1533">
                  <c:v>40652</c:v>
                </c:pt>
                <c:pt idx="1534">
                  <c:v>40193</c:v>
                </c:pt>
                <c:pt idx="1535">
                  <c:v>39062</c:v>
                </c:pt>
                <c:pt idx="1536">
                  <c:v>38741</c:v>
                </c:pt>
                <c:pt idx="1537">
                  <c:v>39813</c:v>
                </c:pt>
                <c:pt idx="1538">
                  <c:v>39434</c:v>
                </c:pt>
                <c:pt idx="1539">
                  <c:v>39300</c:v>
                </c:pt>
                <c:pt idx="1540">
                  <c:v>40550</c:v>
                </c:pt>
                <c:pt idx="1541">
                  <c:v>39604</c:v>
                </c:pt>
                <c:pt idx="1542">
                  <c:v>39335</c:v>
                </c:pt>
                <c:pt idx="1543">
                  <c:v>39769</c:v>
                </c:pt>
                <c:pt idx="1544">
                  <c:v>41040</c:v>
                </c:pt>
                <c:pt idx="1545">
                  <c:v>40669</c:v>
                </c:pt>
                <c:pt idx="1546">
                  <c:v>39281</c:v>
                </c:pt>
                <c:pt idx="1547">
                  <c:v>41172</c:v>
                </c:pt>
                <c:pt idx="1548">
                  <c:v>40774</c:v>
                </c:pt>
                <c:pt idx="1549">
                  <c:v>38758</c:v>
                </c:pt>
                <c:pt idx="1550">
                  <c:v>39801</c:v>
                </c:pt>
                <c:pt idx="1551">
                  <c:v>40023</c:v>
                </c:pt>
                <c:pt idx="1552">
                  <c:v>39860</c:v>
                </c:pt>
                <c:pt idx="1553">
                  <c:v>39394</c:v>
                </c:pt>
                <c:pt idx="1554">
                  <c:v>41268</c:v>
                </c:pt>
                <c:pt idx="1555">
                  <c:v>41355</c:v>
                </c:pt>
                <c:pt idx="1556">
                  <c:v>38671</c:v>
                </c:pt>
                <c:pt idx="1557">
                  <c:v>40564</c:v>
                </c:pt>
                <c:pt idx="1558">
                  <c:v>40046</c:v>
                </c:pt>
                <c:pt idx="1559">
                  <c:v>39647</c:v>
                </c:pt>
                <c:pt idx="1560">
                  <c:v>41234</c:v>
                </c:pt>
                <c:pt idx="1561">
                  <c:v>41015</c:v>
                </c:pt>
                <c:pt idx="1562">
                  <c:v>39386</c:v>
                </c:pt>
                <c:pt idx="1563">
                  <c:v>39454</c:v>
                </c:pt>
                <c:pt idx="1564">
                  <c:v>39421</c:v>
                </c:pt>
                <c:pt idx="1565">
                  <c:v>40815</c:v>
                </c:pt>
                <c:pt idx="1566">
                  <c:v>40505</c:v>
                </c:pt>
                <c:pt idx="1567">
                  <c:v>41302</c:v>
                </c:pt>
                <c:pt idx="1568">
                  <c:v>39112</c:v>
                </c:pt>
                <c:pt idx="1569">
                  <c:v>39638</c:v>
                </c:pt>
                <c:pt idx="1570">
                  <c:v>40413</c:v>
                </c:pt>
                <c:pt idx="1571">
                  <c:v>39897</c:v>
                </c:pt>
                <c:pt idx="1572">
                  <c:v>40058</c:v>
                </c:pt>
                <c:pt idx="1573">
                  <c:v>40039</c:v>
                </c:pt>
                <c:pt idx="1574">
                  <c:v>40119</c:v>
                </c:pt>
                <c:pt idx="1575">
                  <c:v>39932</c:v>
                </c:pt>
                <c:pt idx="1576">
                  <c:v>40616</c:v>
                </c:pt>
                <c:pt idx="1577">
                  <c:v>40645</c:v>
                </c:pt>
                <c:pt idx="1578">
                  <c:v>41081</c:v>
                </c:pt>
                <c:pt idx="1579">
                  <c:v>41059</c:v>
                </c:pt>
                <c:pt idx="1580">
                  <c:v>39736</c:v>
                </c:pt>
                <c:pt idx="1581">
                  <c:v>39596</c:v>
                </c:pt>
                <c:pt idx="1582">
                  <c:v>39190</c:v>
                </c:pt>
                <c:pt idx="1583">
                  <c:v>39619</c:v>
                </c:pt>
                <c:pt idx="1584">
                  <c:v>40186</c:v>
                </c:pt>
                <c:pt idx="1585">
                  <c:v>39694</c:v>
                </c:pt>
                <c:pt idx="1586">
                  <c:v>39661</c:v>
                </c:pt>
                <c:pt idx="1587">
                  <c:v>39601</c:v>
                </c:pt>
                <c:pt idx="1588">
                  <c:v>39645</c:v>
                </c:pt>
                <c:pt idx="1589">
                  <c:v>39779</c:v>
                </c:pt>
                <c:pt idx="1590">
                  <c:v>38828</c:v>
                </c:pt>
                <c:pt idx="1591">
                  <c:v>39414</c:v>
                </c:pt>
                <c:pt idx="1592">
                  <c:v>39807</c:v>
                </c:pt>
                <c:pt idx="1593">
                  <c:v>41036</c:v>
                </c:pt>
                <c:pt idx="1594">
                  <c:v>41379</c:v>
                </c:pt>
                <c:pt idx="1595">
                  <c:v>39947</c:v>
                </c:pt>
                <c:pt idx="1596">
                  <c:v>41060</c:v>
                </c:pt>
                <c:pt idx="1597">
                  <c:v>40056</c:v>
                </c:pt>
                <c:pt idx="1598">
                  <c:v>39504</c:v>
                </c:pt>
                <c:pt idx="1599">
                  <c:v>39902</c:v>
                </c:pt>
                <c:pt idx="1600">
                  <c:v>39377</c:v>
                </c:pt>
                <c:pt idx="1601">
                  <c:v>38286</c:v>
                </c:pt>
                <c:pt idx="1602">
                  <c:v>39413</c:v>
                </c:pt>
                <c:pt idx="1603">
                  <c:v>39398</c:v>
                </c:pt>
                <c:pt idx="1604">
                  <c:v>39884</c:v>
                </c:pt>
                <c:pt idx="1605">
                  <c:v>39512</c:v>
                </c:pt>
                <c:pt idx="1606">
                  <c:v>39875</c:v>
                </c:pt>
                <c:pt idx="1607">
                  <c:v>39525</c:v>
                </c:pt>
                <c:pt idx="1608">
                  <c:v>39855</c:v>
                </c:pt>
                <c:pt idx="1609">
                  <c:v>39463</c:v>
                </c:pt>
                <c:pt idx="1610">
                  <c:v>38596</c:v>
                </c:pt>
                <c:pt idx="1611">
                  <c:v>39798</c:v>
                </c:pt>
                <c:pt idx="1612">
                  <c:v>39675</c:v>
                </c:pt>
                <c:pt idx="1613">
                  <c:v>39856</c:v>
                </c:pt>
                <c:pt idx="1614">
                  <c:v>39787</c:v>
                </c:pt>
                <c:pt idx="1615">
                  <c:v>39510</c:v>
                </c:pt>
                <c:pt idx="1616">
                  <c:v>39784</c:v>
                </c:pt>
                <c:pt idx="1617">
                  <c:v>39924</c:v>
                </c:pt>
                <c:pt idx="1618">
                  <c:v>41383</c:v>
                </c:pt>
                <c:pt idx="1619">
                  <c:v>39540</c:v>
                </c:pt>
                <c:pt idx="1620">
                  <c:v>39573</c:v>
                </c:pt>
                <c:pt idx="1621">
                  <c:v>38580</c:v>
                </c:pt>
                <c:pt idx="1622">
                  <c:v>38436</c:v>
                </c:pt>
                <c:pt idx="1623">
                  <c:v>40805</c:v>
                </c:pt>
                <c:pt idx="1624">
                  <c:v>38233</c:v>
                </c:pt>
                <c:pt idx="1625">
                  <c:v>39212</c:v>
                </c:pt>
                <c:pt idx="1626">
                  <c:v>39227</c:v>
                </c:pt>
                <c:pt idx="1627">
                  <c:v>39230</c:v>
                </c:pt>
                <c:pt idx="1628">
                  <c:v>39197</c:v>
                </c:pt>
                <c:pt idx="1629">
                  <c:v>39237</c:v>
                </c:pt>
                <c:pt idx="1630">
                  <c:v>38652</c:v>
                </c:pt>
                <c:pt idx="1631">
                  <c:v>38657</c:v>
                </c:pt>
                <c:pt idx="1632">
                  <c:v>38701</c:v>
                </c:pt>
                <c:pt idx="1633">
                  <c:v>38727</c:v>
                </c:pt>
                <c:pt idx="1634">
                  <c:v>38714</c:v>
                </c:pt>
                <c:pt idx="1635">
                  <c:v>39127</c:v>
                </c:pt>
                <c:pt idx="1636">
                  <c:v>39121</c:v>
                </c:pt>
                <c:pt idx="1637">
                  <c:v>38510</c:v>
                </c:pt>
                <c:pt idx="1638">
                  <c:v>39105</c:v>
                </c:pt>
                <c:pt idx="1639">
                  <c:v>38491</c:v>
                </c:pt>
                <c:pt idx="1640">
                  <c:v>41016</c:v>
                </c:pt>
                <c:pt idx="1641">
                  <c:v>39617</c:v>
                </c:pt>
                <c:pt idx="1642">
                  <c:v>40694</c:v>
                </c:pt>
                <c:pt idx="1643">
                  <c:v>40703</c:v>
                </c:pt>
                <c:pt idx="1644">
                  <c:v>40710</c:v>
                </c:pt>
                <c:pt idx="1645">
                  <c:v>40714</c:v>
                </c:pt>
                <c:pt idx="1646">
                  <c:v>40812</c:v>
                </c:pt>
                <c:pt idx="1647">
                  <c:v>41205</c:v>
                </c:pt>
                <c:pt idx="1648">
                  <c:v>40764</c:v>
                </c:pt>
                <c:pt idx="1649">
                  <c:v>40303</c:v>
                </c:pt>
                <c:pt idx="1650">
                  <c:v>40287</c:v>
                </c:pt>
                <c:pt idx="1651">
                  <c:v>38299</c:v>
                </c:pt>
                <c:pt idx="1652">
                  <c:v>39527</c:v>
                </c:pt>
                <c:pt idx="1653">
                  <c:v>39538</c:v>
                </c:pt>
                <c:pt idx="1654">
                  <c:v>39539</c:v>
                </c:pt>
                <c:pt idx="1655">
                  <c:v>40262</c:v>
                </c:pt>
                <c:pt idx="1656">
                  <c:v>38321</c:v>
                </c:pt>
                <c:pt idx="1657">
                  <c:v>38379</c:v>
                </c:pt>
                <c:pt idx="1658">
                  <c:v>38246</c:v>
                </c:pt>
                <c:pt idx="1659">
                  <c:v>38247</c:v>
                </c:pt>
                <c:pt idx="1660">
                  <c:v>38386</c:v>
                </c:pt>
                <c:pt idx="1661">
                  <c:v>38239</c:v>
                </c:pt>
                <c:pt idx="1662">
                  <c:v>38363</c:v>
                </c:pt>
                <c:pt idx="1663">
                  <c:v>40158</c:v>
                </c:pt>
                <c:pt idx="1664">
                  <c:v>40155</c:v>
                </c:pt>
                <c:pt idx="1665">
                  <c:v>39415</c:v>
                </c:pt>
                <c:pt idx="1666">
                  <c:v>39419</c:v>
                </c:pt>
                <c:pt idx="1667">
                  <c:v>39457</c:v>
                </c:pt>
                <c:pt idx="1668">
                  <c:v>39458</c:v>
                </c:pt>
                <c:pt idx="1669">
                  <c:v>39426</c:v>
                </c:pt>
                <c:pt idx="1670">
                  <c:v>39461</c:v>
                </c:pt>
                <c:pt idx="1671">
                  <c:v>39433</c:v>
                </c:pt>
                <c:pt idx="1672">
                  <c:v>39408</c:v>
                </c:pt>
                <c:pt idx="1673">
                  <c:v>39465</c:v>
                </c:pt>
                <c:pt idx="1674">
                  <c:v>39471</c:v>
                </c:pt>
                <c:pt idx="1675">
                  <c:v>38526</c:v>
                </c:pt>
                <c:pt idx="1676">
                  <c:v>40077</c:v>
                </c:pt>
                <c:pt idx="1677">
                  <c:v>38469</c:v>
                </c:pt>
                <c:pt idx="1678">
                  <c:v>38832</c:v>
                </c:pt>
                <c:pt idx="1679">
                  <c:v>38845</c:v>
                </c:pt>
                <c:pt idx="1680">
                  <c:v>38866</c:v>
                </c:pt>
                <c:pt idx="1681">
                  <c:v>39979</c:v>
                </c:pt>
                <c:pt idx="1682">
                  <c:v>38867</c:v>
                </c:pt>
                <c:pt idx="1683">
                  <c:v>38868</c:v>
                </c:pt>
                <c:pt idx="1684">
                  <c:v>38874</c:v>
                </c:pt>
                <c:pt idx="1685">
                  <c:v>39378</c:v>
                </c:pt>
                <c:pt idx="1686">
                  <c:v>38939</c:v>
                </c:pt>
                <c:pt idx="1687">
                  <c:v>39364</c:v>
                </c:pt>
                <c:pt idx="1688">
                  <c:v>39351</c:v>
                </c:pt>
                <c:pt idx="1689">
                  <c:v>38924</c:v>
                </c:pt>
                <c:pt idx="1690">
                  <c:v>38925</c:v>
                </c:pt>
                <c:pt idx="1691">
                  <c:v>39304</c:v>
                </c:pt>
                <c:pt idx="1692">
                  <c:v>38943</c:v>
                </c:pt>
                <c:pt idx="1693">
                  <c:v>39288</c:v>
                </c:pt>
                <c:pt idx="1694">
                  <c:v>39311</c:v>
                </c:pt>
                <c:pt idx="1695">
                  <c:v>39210</c:v>
                </c:pt>
                <c:pt idx="1696">
                  <c:v>39275</c:v>
                </c:pt>
                <c:pt idx="1697">
                  <c:v>38952</c:v>
                </c:pt>
                <c:pt idx="1698">
                  <c:v>38947</c:v>
                </c:pt>
                <c:pt idx="1699">
                  <c:v>39253</c:v>
                </c:pt>
                <c:pt idx="1700">
                  <c:v>39192</c:v>
                </c:pt>
                <c:pt idx="1701">
                  <c:v>39246</c:v>
                </c:pt>
                <c:pt idx="1702">
                  <c:v>38894</c:v>
                </c:pt>
                <c:pt idx="1703">
                  <c:v>38799</c:v>
                </c:pt>
                <c:pt idx="1704">
                  <c:v>39233</c:v>
                </c:pt>
                <c:pt idx="1705">
                  <c:v>38756</c:v>
                </c:pt>
                <c:pt idx="1706">
                  <c:v>38757</c:v>
                </c:pt>
                <c:pt idx="1707">
                  <c:v>38761</c:v>
                </c:pt>
                <c:pt idx="1708">
                  <c:v>38616</c:v>
                </c:pt>
                <c:pt idx="1709">
                  <c:v>38664</c:v>
                </c:pt>
                <c:pt idx="1710">
                  <c:v>38742</c:v>
                </c:pt>
                <c:pt idx="1711">
                  <c:v>38603</c:v>
                </c:pt>
                <c:pt idx="1712">
                  <c:v>38666</c:v>
                </c:pt>
                <c:pt idx="1713">
                  <c:v>38785</c:v>
                </c:pt>
                <c:pt idx="1714">
                  <c:v>38960</c:v>
                </c:pt>
                <c:pt idx="1715">
                  <c:v>38649</c:v>
                </c:pt>
                <c:pt idx="1716">
                  <c:v>38672</c:v>
                </c:pt>
                <c:pt idx="1717">
                  <c:v>38698</c:v>
                </c:pt>
                <c:pt idx="1718">
                  <c:v>38694</c:v>
                </c:pt>
                <c:pt idx="1719">
                  <c:v>38723</c:v>
                </c:pt>
                <c:pt idx="1720">
                  <c:v>38966</c:v>
                </c:pt>
                <c:pt idx="1721">
                  <c:v>38705</c:v>
                </c:pt>
                <c:pt idx="1722">
                  <c:v>38708</c:v>
                </c:pt>
                <c:pt idx="1723">
                  <c:v>39147</c:v>
                </c:pt>
                <c:pt idx="1724">
                  <c:v>39129</c:v>
                </c:pt>
                <c:pt idx="1725">
                  <c:v>39125</c:v>
                </c:pt>
                <c:pt idx="1726">
                  <c:v>39154</c:v>
                </c:pt>
                <c:pt idx="1727">
                  <c:v>39157</c:v>
                </c:pt>
                <c:pt idx="1728">
                  <c:v>38975</c:v>
                </c:pt>
                <c:pt idx="1729">
                  <c:v>39160</c:v>
                </c:pt>
                <c:pt idx="1730">
                  <c:v>38979</c:v>
                </c:pt>
                <c:pt idx="1731">
                  <c:v>38574</c:v>
                </c:pt>
                <c:pt idx="1732">
                  <c:v>38981</c:v>
                </c:pt>
                <c:pt idx="1733">
                  <c:v>39002</c:v>
                </c:pt>
                <c:pt idx="1734">
                  <c:v>39008</c:v>
                </c:pt>
                <c:pt idx="1735">
                  <c:v>39079</c:v>
                </c:pt>
                <c:pt idx="1736">
                  <c:v>39020</c:v>
                </c:pt>
                <c:pt idx="1737">
                  <c:v>38259</c:v>
                </c:pt>
                <c:pt idx="1738">
                  <c:v>38534</c:v>
                </c:pt>
                <c:pt idx="1739">
                  <c:v>38453</c:v>
                </c:pt>
                <c:pt idx="1740">
                  <c:v>39034</c:v>
                </c:pt>
                <c:pt idx="1741">
                  <c:v>38561</c:v>
                </c:pt>
                <c:pt idx="1742">
                  <c:v>38454</c:v>
                </c:pt>
                <c:pt idx="1743">
                  <c:v>39024</c:v>
                </c:pt>
                <c:pt idx="1744">
                  <c:v>39091</c:v>
                </c:pt>
                <c:pt idx="1745">
                  <c:v>38483</c:v>
                </c:pt>
                <c:pt idx="1746">
                  <c:v>39036</c:v>
                </c:pt>
                <c:pt idx="1747">
                  <c:v>38502</c:v>
                </c:pt>
                <c:pt idx="1748">
                  <c:v>39064</c:v>
                </c:pt>
                <c:pt idx="1749">
                  <c:v>39098</c:v>
                </c:pt>
                <c:pt idx="1750">
                  <c:v>39094</c:v>
                </c:pt>
                <c:pt idx="1751">
                  <c:v>39099</c:v>
                </c:pt>
                <c:pt idx="1752">
                  <c:v>39044</c:v>
                </c:pt>
                <c:pt idx="1753">
                  <c:v>39045</c:v>
                </c:pt>
                <c:pt idx="1754">
                  <c:v>39652</c:v>
                </c:pt>
                <c:pt idx="1755">
                  <c:v>39653</c:v>
                </c:pt>
                <c:pt idx="1756">
                  <c:v>39659</c:v>
                </c:pt>
                <c:pt idx="1757">
                  <c:v>38434</c:v>
                </c:pt>
                <c:pt idx="1758">
                  <c:v>41344</c:v>
                </c:pt>
                <c:pt idx="1759">
                  <c:v>39435</c:v>
                </c:pt>
                <c:pt idx="1760">
                  <c:v>39679</c:v>
                </c:pt>
                <c:pt idx="1761">
                  <c:v>41173</c:v>
                </c:pt>
                <c:pt idx="1762">
                  <c:v>41191</c:v>
                </c:pt>
                <c:pt idx="1763">
                  <c:v>40725</c:v>
                </c:pt>
                <c:pt idx="1764">
                  <c:v>39696</c:v>
                </c:pt>
                <c:pt idx="1765">
                  <c:v>40792</c:v>
                </c:pt>
                <c:pt idx="1766">
                  <c:v>41382</c:v>
                </c:pt>
                <c:pt idx="1767">
                  <c:v>41200</c:v>
                </c:pt>
                <c:pt idx="1768">
                  <c:v>40760</c:v>
                </c:pt>
                <c:pt idx="1769">
                  <c:v>41206</c:v>
                </c:pt>
                <c:pt idx="1770">
                  <c:v>41213</c:v>
                </c:pt>
                <c:pt idx="1771">
                  <c:v>38422</c:v>
                </c:pt>
                <c:pt idx="1772">
                  <c:v>40646</c:v>
                </c:pt>
                <c:pt idx="1773">
                  <c:v>39217</c:v>
                </c:pt>
                <c:pt idx="1774">
                  <c:v>38295</c:v>
                </c:pt>
                <c:pt idx="1775">
                  <c:v>40297</c:v>
                </c:pt>
                <c:pt idx="1776">
                  <c:v>39219</c:v>
                </c:pt>
                <c:pt idx="1777">
                  <c:v>38279</c:v>
                </c:pt>
                <c:pt idx="1778">
                  <c:v>39715</c:v>
                </c:pt>
                <c:pt idx="1779">
                  <c:v>40613</c:v>
                </c:pt>
                <c:pt idx="1780">
                  <c:v>39708</c:v>
                </c:pt>
                <c:pt idx="1781">
                  <c:v>38548</c:v>
                </c:pt>
                <c:pt idx="1782">
                  <c:v>40633</c:v>
                </c:pt>
                <c:pt idx="1783">
                  <c:v>38273</c:v>
                </c:pt>
                <c:pt idx="1784">
                  <c:v>38300</c:v>
                </c:pt>
                <c:pt idx="1785">
                  <c:v>40497</c:v>
                </c:pt>
                <c:pt idx="1786">
                  <c:v>40541</c:v>
                </c:pt>
                <c:pt idx="1787">
                  <c:v>38623</c:v>
                </c:pt>
                <c:pt idx="1788">
                  <c:v>40568</c:v>
                </c:pt>
                <c:pt idx="1789">
                  <c:v>38302</c:v>
                </c:pt>
                <c:pt idx="1790">
                  <c:v>40511</c:v>
                </c:pt>
                <c:pt idx="1791">
                  <c:v>38303</c:v>
                </c:pt>
                <c:pt idx="1792">
                  <c:v>40480</c:v>
                </c:pt>
                <c:pt idx="1793">
                  <c:v>40471</c:v>
                </c:pt>
                <c:pt idx="1794">
                  <c:v>38646</c:v>
                </c:pt>
                <c:pt idx="1795">
                  <c:v>40203</c:v>
                </c:pt>
                <c:pt idx="1796">
                  <c:v>40353</c:v>
                </c:pt>
                <c:pt idx="1797">
                  <c:v>40191</c:v>
                </c:pt>
                <c:pt idx="1798">
                  <c:v>40359</c:v>
                </c:pt>
                <c:pt idx="1799">
                  <c:v>38309</c:v>
                </c:pt>
                <c:pt idx="1800">
                  <c:v>40410</c:v>
                </c:pt>
                <c:pt idx="1801">
                  <c:v>40371</c:v>
                </c:pt>
                <c:pt idx="1802">
                  <c:v>38310</c:v>
                </c:pt>
                <c:pt idx="1803">
                  <c:v>40402</c:v>
                </c:pt>
                <c:pt idx="1804">
                  <c:v>40372</c:v>
                </c:pt>
                <c:pt idx="1805">
                  <c:v>40414</c:v>
                </c:pt>
                <c:pt idx="1806">
                  <c:v>40421</c:v>
                </c:pt>
                <c:pt idx="1807">
                  <c:v>40428</c:v>
                </c:pt>
                <c:pt idx="1808">
                  <c:v>40374</c:v>
                </c:pt>
                <c:pt idx="1809">
                  <c:v>40387</c:v>
                </c:pt>
                <c:pt idx="1810">
                  <c:v>38385</c:v>
                </c:pt>
                <c:pt idx="1811">
                  <c:v>38371</c:v>
                </c:pt>
                <c:pt idx="1812">
                  <c:v>38238</c:v>
                </c:pt>
                <c:pt idx="1813">
                  <c:v>38383</c:v>
                </c:pt>
                <c:pt idx="1814">
                  <c:v>38373</c:v>
                </c:pt>
                <c:pt idx="1815">
                  <c:v>41043</c:v>
                </c:pt>
                <c:pt idx="1816">
                  <c:v>38334</c:v>
                </c:pt>
                <c:pt idx="1817">
                  <c:v>40141</c:v>
                </c:pt>
                <c:pt idx="1818">
                  <c:v>40144</c:v>
                </c:pt>
                <c:pt idx="1819">
                  <c:v>39416</c:v>
                </c:pt>
                <c:pt idx="1820">
                  <c:v>40728</c:v>
                </c:pt>
                <c:pt idx="1821">
                  <c:v>39422</c:v>
                </c:pt>
                <c:pt idx="1822">
                  <c:v>40113</c:v>
                </c:pt>
                <c:pt idx="1823">
                  <c:v>40130</c:v>
                </c:pt>
                <c:pt idx="1824">
                  <c:v>40115</c:v>
                </c:pt>
                <c:pt idx="1825">
                  <c:v>38567</c:v>
                </c:pt>
                <c:pt idx="1826">
                  <c:v>39469</c:v>
                </c:pt>
                <c:pt idx="1827">
                  <c:v>38568</c:v>
                </c:pt>
                <c:pt idx="1828">
                  <c:v>38524</c:v>
                </c:pt>
                <c:pt idx="1829">
                  <c:v>38533</c:v>
                </c:pt>
                <c:pt idx="1830">
                  <c:v>38525</c:v>
                </c:pt>
                <c:pt idx="1831">
                  <c:v>40074</c:v>
                </c:pt>
                <c:pt idx="1832">
                  <c:v>41064</c:v>
                </c:pt>
                <c:pt idx="1833">
                  <c:v>40078</c:v>
                </c:pt>
                <c:pt idx="1834">
                  <c:v>38499</c:v>
                </c:pt>
                <c:pt idx="1835">
                  <c:v>38554</c:v>
                </c:pt>
                <c:pt idx="1836">
                  <c:v>38497</c:v>
                </c:pt>
                <c:pt idx="1837">
                  <c:v>38834</c:v>
                </c:pt>
                <c:pt idx="1838">
                  <c:v>40081</c:v>
                </c:pt>
                <c:pt idx="1839">
                  <c:v>40043</c:v>
                </c:pt>
                <c:pt idx="1840">
                  <c:v>39100</c:v>
                </c:pt>
                <c:pt idx="1841">
                  <c:v>41010</c:v>
                </c:pt>
                <c:pt idx="1842">
                  <c:v>40030</c:v>
                </c:pt>
                <c:pt idx="1843">
                  <c:v>40022</c:v>
                </c:pt>
                <c:pt idx="1844">
                  <c:v>38859</c:v>
                </c:pt>
                <c:pt idx="1845">
                  <c:v>40016</c:v>
                </c:pt>
                <c:pt idx="1846">
                  <c:v>39986</c:v>
                </c:pt>
                <c:pt idx="1847">
                  <c:v>38869</c:v>
                </c:pt>
                <c:pt idx="1848">
                  <c:v>38875</c:v>
                </c:pt>
                <c:pt idx="1849">
                  <c:v>38918</c:v>
                </c:pt>
                <c:pt idx="1850">
                  <c:v>39301</c:v>
                </c:pt>
                <c:pt idx="1851">
                  <c:v>38929</c:v>
                </c:pt>
                <c:pt idx="1852">
                  <c:v>39988</c:v>
                </c:pt>
                <c:pt idx="1853">
                  <c:v>39307</c:v>
                </c:pt>
                <c:pt idx="1854">
                  <c:v>38944</c:v>
                </c:pt>
                <c:pt idx="1855">
                  <c:v>39342</c:v>
                </c:pt>
                <c:pt idx="1856">
                  <c:v>38881</c:v>
                </c:pt>
                <c:pt idx="1857">
                  <c:v>39666</c:v>
                </c:pt>
                <c:pt idx="1858">
                  <c:v>38908</c:v>
                </c:pt>
                <c:pt idx="1859">
                  <c:v>41340</c:v>
                </c:pt>
                <c:pt idx="1860">
                  <c:v>39254</c:v>
                </c:pt>
                <c:pt idx="1861">
                  <c:v>39244</c:v>
                </c:pt>
                <c:pt idx="1862">
                  <c:v>38782</c:v>
                </c:pt>
                <c:pt idx="1863">
                  <c:v>39234</c:v>
                </c:pt>
                <c:pt idx="1864">
                  <c:v>38783</c:v>
                </c:pt>
                <c:pt idx="1865">
                  <c:v>39680</c:v>
                </c:pt>
                <c:pt idx="1866">
                  <c:v>39182</c:v>
                </c:pt>
                <c:pt idx="1867">
                  <c:v>38797</c:v>
                </c:pt>
                <c:pt idx="1868">
                  <c:v>38762</c:v>
                </c:pt>
                <c:pt idx="1869">
                  <c:v>38771</c:v>
                </c:pt>
                <c:pt idx="1870">
                  <c:v>39681</c:v>
                </c:pt>
                <c:pt idx="1871">
                  <c:v>38601</c:v>
                </c:pt>
                <c:pt idx="1872">
                  <c:v>38665</c:v>
                </c:pt>
                <c:pt idx="1873">
                  <c:v>38772</c:v>
                </c:pt>
                <c:pt idx="1874">
                  <c:v>38763</c:v>
                </c:pt>
                <c:pt idx="1875">
                  <c:v>41177</c:v>
                </c:pt>
                <c:pt idx="1876">
                  <c:v>38776</c:v>
                </c:pt>
                <c:pt idx="1877">
                  <c:v>38667</c:v>
                </c:pt>
                <c:pt idx="1878">
                  <c:v>38681</c:v>
                </c:pt>
                <c:pt idx="1879">
                  <c:v>41380</c:v>
                </c:pt>
                <c:pt idx="1880">
                  <c:v>38468</c:v>
                </c:pt>
                <c:pt idx="1881">
                  <c:v>38674</c:v>
                </c:pt>
                <c:pt idx="1882">
                  <c:v>40742</c:v>
                </c:pt>
                <c:pt idx="1883">
                  <c:v>38685</c:v>
                </c:pt>
                <c:pt idx="1884">
                  <c:v>41219</c:v>
                </c:pt>
                <c:pt idx="1885">
                  <c:v>40305</c:v>
                </c:pt>
                <c:pt idx="1886">
                  <c:v>40631</c:v>
                </c:pt>
                <c:pt idx="1887">
                  <c:v>39146</c:v>
                </c:pt>
                <c:pt idx="1888">
                  <c:v>38978</c:v>
                </c:pt>
                <c:pt idx="1889">
                  <c:v>40317</c:v>
                </c:pt>
                <c:pt idx="1890">
                  <c:v>40553</c:v>
                </c:pt>
                <c:pt idx="1891">
                  <c:v>40500</c:v>
                </c:pt>
                <c:pt idx="1892">
                  <c:v>40583</c:v>
                </c:pt>
                <c:pt idx="1893">
                  <c:v>39729</c:v>
                </c:pt>
                <c:pt idx="1894">
                  <c:v>38306</c:v>
                </c:pt>
                <c:pt idx="1895">
                  <c:v>38544</c:v>
                </c:pt>
                <c:pt idx="1896">
                  <c:v>39000</c:v>
                </c:pt>
                <c:pt idx="1897">
                  <c:v>38545</c:v>
                </c:pt>
                <c:pt idx="1898">
                  <c:v>39001</c:v>
                </c:pt>
                <c:pt idx="1899">
                  <c:v>40360</c:v>
                </c:pt>
                <c:pt idx="1900">
                  <c:v>40185</c:v>
                </c:pt>
                <c:pt idx="1901">
                  <c:v>39009</c:v>
                </c:pt>
                <c:pt idx="1902">
                  <c:v>40401</c:v>
                </c:pt>
                <c:pt idx="1903">
                  <c:v>40361</c:v>
                </c:pt>
                <c:pt idx="1904">
                  <c:v>39029</c:v>
                </c:pt>
                <c:pt idx="1905">
                  <c:v>38225</c:v>
                </c:pt>
                <c:pt idx="1906">
                  <c:v>39035</c:v>
                </c:pt>
                <c:pt idx="1907">
                  <c:v>39056</c:v>
                </c:pt>
                <c:pt idx="1908">
                  <c:v>38338</c:v>
                </c:pt>
                <c:pt idx="1909">
                  <c:v>39093</c:v>
                </c:pt>
                <c:pt idx="1910">
                  <c:v>38243</c:v>
                </c:pt>
                <c:pt idx="1911">
                  <c:v>38516</c:v>
                </c:pt>
                <c:pt idx="1912">
                  <c:v>38372</c:v>
                </c:pt>
                <c:pt idx="1913">
                  <c:v>39231</c:v>
                </c:pt>
                <c:pt idx="1914">
                  <c:v>38512</c:v>
                </c:pt>
                <c:pt idx="1915">
                  <c:v>39101</c:v>
                </c:pt>
                <c:pt idx="1916">
                  <c:v>39041</c:v>
                </c:pt>
                <c:pt idx="1917">
                  <c:v>38348</c:v>
                </c:pt>
                <c:pt idx="1918">
                  <c:v>38645</c:v>
                </c:pt>
                <c:pt idx="1919">
                  <c:v>38764</c:v>
                </c:pt>
                <c:pt idx="1920">
                  <c:v>39665</c:v>
                </c:pt>
                <c:pt idx="1921">
                  <c:v>38435</c:v>
                </c:pt>
                <c:pt idx="1922">
                  <c:v>38700</c:v>
                </c:pt>
                <c:pt idx="1923">
                  <c:v>39428</c:v>
                </c:pt>
                <c:pt idx="1924">
                  <c:v>40107</c:v>
                </c:pt>
                <c:pt idx="1925">
                  <c:v>39673</c:v>
                </c:pt>
                <c:pt idx="1926">
                  <c:v>39400</c:v>
                </c:pt>
                <c:pt idx="1927">
                  <c:v>40052</c:v>
                </c:pt>
                <c:pt idx="1928">
                  <c:v>39685</c:v>
                </c:pt>
                <c:pt idx="1929">
                  <c:v>40080</c:v>
                </c:pt>
                <c:pt idx="1930">
                  <c:v>38852</c:v>
                </c:pt>
                <c:pt idx="1931">
                  <c:v>38709</c:v>
                </c:pt>
                <c:pt idx="1932">
                  <c:v>40084</c:v>
                </c:pt>
                <c:pt idx="1933">
                  <c:v>39693</c:v>
                </c:pt>
                <c:pt idx="1934">
                  <c:v>38855</c:v>
                </c:pt>
                <c:pt idx="1935">
                  <c:v>40002</c:v>
                </c:pt>
                <c:pt idx="1936">
                  <c:v>39700</c:v>
                </c:pt>
                <c:pt idx="1937">
                  <c:v>38916</c:v>
                </c:pt>
                <c:pt idx="1938">
                  <c:v>38226</c:v>
                </c:pt>
                <c:pt idx="1939">
                  <c:v>38933</c:v>
                </c:pt>
                <c:pt idx="1940">
                  <c:v>38940</c:v>
                </c:pt>
                <c:pt idx="1941">
                  <c:v>39701</c:v>
                </c:pt>
                <c:pt idx="1942">
                  <c:v>38919</c:v>
                </c:pt>
                <c:pt idx="1943">
                  <c:v>38945</c:v>
                </c:pt>
                <c:pt idx="1944">
                  <c:v>39316</c:v>
                </c:pt>
                <c:pt idx="1945">
                  <c:v>38887</c:v>
                </c:pt>
                <c:pt idx="1946">
                  <c:v>40315</c:v>
                </c:pt>
                <c:pt idx="1947">
                  <c:v>39727</c:v>
                </c:pt>
                <c:pt idx="1948">
                  <c:v>38440</c:v>
                </c:pt>
                <c:pt idx="1949">
                  <c:v>39891</c:v>
                </c:pt>
                <c:pt idx="1950">
                  <c:v>39070</c:v>
                </c:pt>
                <c:pt idx="1951">
                  <c:v>38644</c:v>
                </c:pt>
                <c:pt idx="1952">
                  <c:v>38959</c:v>
                </c:pt>
                <c:pt idx="1953">
                  <c:v>38607</c:v>
                </c:pt>
                <c:pt idx="1954">
                  <c:v>40323</c:v>
                </c:pt>
                <c:pt idx="1955">
                  <c:v>40330</c:v>
                </c:pt>
                <c:pt idx="1956">
                  <c:v>38608</c:v>
                </c:pt>
                <c:pt idx="1957">
                  <c:v>40331</c:v>
                </c:pt>
                <c:pt idx="1958">
                  <c:v>40210</c:v>
                </c:pt>
                <c:pt idx="1959">
                  <c:v>41022</c:v>
                </c:pt>
                <c:pt idx="1960">
                  <c:v>38684</c:v>
                </c:pt>
                <c:pt idx="1961">
                  <c:v>41033</c:v>
                </c:pt>
                <c:pt idx="1962">
                  <c:v>38547</c:v>
                </c:pt>
                <c:pt idx="1963">
                  <c:v>38329</c:v>
                </c:pt>
                <c:pt idx="1964">
                  <c:v>38343</c:v>
                </c:pt>
                <c:pt idx="1965">
                  <c:v>41038</c:v>
                </c:pt>
                <c:pt idx="1966">
                  <c:v>38706</c:v>
                </c:pt>
                <c:pt idx="1967">
                  <c:v>41039</c:v>
                </c:pt>
                <c:pt idx="1968">
                  <c:v>39141</c:v>
                </c:pt>
                <c:pt idx="1969">
                  <c:v>41352</c:v>
                </c:pt>
                <c:pt idx="1970">
                  <c:v>39153</c:v>
                </c:pt>
                <c:pt idx="1971">
                  <c:v>38973</c:v>
                </c:pt>
                <c:pt idx="1972">
                  <c:v>41044</c:v>
                </c:pt>
                <c:pt idx="1973">
                  <c:v>41354</c:v>
                </c:pt>
                <c:pt idx="1974">
                  <c:v>38352</c:v>
                </c:pt>
                <c:pt idx="1975">
                  <c:v>41045</c:v>
                </c:pt>
                <c:pt idx="1976">
                  <c:v>38356</c:v>
                </c:pt>
                <c:pt idx="1977">
                  <c:v>39225</c:v>
                </c:pt>
                <c:pt idx="1978">
                  <c:v>38358</c:v>
                </c:pt>
                <c:pt idx="1979">
                  <c:v>39688</c:v>
                </c:pt>
                <c:pt idx="1980">
                  <c:v>40161</c:v>
                </c:pt>
                <c:pt idx="1981">
                  <c:v>41180</c:v>
                </c:pt>
                <c:pt idx="1982">
                  <c:v>41362</c:v>
                </c:pt>
                <c:pt idx="1983">
                  <c:v>39692</c:v>
                </c:pt>
                <c:pt idx="1984">
                  <c:v>41052</c:v>
                </c:pt>
                <c:pt idx="1985">
                  <c:v>41373</c:v>
                </c:pt>
                <c:pt idx="1986">
                  <c:v>38288</c:v>
                </c:pt>
                <c:pt idx="1987">
                  <c:v>39017</c:v>
                </c:pt>
                <c:pt idx="1988">
                  <c:v>41058</c:v>
                </c:pt>
                <c:pt idx="1989">
                  <c:v>39013</c:v>
                </c:pt>
                <c:pt idx="1990">
                  <c:v>39086</c:v>
                </c:pt>
                <c:pt idx="1991">
                  <c:v>41061</c:v>
                </c:pt>
                <c:pt idx="1992">
                  <c:v>39021</c:v>
                </c:pt>
                <c:pt idx="1993">
                  <c:v>41227</c:v>
                </c:pt>
                <c:pt idx="1994">
                  <c:v>41066</c:v>
                </c:pt>
                <c:pt idx="1995">
                  <c:v>40042</c:v>
                </c:pt>
                <c:pt idx="1996">
                  <c:v>38555</c:v>
                </c:pt>
                <c:pt idx="1997">
                  <c:v>41067</c:v>
                </c:pt>
                <c:pt idx="1998">
                  <c:v>40308</c:v>
                </c:pt>
                <c:pt idx="1999">
                  <c:v>38503</c:v>
                </c:pt>
                <c:pt idx="2000">
                  <c:v>40618</c:v>
                </c:pt>
                <c:pt idx="2001">
                  <c:v>38853</c:v>
                </c:pt>
                <c:pt idx="2002">
                  <c:v>40316</c:v>
                </c:pt>
                <c:pt idx="2003">
                  <c:v>38862</c:v>
                </c:pt>
                <c:pt idx="2004">
                  <c:v>39997</c:v>
                </c:pt>
                <c:pt idx="2005">
                  <c:v>40011</c:v>
                </c:pt>
                <c:pt idx="2006">
                  <c:v>41025</c:v>
                </c:pt>
                <c:pt idx="2007">
                  <c:v>40499</c:v>
                </c:pt>
                <c:pt idx="2008">
                  <c:v>38230</c:v>
                </c:pt>
                <c:pt idx="2009">
                  <c:v>41088</c:v>
                </c:pt>
                <c:pt idx="2010">
                  <c:v>40469</c:v>
                </c:pt>
                <c:pt idx="2011">
                  <c:v>38877</c:v>
                </c:pt>
                <c:pt idx="2012">
                  <c:v>38946</c:v>
                </c:pt>
                <c:pt idx="2013">
                  <c:v>39671</c:v>
                </c:pt>
                <c:pt idx="2014">
                  <c:v>40336</c:v>
                </c:pt>
                <c:pt idx="2015">
                  <c:v>38953</c:v>
                </c:pt>
                <c:pt idx="2016">
                  <c:v>38308</c:v>
                </c:pt>
                <c:pt idx="2017">
                  <c:v>39672</c:v>
                </c:pt>
                <c:pt idx="2018">
                  <c:v>38888</c:v>
                </c:pt>
                <c:pt idx="2019">
                  <c:v>38957</c:v>
                </c:pt>
                <c:pt idx="2020">
                  <c:v>39232</c:v>
                </c:pt>
                <c:pt idx="2021">
                  <c:v>39734</c:v>
                </c:pt>
                <c:pt idx="2022">
                  <c:v>38237</c:v>
                </c:pt>
                <c:pt idx="2023">
                  <c:v>38621</c:v>
                </c:pt>
                <c:pt idx="2024">
                  <c:v>39735</c:v>
                </c:pt>
                <c:pt idx="2025">
                  <c:v>38639</c:v>
                </c:pt>
                <c:pt idx="2026">
                  <c:v>39951</c:v>
                </c:pt>
                <c:pt idx="2027">
                  <c:v>38614</c:v>
                </c:pt>
                <c:pt idx="2028">
                  <c:v>38344</c:v>
                </c:pt>
                <c:pt idx="2029">
                  <c:v>38964</c:v>
                </c:pt>
                <c:pt idx="2030">
                  <c:v>38345</c:v>
                </c:pt>
                <c:pt idx="2031">
                  <c:v>40157</c:v>
                </c:pt>
                <c:pt idx="2032">
                  <c:v>38594</c:v>
                </c:pt>
                <c:pt idx="2033">
                  <c:v>38967</c:v>
                </c:pt>
                <c:pt idx="2034">
                  <c:v>38971</c:v>
                </c:pt>
                <c:pt idx="2035">
                  <c:v>39743</c:v>
                </c:pt>
                <c:pt idx="2036">
                  <c:v>39730</c:v>
                </c:pt>
                <c:pt idx="2037">
                  <c:v>39744</c:v>
                </c:pt>
                <c:pt idx="2038">
                  <c:v>38485</c:v>
                </c:pt>
                <c:pt idx="2039">
                  <c:v>40214</c:v>
                </c:pt>
                <c:pt idx="2040">
                  <c:v>40024</c:v>
                </c:pt>
                <c:pt idx="2041">
                  <c:v>38532</c:v>
                </c:pt>
                <c:pt idx="2042">
                  <c:v>38552</c:v>
                </c:pt>
                <c:pt idx="2043">
                  <c:v>38686</c:v>
                </c:pt>
                <c:pt idx="2044">
                  <c:v>38582</c:v>
                </c:pt>
                <c:pt idx="2045">
                  <c:v>38293</c:v>
                </c:pt>
                <c:pt idx="2046">
                  <c:v>38784</c:v>
                </c:pt>
                <c:pt idx="2047">
                  <c:v>41050</c:v>
                </c:pt>
                <c:pt idx="2048">
                  <c:v>38670</c:v>
                </c:pt>
                <c:pt idx="2049">
                  <c:v>39752</c:v>
                </c:pt>
                <c:pt idx="2050">
                  <c:v>38609</c:v>
                </c:pt>
                <c:pt idx="2051">
                  <c:v>41057</c:v>
                </c:pt>
                <c:pt idx="2052">
                  <c:v>40070</c:v>
                </c:pt>
                <c:pt idx="2053">
                  <c:v>38553</c:v>
                </c:pt>
                <c:pt idx="2054">
                  <c:v>38307</c:v>
                </c:pt>
                <c:pt idx="2055">
                  <c:v>39930</c:v>
                </c:pt>
                <c:pt idx="2056">
                  <c:v>38511</c:v>
                </c:pt>
                <c:pt idx="2057">
                  <c:v>38330</c:v>
                </c:pt>
                <c:pt idx="2058">
                  <c:v>41192</c:v>
                </c:pt>
                <c:pt idx="2059">
                  <c:v>38342</c:v>
                </c:pt>
                <c:pt idx="2060">
                  <c:v>38296</c:v>
                </c:pt>
                <c:pt idx="2061">
                  <c:v>39987</c:v>
                </c:pt>
                <c:pt idx="2062">
                  <c:v>38876</c:v>
                </c:pt>
                <c:pt idx="2063">
                  <c:v>39756</c:v>
                </c:pt>
                <c:pt idx="2064">
                  <c:v>38484</c:v>
                </c:pt>
                <c:pt idx="2065">
                  <c:v>39758</c:v>
                </c:pt>
                <c:pt idx="2066">
                  <c:v>38985</c:v>
                </c:pt>
                <c:pt idx="2067">
                  <c:v>39903</c:v>
                </c:pt>
                <c:pt idx="2068">
                  <c:v>39759</c:v>
                </c:pt>
                <c:pt idx="2069">
                  <c:v>39854</c:v>
                </c:pt>
                <c:pt idx="2070">
                  <c:v>39874</c:v>
                </c:pt>
                <c:pt idx="2071">
                  <c:v>40319</c:v>
                </c:pt>
                <c:pt idx="2072">
                  <c:v>39038</c:v>
                </c:pt>
                <c:pt idx="2073">
                  <c:v>39862</c:v>
                </c:pt>
                <c:pt idx="2074">
                  <c:v>39863</c:v>
                </c:pt>
                <c:pt idx="2075">
                  <c:v>39763</c:v>
                </c:pt>
                <c:pt idx="2076">
                  <c:v>39764</c:v>
                </c:pt>
                <c:pt idx="2077">
                  <c:v>41037</c:v>
                </c:pt>
                <c:pt idx="2078">
                  <c:v>39821</c:v>
                </c:pt>
                <c:pt idx="2079">
                  <c:v>38470</c:v>
                </c:pt>
                <c:pt idx="2080">
                  <c:v>39822</c:v>
                </c:pt>
                <c:pt idx="2081">
                  <c:v>39766</c:v>
                </c:pt>
                <c:pt idx="2082">
                  <c:v>39531</c:v>
                </c:pt>
                <c:pt idx="2083">
                  <c:v>41359</c:v>
                </c:pt>
                <c:pt idx="2084">
                  <c:v>38301</c:v>
                </c:pt>
                <c:pt idx="2085">
                  <c:v>38349</c:v>
                </c:pt>
                <c:pt idx="2086">
                  <c:v>38882</c:v>
                </c:pt>
                <c:pt idx="2087">
                  <c:v>39826</c:v>
                </c:pt>
                <c:pt idx="2088">
                  <c:v>38702</c:v>
                </c:pt>
                <c:pt idx="2089">
                  <c:v>39805</c:v>
                </c:pt>
                <c:pt idx="2090">
                  <c:v>39800</c:v>
                </c:pt>
                <c:pt idx="2091">
                  <c:v>38958</c:v>
                </c:pt>
                <c:pt idx="2092">
                  <c:v>39707</c:v>
                </c:pt>
                <c:pt idx="2093">
                  <c:v>39785</c:v>
                </c:pt>
                <c:pt idx="2094">
                  <c:v>39751</c:v>
                </c:pt>
                <c:pt idx="2095">
                  <c:v>38322</c:v>
                </c:pt>
                <c:pt idx="2096">
                  <c:v>38289</c:v>
                </c:pt>
                <c:pt idx="2097">
                  <c:v>39728</c:v>
                </c:pt>
                <c:pt idx="2098">
                  <c:v>38460</c:v>
                </c:pt>
                <c:pt idx="2099">
                  <c:v>39738</c:v>
                </c:pt>
                <c:pt idx="2100">
                  <c:v>39741</c:v>
                </c:pt>
                <c:pt idx="2101">
                  <c:v>38456</c:v>
                </c:pt>
                <c:pt idx="2102">
                  <c:v>41072</c:v>
                </c:pt>
                <c:pt idx="2103">
                  <c:v>39748</c:v>
                </c:pt>
                <c:pt idx="2104">
                  <c:v>39087</c:v>
                </c:pt>
                <c:pt idx="2105">
                  <c:v>38635</c:v>
                </c:pt>
                <c:pt idx="2106">
                  <c:v>38455</c:v>
                </c:pt>
                <c:pt idx="2107">
                  <c:v>38980</c:v>
                </c:pt>
                <c:pt idx="2108">
                  <c:v>38965</c:v>
                </c:pt>
                <c:pt idx="2109">
                  <c:v>39731</c:v>
                </c:pt>
                <c:pt idx="2110">
                  <c:v>39762</c:v>
                </c:pt>
                <c:pt idx="2111">
                  <c:v>39765</c:v>
                </c:pt>
                <c:pt idx="2112">
                  <c:v>39772</c:v>
                </c:pt>
                <c:pt idx="2113">
                  <c:v>38324</c:v>
                </c:pt>
                <c:pt idx="2114">
                  <c:v>39773</c:v>
                </c:pt>
                <c:pt idx="2115">
                  <c:v>38323</c:v>
                </c:pt>
                <c:pt idx="2116">
                  <c:v>39737</c:v>
                </c:pt>
                <c:pt idx="2117">
                  <c:v>39749</c:v>
                </c:pt>
                <c:pt idx="2118">
                  <c:v>39755</c:v>
                </c:pt>
              </c:numCache>
            </c:numRef>
          </c:cat>
          <c:val>
            <c:numRef>
              <c:f>Sheet2!$D$2:$D$2120</c:f>
              <c:numCache>
                <c:formatCode>General</c:formatCode>
                <c:ptCount val="2119"/>
                <c:pt idx="0">
                  <c:v>2475</c:v>
                </c:pt>
                <c:pt idx="1">
                  <c:v>3260</c:v>
                </c:pt>
                <c:pt idx="2">
                  <c:v>2525</c:v>
                </c:pt>
                <c:pt idx="3">
                  <c:v>2575</c:v>
                </c:pt>
                <c:pt idx="4">
                  <c:v>2625</c:v>
                </c:pt>
                <c:pt idx="5">
                  <c:v>2240</c:v>
                </c:pt>
                <c:pt idx="6">
                  <c:v>2725</c:v>
                </c:pt>
                <c:pt idx="7">
                  <c:v>2785</c:v>
                </c:pt>
                <c:pt idx="8">
                  <c:v>2875</c:v>
                </c:pt>
                <c:pt idx="9">
                  <c:v>2600</c:v>
                </c:pt>
                <c:pt idx="10">
                  <c:v>2850</c:v>
                </c:pt>
                <c:pt idx="11">
                  <c:v>2755</c:v>
                </c:pt>
                <c:pt idx="12">
                  <c:v>4290</c:v>
                </c:pt>
                <c:pt idx="13">
                  <c:v>3550</c:v>
                </c:pt>
                <c:pt idx="14">
                  <c:v>3350</c:v>
                </c:pt>
                <c:pt idx="15">
                  <c:v>3400</c:v>
                </c:pt>
                <c:pt idx="16">
                  <c:v>2845</c:v>
                </c:pt>
                <c:pt idx="17">
                  <c:v>3125</c:v>
                </c:pt>
                <c:pt idx="18">
                  <c:v>2135</c:v>
                </c:pt>
                <c:pt idx="19">
                  <c:v>4340</c:v>
                </c:pt>
                <c:pt idx="20">
                  <c:v>2080</c:v>
                </c:pt>
                <c:pt idx="21">
                  <c:v>2195</c:v>
                </c:pt>
                <c:pt idx="22">
                  <c:v>2870</c:v>
                </c:pt>
                <c:pt idx="23">
                  <c:v>4510</c:v>
                </c:pt>
                <c:pt idx="24">
                  <c:v>2325</c:v>
                </c:pt>
                <c:pt idx="25">
                  <c:v>3280</c:v>
                </c:pt>
                <c:pt idx="26">
                  <c:v>2375</c:v>
                </c:pt>
                <c:pt idx="27">
                  <c:v>2670</c:v>
                </c:pt>
                <c:pt idx="28">
                  <c:v>3400</c:v>
                </c:pt>
                <c:pt idx="29">
                  <c:v>4390</c:v>
                </c:pt>
                <c:pt idx="30">
                  <c:v>3200</c:v>
                </c:pt>
                <c:pt idx="31">
                  <c:v>4925</c:v>
                </c:pt>
                <c:pt idx="32">
                  <c:v>2475</c:v>
                </c:pt>
                <c:pt idx="33">
                  <c:v>3470</c:v>
                </c:pt>
                <c:pt idx="34">
                  <c:v>4070</c:v>
                </c:pt>
                <c:pt idx="35">
                  <c:v>2625</c:v>
                </c:pt>
                <c:pt idx="36">
                  <c:v>2510</c:v>
                </c:pt>
                <c:pt idx="37">
                  <c:v>2120</c:v>
                </c:pt>
                <c:pt idx="38">
                  <c:v>2775</c:v>
                </c:pt>
                <c:pt idx="39">
                  <c:v>2775</c:v>
                </c:pt>
                <c:pt idx="40">
                  <c:v>3940</c:v>
                </c:pt>
                <c:pt idx="41">
                  <c:v>2825</c:v>
                </c:pt>
                <c:pt idx="42">
                  <c:v>2850</c:v>
                </c:pt>
                <c:pt idx="43">
                  <c:v>2850</c:v>
                </c:pt>
                <c:pt idx="44">
                  <c:v>2875</c:v>
                </c:pt>
                <c:pt idx="45">
                  <c:v>2875</c:v>
                </c:pt>
                <c:pt idx="46">
                  <c:v>2900</c:v>
                </c:pt>
                <c:pt idx="47">
                  <c:v>2925</c:v>
                </c:pt>
                <c:pt idx="48">
                  <c:v>2925</c:v>
                </c:pt>
                <c:pt idx="49">
                  <c:v>2055</c:v>
                </c:pt>
                <c:pt idx="50">
                  <c:v>3000</c:v>
                </c:pt>
                <c:pt idx="51">
                  <c:v>3640</c:v>
                </c:pt>
                <c:pt idx="52">
                  <c:v>2735</c:v>
                </c:pt>
                <c:pt idx="53">
                  <c:v>3650</c:v>
                </c:pt>
                <c:pt idx="54">
                  <c:v>3650</c:v>
                </c:pt>
                <c:pt idx="55">
                  <c:v>3050</c:v>
                </c:pt>
                <c:pt idx="56">
                  <c:v>2155</c:v>
                </c:pt>
                <c:pt idx="57">
                  <c:v>4625</c:v>
                </c:pt>
                <c:pt idx="58">
                  <c:v>3140</c:v>
                </c:pt>
                <c:pt idx="59">
                  <c:v>3140</c:v>
                </c:pt>
                <c:pt idx="60">
                  <c:v>4410</c:v>
                </c:pt>
                <c:pt idx="61">
                  <c:v>2845</c:v>
                </c:pt>
                <c:pt idx="62">
                  <c:v>3175</c:v>
                </c:pt>
                <c:pt idx="63">
                  <c:v>3810</c:v>
                </c:pt>
                <c:pt idx="64">
                  <c:v>2885</c:v>
                </c:pt>
                <c:pt idx="65">
                  <c:v>3250</c:v>
                </c:pt>
                <c:pt idx="66">
                  <c:v>3900</c:v>
                </c:pt>
                <c:pt idx="67">
                  <c:v>4610</c:v>
                </c:pt>
                <c:pt idx="68">
                  <c:v>2970</c:v>
                </c:pt>
                <c:pt idx="69">
                  <c:v>3970</c:v>
                </c:pt>
                <c:pt idx="70">
                  <c:v>2320</c:v>
                </c:pt>
                <c:pt idx="71">
                  <c:v>3340</c:v>
                </c:pt>
                <c:pt idx="72">
                  <c:v>3350</c:v>
                </c:pt>
                <c:pt idx="73">
                  <c:v>3055</c:v>
                </c:pt>
                <c:pt idx="74">
                  <c:v>3060</c:v>
                </c:pt>
                <c:pt idx="75">
                  <c:v>3400</c:v>
                </c:pt>
                <c:pt idx="76">
                  <c:v>4100</c:v>
                </c:pt>
                <c:pt idx="77">
                  <c:v>3420</c:v>
                </c:pt>
                <c:pt idx="78">
                  <c:v>3450</c:v>
                </c:pt>
                <c:pt idx="79">
                  <c:v>2440</c:v>
                </c:pt>
                <c:pt idx="80">
                  <c:v>4190</c:v>
                </c:pt>
                <c:pt idx="81">
                  <c:v>4350</c:v>
                </c:pt>
                <c:pt idx="82">
                  <c:v>2930</c:v>
                </c:pt>
                <c:pt idx="83">
                  <c:v>2930</c:v>
                </c:pt>
                <c:pt idx="84">
                  <c:v>2940</c:v>
                </c:pt>
                <c:pt idx="85">
                  <c:v>3310</c:v>
                </c:pt>
                <c:pt idx="86">
                  <c:v>3700</c:v>
                </c:pt>
                <c:pt idx="87">
                  <c:v>2220</c:v>
                </c:pt>
                <c:pt idx="88">
                  <c:v>2970</c:v>
                </c:pt>
                <c:pt idx="89">
                  <c:v>2970</c:v>
                </c:pt>
                <c:pt idx="90">
                  <c:v>2980</c:v>
                </c:pt>
                <c:pt idx="91">
                  <c:v>3000</c:v>
                </c:pt>
                <c:pt idx="92">
                  <c:v>3760</c:v>
                </c:pt>
                <c:pt idx="93">
                  <c:v>3760</c:v>
                </c:pt>
                <c:pt idx="94">
                  <c:v>3790</c:v>
                </c:pt>
                <c:pt idx="95">
                  <c:v>3810</c:v>
                </c:pt>
                <c:pt idx="96">
                  <c:v>3430</c:v>
                </c:pt>
                <c:pt idx="97">
                  <c:v>2300</c:v>
                </c:pt>
                <c:pt idx="98">
                  <c:v>4610</c:v>
                </c:pt>
                <c:pt idx="99">
                  <c:v>4610</c:v>
                </c:pt>
                <c:pt idx="100">
                  <c:v>2900</c:v>
                </c:pt>
                <c:pt idx="101">
                  <c:v>3890</c:v>
                </c:pt>
                <c:pt idx="102">
                  <c:v>3120</c:v>
                </c:pt>
                <c:pt idx="103">
                  <c:v>3940</c:v>
                </c:pt>
                <c:pt idx="104">
                  <c:v>3160</c:v>
                </c:pt>
                <c:pt idx="105">
                  <c:v>3990</c:v>
                </c:pt>
                <c:pt idx="106">
                  <c:v>2815</c:v>
                </c:pt>
                <c:pt idx="107">
                  <c:v>3220</c:v>
                </c:pt>
                <c:pt idx="108">
                  <c:v>3230</c:v>
                </c:pt>
                <c:pt idx="109">
                  <c:v>2020</c:v>
                </c:pt>
                <c:pt idx="110">
                  <c:v>2830</c:v>
                </c:pt>
                <c:pt idx="111">
                  <c:v>2245</c:v>
                </c:pt>
                <c:pt idx="112">
                  <c:v>3270</c:v>
                </c:pt>
                <c:pt idx="113">
                  <c:v>2455</c:v>
                </c:pt>
                <c:pt idx="114">
                  <c:v>3290</c:v>
                </c:pt>
                <c:pt idx="115">
                  <c:v>3300</c:v>
                </c:pt>
                <c:pt idx="116">
                  <c:v>3340</c:v>
                </c:pt>
                <c:pt idx="117">
                  <c:v>5450</c:v>
                </c:pt>
                <c:pt idx="118">
                  <c:v>3370</c:v>
                </c:pt>
                <c:pt idx="119">
                  <c:v>2110</c:v>
                </c:pt>
                <c:pt idx="120">
                  <c:v>3390</c:v>
                </c:pt>
                <c:pt idx="121">
                  <c:v>2120</c:v>
                </c:pt>
                <c:pt idx="122">
                  <c:v>4240</c:v>
                </c:pt>
                <c:pt idx="123">
                  <c:v>3420</c:v>
                </c:pt>
                <c:pt idx="124">
                  <c:v>3420</c:v>
                </c:pt>
                <c:pt idx="125">
                  <c:v>3440</c:v>
                </c:pt>
                <c:pt idx="126">
                  <c:v>4340</c:v>
                </c:pt>
                <c:pt idx="127">
                  <c:v>5230</c:v>
                </c:pt>
                <c:pt idx="128">
                  <c:v>3100</c:v>
                </c:pt>
                <c:pt idx="129">
                  <c:v>3580</c:v>
                </c:pt>
                <c:pt idx="130">
                  <c:v>3590</c:v>
                </c:pt>
                <c:pt idx="131">
                  <c:v>4490</c:v>
                </c:pt>
                <c:pt idx="132">
                  <c:v>3620</c:v>
                </c:pt>
                <c:pt idx="133">
                  <c:v>4525</c:v>
                </c:pt>
                <c:pt idx="134">
                  <c:v>3175</c:v>
                </c:pt>
                <c:pt idx="135">
                  <c:v>2135</c:v>
                </c:pt>
                <c:pt idx="136">
                  <c:v>4590</c:v>
                </c:pt>
                <c:pt idx="137">
                  <c:v>4590</c:v>
                </c:pt>
                <c:pt idx="138">
                  <c:v>3690</c:v>
                </c:pt>
                <c:pt idx="139">
                  <c:v>3690</c:v>
                </c:pt>
                <c:pt idx="140">
                  <c:v>3230</c:v>
                </c:pt>
                <c:pt idx="141">
                  <c:v>3700</c:v>
                </c:pt>
                <c:pt idx="142">
                  <c:v>2085</c:v>
                </c:pt>
                <c:pt idx="143">
                  <c:v>3710</c:v>
                </c:pt>
                <c:pt idx="144">
                  <c:v>4640</c:v>
                </c:pt>
                <c:pt idx="145">
                  <c:v>3730</c:v>
                </c:pt>
                <c:pt idx="146">
                  <c:v>5600</c:v>
                </c:pt>
                <c:pt idx="147">
                  <c:v>2805</c:v>
                </c:pt>
                <c:pt idx="148">
                  <c:v>3740</c:v>
                </c:pt>
                <c:pt idx="149">
                  <c:v>4675</c:v>
                </c:pt>
                <c:pt idx="150">
                  <c:v>4690</c:v>
                </c:pt>
                <c:pt idx="151">
                  <c:v>4690</c:v>
                </c:pt>
                <c:pt idx="152">
                  <c:v>4690</c:v>
                </c:pt>
                <c:pt idx="153">
                  <c:v>2820</c:v>
                </c:pt>
                <c:pt idx="154">
                  <c:v>4725</c:v>
                </c:pt>
                <c:pt idx="155">
                  <c:v>3315</c:v>
                </c:pt>
                <c:pt idx="156">
                  <c:v>2132.5</c:v>
                </c:pt>
                <c:pt idx="157">
                  <c:v>3800</c:v>
                </c:pt>
                <c:pt idx="158">
                  <c:v>4775</c:v>
                </c:pt>
                <c:pt idx="159">
                  <c:v>4775</c:v>
                </c:pt>
                <c:pt idx="160">
                  <c:v>3830</c:v>
                </c:pt>
                <c:pt idx="161">
                  <c:v>2400</c:v>
                </c:pt>
                <c:pt idx="162">
                  <c:v>2400</c:v>
                </c:pt>
                <c:pt idx="163">
                  <c:v>2410</c:v>
                </c:pt>
                <c:pt idx="164">
                  <c:v>4825</c:v>
                </c:pt>
                <c:pt idx="165">
                  <c:v>4825</c:v>
                </c:pt>
                <c:pt idx="166">
                  <c:v>3380</c:v>
                </c:pt>
                <c:pt idx="167">
                  <c:v>2900</c:v>
                </c:pt>
                <c:pt idx="168">
                  <c:v>3400</c:v>
                </c:pt>
                <c:pt idx="169">
                  <c:v>2920</c:v>
                </c:pt>
                <c:pt idx="170">
                  <c:v>4875</c:v>
                </c:pt>
                <c:pt idx="171">
                  <c:v>2930</c:v>
                </c:pt>
                <c:pt idx="172">
                  <c:v>3910</c:v>
                </c:pt>
                <c:pt idx="173">
                  <c:v>4890</c:v>
                </c:pt>
                <c:pt idx="174">
                  <c:v>4925</c:v>
                </c:pt>
                <c:pt idx="175">
                  <c:v>2217.5</c:v>
                </c:pt>
                <c:pt idx="176">
                  <c:v>4975</c:v>
                </c:pt>
                <c:pt idx="177">
                  <c:v>5025</c:v>
                </c:pt>
                <c:pt idx="178">
                  <c:v>5025</c:v>
                </c:pt>
                <c:pt idx="179">
                  <c:v>3030</c:v>
                </c:pt>
                <c:pt idx="180">
                  <c:v>4050</c:v>
                </c:pt>
                <c:pt idx="181">
                  <c:v>2025</c:v>
                </c:pt>
                <c:pt idx="182">
                  <c:v>5075</c:v>
                </c:pt>
                <c:pt idx="183">
                  <c:v>5125</c:v>
                </c:pt>
                <c:pt idx="184">
                  <c:v>5140</c:v>
                </c:pt>
                <c:pt idx="185">
                  <c:v>4120</c:v>
                </c:pt>
                <c:pt idx="186">
                  <c:v>3090</c:v>
                </c:pt>
                <c:pt idx="187">
                  <c:v>5175</c:v>
                </c:pt>
                <c:pt idx="188">
                  <c:v>3135</c:v>
                </c:pt>
                <c:pt idx="189">
                  <c:v>5225</c:v>
                </c:pt>
                <c:pt idx="190">
                  <c:v>2095</c:v>
                </c:pt>
                <c:pt idx="191">
                  <c:v>5275</c:v>
                </c:pt>
                <c:pt idx="192">
                  <c:v>2120</c:v>
                </c:pt>
                <c:pt idx="193">
                  <c:v>2135</c:v>
                </c:pt>
                <c:pt idx="194">
                  <c:v>4290</c:v>
                </c:pt>
                <c:pt idx="195">
                  <c:v>5370</c:v>
                </c:pt>
                <c:pt idx="196">
                  <c:v>5385</c:v>
                </c:pt>
                <c:pt idx="197">
                  <c:v>2155</c:v>
                </c:pt>
                <c:pt idx="198">
                  <c:v>3250</c:v>
                </c:pt>
                <c:pt idx="199">
                  <c:v>2180</c:v>
                </c:pt>
                <c:pt idx="200">
                  <c:v>2462.5</c:v>
                </c:pt>
                <c:pt idx="201">
                  <c:v>4925</c:v>
                </c:pt>
                <c:pt idx="202">
                  <c:v>4390</c:v>
                </c:pt>
                <c:pt idx="203">
                  <c:v>3300</c:v>
                </c:pt>
                <c:pt idx="204">
                  <c:v>4410</c:v>
                </c:pt>
                <c:pt idx="205">
                  <c:v>4440</c:v>
                </c:pt>
                <c:pt idx="206">
                  <c:v>4450</c:v>
                </c:pt>
                <c:pt idx="207">
                  <c:v>4490</c:v>
                </c:pt>
                <c:pt idx="208">
                  <c:v>3370</c:v>
                </c:pt>
                <c:pt idx="209">
                  <c:v>3380</c:v>
                </c:pt>
                <c:pt idx="210">
                  <c:v>3390</c:v>
                </c:pt>
                <c:pt idx="211">
                  <c:v>3400</c:v>
                </c:pt>
                <c:pt idx="212">
                  <c:v>3400</c:v>
                </c:pt>
                <c:pt idx="213">
                  <c:v>3420</c:v>
                </c:pt>
                <c:pt idx="214">
                  <c:v>5150</c:v>
                </c:pt>
                <c:pt idx="215">
                  <c:v>3450</c:v>
                </c:pt>
                <c:pt idx="216">
                  <c:v>2900</c:v>
                </c:pt>
                <c:pt idx="217">
                  <c:v>2900</c:v>
                </c:pt>
                <c:pt idx="218">
                  <c:v>2330</c:v>
                </c:pt>
                <c:pt idx="219">
                  <c:v>2915</c:v>
                </c:pt>
                <c:pt idx="220">
                  <c:v>3500</c:v>
                </c:pt>
                <c:pt idx="221">
                  <c:v>3500</c:v>
                </c:pt>
                <c:pt idx="222">
                  <c:v>2925</c:v>
                </c:pt>
                <c:pt idx="223">
                  <c:v>4690</c:v>
                </c:pt>
                <c:pt idx="224">
                  <c:v>2950</c:v>
                </c:pt>
                <c:pt idx="225">
                  <c:v>2360</c:v>
                </c:pt>
                <c:pt idx="226">
                  <c:v>3560</c:v>
                </c:pt>
                <c:pt idx="227">
                  <c:v>4750</c:v>
                </c:pt>
                <c:pt idx="228">
                  <c:v>2385</c:v>
                </c:pt>
                <c:pt idx="229">
                  <c:v>3580</c:v>
                </c:pt>
                <c:pt idx="230">
                  <c:v>3590</c:v>
                </c:pt>
                <c:pt idx="231">
                  <c:v>4790</c:v>
                </c:pt>
                <c:pt idx="232">
                  <c:v>3600</c:v>
                </c:pt>
                <c:pt idx="233">
                  <c:v>4810</c:v>
                </c:pt>
                <c:pt idx="234">
                  <c:v>3620</c:v>
                </c:pt>
                <c:pt idx="235">
                  <c:v>3640</c:v>
                </c:pt>
                <c:pt idx="236">
                  <c:v>3670</c:v>
                </c:pt>
                <c:pt idx="237">
                  <c:v>3670</c:v>
                </c:pt>
                <c:pt idx="238">
                  <c:v>3680</c:v>
                </c:pt>
                <c:pt idx="239">
                  <c:v>2150</c:v>
                </c:pt>
                <c:pt idx="240">
                  <c:v>3690</c:v>
                </c:pt>
                <c:pt idx="241">
                  <c:v>4940</c:v>
                </c:pt>
                <c:pt idx="242">
                  <c:v>5040</c:v>
                </c:pt>
                <c:pt idx="243">
                  <c:v>3780</c:v>
                </c:pt>
                <c:pt idx="244">
                  <c:v>5090</c:v>
                </c:pt>
                <c:pt idx="245">
                  <c:v>3820</c:v>
                </c:pt>
                <c:pt idx="246">
                  <c:v>3840</c:v>
                </c:pt>
                <c:pt idx="247">
                  <c:v>3840</c:v>
                </c:pt>
                <c:pt idx="248">
                  <c:v>3840</c:v>
                </c:pt>
                <c:pt idx="249">
                  <c:v>3200</c:v>
                </c:pt>
                <c:pt idx="250">
                  <c:v>3250</c:v>
                </c:pt>
                <c:pt idx="251">
                  <c:v>3910</c:v>
                </c:pt>
                <c:pt idx="252">
                  <c:v>2620</c:v>
                </c:pt>
                <c:pt idx="253">
                  <c:v>3285</c:v>
                </c:pt>
                <c:pt idx="254">
                  <c:v>2640</c:v>
                </c:pt>
                <c:pt idx="255">
                  <c:v>3990</c:v>
                </c:pt>
                <c:pt idx="256">
                  <c:v>4030</c:v>
                </c:pt>
                <c:pt idx="257">
                  <c:v>5410</c:v>
                </c:pt>
                <c:pt idx="258">
                  <c:v>4090</c:v>
                </c:pt>
                <c:pt idx="259">
                  <c:v>2045</c:v>
                </c:pt>
                <c:pt idx="260">
                  <c:v>2060</c:v>
                </c:pt>
                <c:pt idx="261">
                  <c:v>3440</c:v>
                </c:pt>
                <c:pt idx="262">
                  <c:v>4150</c:v>
                </c:pt>
                <c:pt idx="263">
                  <c:v>2075</c:v>
                </c:pt>
                <c:pt idx="264">
                  <c:v>3465</c:v>
                </c:pt>
                <c:pt idx="265">
                  <c:v>2780</c:v>
                </c:pt>
                <c:pt idx="266">
                  <c:v>3495</c:v>
                </c:pt>
                <c:pt idx="267">
                  <c:v>2810</c:v>
                </c:pt>
                <c:pt idx="268">
                  <c:v>2820</c:v>
                </c:pt>
                <c:pt idx="269">
                  <c:v>2120</c:v>
                </c:pt>
                <c:pt idx="270">
                  <c:v>2830</c:v>
                </c:pt>
                <c:pt idx="271">
                  <c:v>2830</c:v>
                </c:pt>
                <c:pt idx="272">
                  <c:v>3540</c:v>
                </c:pt>
                <c:pt idx="273">
                  <c:v>3540</c:v>
                </c:pt>
                <c:pt idx="274">
                  <c:v>2845</c:v>
                </c:pt>
                <c:pt idx="275">
                  <c:v>2850</c:v>
                </c:pt>
                <c:pt idx="276">
                  <c:v>2850</c:v>
                </c:pt>
                <c:pt idx="277">
                  <c:v>2850</c:v>
                </c:pt>
                <c:pt idx="278">
                  <c:v>2870</c:v>
                </c:pt>
                <c:pt idx="279">
                  <c:v>2875</c:v>
                </c:pt>
                <c:pt idx="280">
                  <c:v>2880</c:v>
                </c:pt>
                <c:pt idx="281">
                  <c:v>4370</c:v>
                </c:pt>
                <c:pt idx="282">
                  <c:v>4390</c:v>
                </c:pt>
                <c:pt idx="283">
                  <c:v>4430</c:v>
                </c:pt>
                <c:pt idx="284">
                  <c:v>2960</c:v>
                </c:pt>
                <c:pt idx="285">
                  <c:v>4490</c:v>
                </c:pt>
                <c:pt idx="286">
                  <c:v>2245</c:v>
                </c:pt>
                <c:pt idx="287">
                  <c:v>3000</c:v>
                </c:pt>
                <c:pt idx="288">
                  <c:v>4500</c:v>
                </c:pt>
                <c:pt idx="289">
                  <c:v>4540</c:v>
                </c:pt>
                <c:pt idx="290">
                  <c:v>4540</c:v>
                </c:pt>
                <c:pt idx="291">
                  <c:v>4540</c:v>
                </c:pt>
                <c:pt idx="292">
                  <c:v>4540</c:v>
                </c:pt>
                <c:pt idx="293">
                  <c:v>4550</c:v>
                </c:pt>
                <c:pt idx="294">
                  <c:v>3050</c:v>
                </c:pt>
                <c:pt idx="295">
                  <c:v>4590</c:v>
                </c:pt>
                <c:pt idx="296">
                  <c:v>3070</c:v>
                </c:pt>
                <c:pt idx="297">
                  <c:v>4640</c:v>
                </c:pt>
                <c:pt idx="298">
                  <c:v>4720</c:v>
                </c:pt>
                <c:pt idx="299">
                  <c:v>2365</c:v>
                </c:pt>
                <c:pt idx="300">
                  <c:v>4740</c:v>
                </c:pt>
                <c:pt idx="301">
                  <c:v>5540</c:v>
                </c:pt>
                <c:pt idx="302">
                  <c:v>4750</c:v>
                </c:pt>
                <c:pt idx="303">
                  <c:v>3180</c:v>
                </c:pt>
                <c:pt idx="304">
                  <c:v>2405</c:v>
                </c:pt>
                <c:pt idx="305">
                  <c:v>4820</c:v>
                </c:pt>
                <c:pt idx="306">
                  <c:v>4840</c:v>
                </c:pt>
                <c:pt idx="307">
                  <c:v>2425</c:v>
                </c:pt>
                <c:pt idx="308">
                  <c:v>4870</c:v>
                </c:pt>
                <c:pt idx="309">
                  <c:v>4900</c:v>
                </c:pt>
                <c:pt idx="310">
                  <c:v>3270</c:v>
                </c:pt>
                <c:pt idx="311">
                  <c:v>4955</c:v>
                </c:pt>
                <c:pt idx="312">
                  <c:v>4955</c:v>
                </c:pt>
                <c:pt idx="313">
                  <c:v>4980</c:v>
                </c:pt>
                <c:pt idx="314">
                  <c:v>3345</c:v>
                </c:pt>
                <c:pt idx="315">
                  <c:v>3360</c:v>
                </c:pt>
                <c:pt idx="316">
                  <c:v>3370</c:v>
                </c:pt>
                <c:pt idx="317">
                  <c:v>3370</c:v>
                </c:pt>
                <c:pt idx="318">
                  <c:v>3370</c:v>
                </c:pt>
                <c:pt idx="319">
                  <c:v>5055</c:v>
                </c:pt>
                <c:pt idx="320">
                  <c:v>3400</c:v>
                </c:pt>
                <c:pt idx="321">
                  <c:v>3400</c:v>
                </c:pt>
                <c:pt idx="322">
                  <c:v>5170</c:v>
                </c:pt>
                <c:pt idx="323">
                  <c:v>3470</c:v>
                </c:pt>
                <c:pt idx="324">
                  <c:v>3480</c:v>
                </c:pt>
                <c:pt idx="325">
                  <c:v>2615</c:v>
                </c:pt>
                <c:pt idx="326">
                  <c:v>3490</c:v>
                </c:pt>
                <c:pt idx="327">
                  <c:v>3490</c:v>
                </c:pt>
                <c:pt idx="328">
                  <c:v>3500</c:v>
                </c:pt>
                <c:pt idx="329">
                  <c:v>5265</c:v>
                </c:pt>
                <c:pt idx="330">
                  <c:v>3515</c:v>
                </c:pt>
                <c:pt idx="331">
                  <c:v>3520</c:v>
                </c:pt>
                <c:pt idx="332">
                  <c:v>3520</c:v>
                </c:pt>
                <c:pt idx="333">
                  <c:v>3520</c:v>
                </c:pt>
                <c:pt idx="334">
                  <c:v>3520</c:v>
                </c:pt>
                <c:pt idx="335">
                  <c:v>5300</c:v>
                </c:pt>
                <c:pt idx="336">
                  <c:v>3540</c:v>
                </c:pt>
                <c:pt idx="337">
                  <c:v>5315</c:v>
                </c:pt>
                <c:pt idx="338">
                  <c:v>3550</c:v>
                </c:pt>
                <c:pt idx="339">
                  <c:v>3560</c:v>
                </c:pt>
                <c:pt idx="340">
                  <c:v>3560</c:v>
                </c:pt>
                <c:pt idx="341">
                  <c:v>2685</c:v>
                </c:pt>
                <c:pt idx="342">
                  <c:v>2257.5</c:v>
                </c:pt>
                <c:pt idx="343">
                  <c:v>3620</c:v>
                </c:pt>
                <c:pt idx="344">
                  <c:v>3620</c:v>
                </c:pt>
                <c:pt idx="345">
                  <c:v>3620</c:v>
                </c:pt>
                <c:pt idx="346">
                  <c:v>5440</c:v>
                </c:pt>
                <c:pt idx="347">
                  <c:v>3630</c:v>
                </c:pt>
                <c:pt idx="348">
                  <c:v>2270</c:v>
                </c:pt>
                <c:pt idx="349">
                  <c:v>3640</c:v>
                </c:pt>
                <c:pt idx="350">
                  <c:v>4550</c:v>
                </c:pt>
                <c:pt idx="351">
                  <c:v>3650</c:v>
                </c:pt>
                <c:pt idx="352">
                  <c:v>3660</c:v>
                </c:pt>
                <c:pt idx="353">
                  <c:v>3660</c:v>
                </c:pt>
                <c:pt idx="354">
                  <c:v>3660</c:v>
                </c:pt>
                <c:pt idx="355">
                  <c:v>5505</c:v>
                </c:pt>
                <c:pt idx="356">
                  <c:v>3690</c:v>
                </c:pt>
                <c:pt idx="357">
                  <c:v>3690</c:v>
                </c:pt>
                <c:pt idx="358">
                  <c:v>3700</c:v>
                </c:pt>
                <c:pt idx="359">
                  <c:v>3700</c:v>
                </c:pt>
                <c:pt idx="360">
                  <c:v>3700</c:v>
                </c:pt>
                <c:pt idx="361">
                  <c:v>2775</c:v>
                </c:pt>
                <c:pt idx="362">
                  <c:v>3710</c:v>
                </c:pt>
                <c:pt idx="363">
                  <c:v>3710</c:v>
                </c:pt>
                <c:pt idx="364">
                  <c:v>3710</c:v>
                </c:pt>
                <c:pt idx="365">
                  <c:v>3720</c:v>
                </c:pt>
                <c:pt idx="366">
                  <c:v>2800</c:v>
                </c:pt>
                <c:pt idx="367">
                  <c:v>3750</c:v>
                </c:pt>
                <c:pt idx="368">
                  <c:v>3760</c:v>
                </c:pt>
                <c:pt idx="369">
                  <c:v>3780</c:v>
                </c:pt>
                <c:pt idx="370">
                  <c:v>2840</c:v>
                </c:pt>
                <c:pt idx="371">
                  <c:v>2845</c:v>
                </c:pt>
                <c:pt idx="372">
                  <c:v>2875</c:v>
                </c:pt>
                <c:pt idx="373">
                  <c:v>3850</c:v>
                </c:pt>
                <c:pt idx="374">
                  <c:v>2890</c:v>
                </c:pt>
                <c:pt idx="375">
                  <c:v>2900</c:v>
                </c:pt>
                <c:pt idx="376">
                  <c:v>3870</c:v>
                </c:pt>
                <c:pt idx="377">
                  <c:v>3870</c:v>
                </c:pt>
                <c:pt idx="378">
                  <c:v>2915</c:v>
                </c:pt>
                <c:pt idx="379">
                  <c:v>3890</c:v>
                </c:pt>
                <c:pt idx="380">
                  <c:v>3890</c:v>
                </c:pt>
                <c:pt idx="381">
                  <c:v>3890</c:v>
                </c:pt>
                <c:pt idx="382">
                  <c:v>3920</c:v>
                </c:pt>
                <c:pt idx="383">
                  <c:v>3960</c:v>
                </c:pt>
                <c:pt idx="384">
                  <c:v>3970</c:v>
                </c:pt>
                <c:pt idx="385">
                  <c:v>3990</c:v>
                </c:pt>
                <c:pt idx="386">
                  <c:v>4010</c:v>
                </c:pt>
                <c:pt idx="387">
                  <c:v>2025</c:v>
                </c:pt>
                <c:pt idx="388">
                  <c:v>4060</c:v>
                </c:pt>
                <c:pt idx="389">
                  <c:v>5085</c:v>
                </c:pt>
                <c:pt idx="390">
                  <c:v>2035</c:v>
                </c:pt>
                <c:pt idx="391">
                  <c:v>4110</c:v>
                </c:pt>
                <c:pt idx="392">
                  <c:v>4130</c:v>
                </c:pt>
                <c:pt idx="393">
                  <c:v>5175</c:v>
                </c:pt>
                <c:pt idx="394">
                  <c:v>3120</c:v>
                </c:pt>
                <c:pt idx="395">
                  <c:v>5200</c:v>
                </c:pt>
                <c:pt idx="396">
                  <c:v>2620</c:v>
                </c:pt>
                <c:pt idx="397">
                  <c:v>2115</c:v>
                </c:pt>
                <c:pt idx="398">
                  <c:v>2125</c:v>
                </c:pt>
                <c:pt idx="399">
                  <c:v>4270</c:v>
                </c:pt>
                <c:pt idx="400">
                  <c:v>2135</c:v>
                </c:pt>
                <c:pt idx="401">
                  <c:v>4270</c:v>
                </c:pt>
                <c:pt idx="402">
                  <c:v>4290</c:v>
                </c:pt>
                <c:pt idx="403">
                  <c:v>4290</c:v>
                </c:pt>
                <c:pt idx="404">
                  <c:v>4310</c:v>
                </c:pt>
                <c:pt idx="405">
                  <c:v>2160</c:v>
                </c:pt>
                <c:pt idx="406">
                  <c:v>2165</c:v>
                </c:pt>
                <c:pt idx="407">
                  <c:v>2190</c:v>
                </c:pt>
                <c:pt idx="408">
                  <c:v>5475</c:v>
                </c:pt>
                <c:pt idx="409">
                  <c:v>4410</c:v>
                </c:pt>
                <c:pt idx="410">
                  <c:v>4410</c:v>
                </c:pt>
                <c:pt idx="411">
                  <c:v>4430</c:v>
                </c:pt>
                <c:pt idx="412">
                  <c:v>4430</c:v>
                </c:pt>
                <c:pt idx="413">
                  <c:v>4450</c:v>
                </c:pt>
                <c:pt idx="414">
                  <c:v>4460</c:v>
                </c:pt>
                <c:pt idx="415">
                  <c:v>4460</c:v>
                </c:pt>
                <c:pt idx="416">
                  <c:v>2230</c:v>
                </c:pt>
                <c:pt idx="417">
                  <c:v>4470</c:v>
                </c:pt>
                <c:pt idx="418">
                  <c:v>4510</c:v>
                </c:pt>
                <c:pt idx="419">
                  <c:v>4510</c:v>
                </c:pt>
                <c:pt idx="420">
                  <c:v>2255</c:v>
                </c:pt>
                <c:pt idx="421">
                  <c:v>2265</c:v>
                </c:pt>
                <c:pt idx="422">
                  <c:v>4550</c:v>
                </c:pt>
                <c:pt idx="423">
                  <c:v>4560</c:v>
                </c:pt>
                <c:pt idx="424">
                  <c:v>4610</c:v>
                </c:pt>
                <c:pt idx="425">
                  <c:v>4610</c:v>
                </c:pt>
                <c:pt idx="426">
                  <c:v>2310</c:v>
                </c:pt>
                <c:pt idx="427">
                  <c:v>4630</c:v>
                </c:pt>
                <c:pt idx="428">
                  <c:v>2320</c:v>
                </c:pt>
                <c:pt idx="429">
                  <c:v>4650</c:v>
                </c:pt>
                <c:pt idx="430">
                  <c:v>2340</c:v>
                </c:pt>
                <c:pt idx="431">
                  <c:v>3515</c:v>
                </c:pt>
                <c:pt idx="432">
                  <c:v>4690</c:v>
                </c:pt>
                <c:pt idx="433">
                  <c:v>4690</c:v>
                </c:pt>
                <c:pt idx="434">
                  <c:v>3530</c:v>
                </c:pt>
                <c:pt idx="435">
                  <c:v>4710</c:v>
                </c:pt>
                <c:pt idx="436">
                  <c:v>4710</c:v>
                </c:pt>
                <c:pt idx="437">
                  <c:v>4710</c:v>
                </c:pt>
                <c:pt idx="438">
                  <c:v>4710</c:v>
                </c:pt>
                <c:pt idx="439">
                  <c:v>4720</c:v>
                </c:pt>
                <c:pt idx="440">
                  <c:v>4730</c:v>
                </c:pt>
                <c:pt idx="441">
                  <c:v>3565</c:v>
                </c:pt>
                <c:pt idx="442">
                  <c:v>3565</c:v>
                </c:pt>
                <c:pt idx="443">
                  <c:v>4780</c:v>
                </c:pt>
                <c:pt idx="444">
                  <c:v>4850</c:v>
                </c:pt>
                <c:pt idx="445">
                  <c:v>4870</c:v>
                </c:pt>
                <c:pt idx="446">
                  <c:v>4915</c:v>
                </c:pt>
                <c:pt idx="447">
                  <c:v>4970</c:v>
                </c:pt>
                <c:pt idx="448">
                  <c:v>4975</c:v>
                </c:pt>
                <c:pt idx="449">
                  <c:v>5000</c:v>
                </c:pt>
                <c:pt idx="450">
                  <c:v>5000</c:v>
                </c:pt>
                <c:pt idx="451">
                  <c:v>5020</c:v>
                </c:pt>
                <c:pt idx="452">
                  <c:v>5060</c:v>
                </c:pt>
                <c:pt idx="453">
                  <c:v>5075</c:v>
                </c:pt>
                <c:pt idx="454">
                  <c:v>5090</c:v>
                </c:pt>
                <c:pt idx="455">
                  <c:v>5105</c:v>
                </c:pt>
                <c:pt idx="456">
                  <c:v>5235</c:v>
                </c:pt>
                <c:pt idx="457">
                  <c:v>5270</c:v>
                </c:pt>
                <c:pt idx="458">
                  <c:v>5285</c:v>
                </c:pt>
                <c:pt idx="459">
                  <c:v>5320</c:v>
                </c:pt>
                <c:pt idx="460">
                  <c:v>5335</c:v>
                </c:pt>
                <c:pt idx="461">
                  <c:v>2760</c:v>
                </c:pt>
                <c:pt idx="462">
                  <c:v>2770</c:v>
                </c:pt>
                <c:pt idx="463">
                  <c:v>2790</c:v>
                </c:pt>
                <c:pt idx="464">
                  <c:v>2800</c:v>
                </c:pt>
                <c:pt idx="465">
                  <c:v>2830</c:v>
                </c:pt>
                <c:pt idx="466">
                  <c:v>2830</c:v>
                </c:pt>
                <c:pt idx="467">
                  <c:v>2845</c:v>
                </c:pt>
                <c:pt idx="468">
                  <c:v>2855</c:v>
                </c:pt>
                <c:pt idx="469">
                  <c:v>2860</c:v>
                </c:pt>
                <c:pt idx="470">
                  <c:v>2865</c:v>
                </c:pt>
                <c:pt idx="471">
                  <c:v>2870</c:v>
                </c:pt>
                <c:pt idx="472">
                  <c:v>2910</c:v>
                </c:pt>
                <c:pt idx="473">
                  <c:v>2910</c:v>
                </c:pt>
                <c:pt idx="474">
                  <c:v>2925</c:v>
                </c:pt>
                <c:pt idx="475">
                  <c:v>2930</c:v>
                </c:pt>
                <c:pt idx="476">
                  <c:v>2935</c:v>
                </c:pt>
                <c:pt idx="477">
                  <c:v>2950</c:v>
                </c:pt>
                <c:pt idx="478">
                  <c:v>2980</c:v>
                </c:pt>
                <c:pt idx="479">
                  <c:v>3010</c:v>
                </c:pt>
                <c:pt idx="480">
                  <c:v>3080</c:v>
                </c:pt>
                <c:pt idx="481">
                  <c:v>3090</c:v>
                </c:pt>
                <c:pt idx="482">
                  <c:v>3090</c:v>
                </c:pt>
                <c:pt idx="483">
                  <c:v>3100</c:v>
                </c:pt>
                <c:pt idx="484">
                  <c:v>3110</c:v>
                </c:pt>
                <c:pt idx="485">
                  <c:v>3130</c:v>
                </c:pt>
                <c:pt idx="486">
                  <c:v>3150</c:v>
                </c:pt>
                <c:pt idx="487">
                  <c:v>4905</c:v>
                </c:pt>
                <c:pt idx="488">
                  <c:v>4950</c:v>
                </c:pt>
                <c:pt idx="489">
                  <c:v>3330</c:v>
                </c:pt>
                <c:pt idx="490">
                  <c:v>5035</c:v>
                </c:pt>
                <c:pt idx="491">
                  <c:v>5050</c:v>
                </c:pt>
                <c:pt idx="492">
                  <c:v>3370</c:v>
                </c:pt>
                <c:pt idx="493">
                  <c:v>3380</c:v>
                </c:pt>
                <c:pt idx="494">
                  <c:v>3410</c:v>
                </c:pt>
                <c:pt idx="495">
                  <c:v>3410</c:v>
                </c:pt>
                <c:pt idx="496">
                  <c:v>3415</c:v>
                </c:pt>
                <c:pt idx="497">
                  <c:v>3420</c:v>
                </c:pt>
                <c:pt idx="498">
                  <c:v>3425</c:v>
                </c:pt>
                <c:pt idx="499">
                  <c:v>3440</c:v>
                </c:pt>
                <c:pt idx="500">
                  <c:v>3450</c:v>
                </c:pt>
                <c:pt idx="501">
                  <c:v>3450</c:v>
                </c:pt>
                <c:pt idx="502">
                  <c:v>2072.5</c:v>
                </c:pt>
                <c:pt idx="503">
                  <c:v>3460</c:v>
                </c:pt>
                <c:pt idx="504">
                  <c:v>3460</c:v>
                </c:pt>
                <c:pt idx="505">
                  <c:v>3470</c:v>
                </c:pt>
                <c:pt idx="506">
                  <c:v>5215</c:v>
                </c:pt>
                <c:pt idx="507">
                  <c:v>3480</c:v>
                </c:pt>
                <c:pt idx="508">
                  <c:v>3490</c:v>
                </c:pt>
                <c:pt idx="509">
                  <c:v>3500</c:v>
                </c:pt>
                <c:pt idx="510">
                  <c:v>3500</c:v>
                </c:pt>
                <c:pt idx="511">
                  <c:v>3530</c:v>
                </c:pt>
                <c:pt idx="512">
                  <c:v>3540</c:v>
                </c:pt>
                <c:pt idx="513">
                  <c:v>3550</c:v>
                </c:pt>
                <c:pt idx="514">
                  <c:v>3550</c:v>
                </c:pt>
                <c:pt idx="515">
                  <c:v>3550</c:v>
                </c:pt>
                <c:pt idx="516">
                  <c:v>3560</c:v>
                </c:pt>
                <c:pt idx="517">
                  <c:v>3570</c:v>
                </c:pt>
                <c:pt idx="518">
                  <c:v>3580</c:v>
                </c:pt>
                <c:pt idx="519">
                  <c:v>3580</c:v>
                </c:pt>
                <c:pt idx="520">
                  <c:v>3590</c:v>
                </c:pt>
                <c:pt idx="521">
                  <c:v>3590</c:v>
                </c:pt>
                <c:pt idx="522">
                  <c:v>3600</c:v>
                </c:pt>
                <c:pt idx="523">
                  <c:v>3600</c:v>
                </c:pt>
                <c:pt idx="524">
                  <c:v>3610</c:v>
                </c:pt>
                <c:pt idx="525">
                  <c:v>3620</c:v>
                </c:pt>
                <c:pt idx="526">
                  <c:v>3630</c:v>
                </c:pt>
                <c:pt idx="527">
                  <c:v>3630</c:v>
                </c:pt>
                <c:pt idx="528">
                  <c:v>3630</c:v>
                </c:pt>
                <c:pt idx="529">
                  <c:v>3640</c:v>
                </c:pt>
                <c:pt idx="530">
                  <c:v>3650</c:v>
                </c:pt>
                <c:pt idx="531">
                  <c:v>3750</c:v>
                </c:pt>
                <c:pt idx="532">
                  <c:v>3870</c:v>
                </c:pt>
                <c:pt idx="533">
                  <c:v>3880</c:v>
                </c:pt>
                <c:pt idx="534">
                  <c:v>3880</c:v>
                </c:pt>
                <c:pt idx="535">
                  <c:v>3890</c:v>
                </c:pt>
                <c:pt idx="536">
                  <c:v>3890</c:v>
                </c:pt>
                <c:pt idx="537">
                  <c:v>3900</c:v>
                </c:pt>
                <c:pt idx="538">
                  <c:v>4040</c:v>
                </c:pt>
                <c:pt idx="539">
                  <c:v>4080</c:v>
                </c:pt>
                <c:pt idx="540">
                  <c:v>4160</c:v>
                </c:pt>
                <c:pt idx="541">
                  <c:v>2110</c:v>
                </c:pt>
                <c:pt idx="542">
                  <c:v>2115</c:v>
                </c:pt>
                <c:pt idx="543">
                  <c:v>2115</c:v>
                </c:pt>
                <c:pt idx="544">
                  <c:v>2115</c:v>
                </c:pt>
                <c:pt idx="545">
                  <c:v>2140</c:v>
                </c:pt>
                <c:pt idx="546">
                  <c:v>4300</c:v>
                </c:pt>
                <c:pt idx="547">
                  <c:v>4400</c:v>
                </c:pt>
                <c:pt idx="548">
                  <c:v>4400</c:v>
                </c:pt>
                <c:pt idx="549">
                  <c:v>4500</c:v>
                </c:pt>
                <c:pt idx="550">
                  <c:v>4510</c:v>
                </c:pt>
                <c:pt idx="551">
                  <c:v>4510</c:v>
                </c:pt>
                <c:pt idx="552">
                  <c:v>4520</c:v>
                </c:pt>
                <c:pt idx="553">
                  <c:v>4560</c:v>
                </c:pt>
                <c:pt idx="554">
                  <c:v>4600</c:v>
                </c:pt>
                <c:pt idx="555">
                  <c:v>4610</c:v>
                </c:pt>
                <c:pt idx="556">
                  <c:v>4620</c:v>
                </c:pt>
                <c:pt idx="557">
                  <c:v>4630</c:v>
                </c:pt>
                <c:pt idx="558">
                  <c:v>2325</c:v>
                </c:pt>
                <c:pt idx="559">
                  <c:v>4660</c:v>
                </c:pt>
                <c:pt idx="560">
                  <c:v>4670</c:v>
                </c:pt>
                <c:pt idx="561">
                  <c:v>4700</c:v>
                </c:pt>
                <c:pt idx="562">
                  <c:v>4710</c:v>
                </c:pt>
                <c:pt idx="563">
                  <c:v>4760</c:v>
                </c:pt>
                <c:pt idx="564">
                  <c:v>4790</c:v>
                </c:pt>
                <c:pt idx="565">
                  <c:v>4830</c:v>
                </c:pt>
                <c:pt idx="566">
                  <c:v>4870</c:v>
                </c:pt>
                <c:pt idx="567">
                  <c:v>4880</c:v>
                </c:pt>
                <c:pt idx="568">
                  <c:v>4890</c:v>
                </c:pt>
                <c:pt idx="569">
                  <c:v>4900</c:v>
                </c:pt>
                <c:pt idx="570">
                  <c:v>4925</c:v>
                </c:pt>
                <c:pt idx="571">
                  <c:v>4935</c:v>
                </c:pt>
                <c:pt idx="572">
                  <c:v>4950</c:v>
                </c:pt>
                <c:pt idx="573">
                  <c:v>4955</c:v>
                </c:pt>
                <c:pt idx="574">
                  <c:v>4965</c:v>
                </c:pt>
                <c:pt idx="575">
                  <c:v>4980</c:v>
                </c:pt>
                <c:pt idx="576">
                  <c:v>5060</c:v>
                </c:pt>
                <c:pt idx="577">
                  <c:v>5240</c:v>
                </c:pt>
                <c:pt idx="578">
                  <c:v>5250</c:v>
                </c:pt>
                <c:pt idx="579">
                  <c:v>2760</c:v>
                </c:pt>
                <c:pt idx="580">
                  <c:v>2760</c:v>
                </c:pt>
                <c:pt idx="581">
                  <c:v>2805</c:v>
                </c:pt>
                <c:pt idx="582">
                  <c:v>2825</c:v>
                </c:pt>
                <c:pt idx="583">
                  <c:v>2835</c:v>
                </c:pt>
                <c:pt idx="584">
                  <c:v>2850</c:v>
                </c:pt>
                <c:pt idx="585">
                  <c:v>2850</c:v>
                </c:pt>
                <c:pt idx="586">
                  <c:v>2855</c:v>
                </c:pt>
                <c:pt idx="587">
                  <c:v>2855</c:v>
                </c:pt>
                <c:pt idx="588">
                  <c:v>2860</c:v>
                </c:pt>
                <c:pt idx="589">
                  <c:v>2890</c:v>
                </c:pt>
                <c:pt idx="590">
                  <c:v>3015</c:v>
                </c:pt>
                <c:pt idx="591">
                  <c:v>3100</c:v>
                </c:pt>
                <c:pt idx="592">
                  <c:v>3105</c:v>
                </c:pt>
                <c:pt idx="593">
                  <c:v>3110</c:v>
                </c:pt>
                <c:pt idx="594">
                  <c:v>3265</c:v>
                </c:pt>
                <c:pt idx="595">
                  <c:v>3350</c:v>
                </c:pt>
                <c:pt idx="596">
                  <c:v>3365</c:v>
                </c:pt>
                <c:pt idx="597">
                  <c:v>2368.5</c:v>
                </c:pt>
                <c:pt idx="598">
                  <c:v>3385</c:v>
                </c:pt>
                <c:pt idx="599">
                  <c:v>3470</c:v>
                </c:pt>
                <c:pt idx="600">
                  <c:v>3570</c:v>
                </c:pt>
                <c:pt idx="601">
                  <c:v>3870</c:v>
                </c:pt>
                <c:pt idx="602">
                  <c:v>2137.5</c:v>
                </c:pt>
                <c:pt idx="603">
                  <c:v>4895</c:v>
                </c:pt>
                <c:pt idx="604">
                  <c:v>2600</c:v>
                </c:pt>
                <c:pt idx="605">
                  <c:v>4790</c:v>
                </c:pt>
                <c:pt idx="606">
                  <c:v>2475</c:v>
                </c:pt>
                <c:pt idx="607">
                  <c:v>2325</c:v>
                </c:pt>
                <c:pt idx="608">
                  <c:v>2325</c:v>
                </c:pt>
                <c:pt idx="609">
                  <c:v>4875</c:v>
                </c:pt>
                <c:pt idx="610">
                  <c:v>4875</c:v>
                </c:pt>
                <c:pt idx="611">
                  <c:v>4710</c:v>
                </c:pt>
                <c:pt idx="612">
                  <c:v>4190</c:v>
                </c:pt>
                <c:pt idx="613">
                  <c:v>3940</c:v>
                </c:pt>
                <c:pt idx="614">
                  <c:v>2285</c:v>
                </c:pt>
                <c:pt idx="615">
                  <c:v>5150</c:v>
                </c:pt>
                <c:pt idx="616">
                  <c:v>2970</c:v>
                </c:pt>
                <c:pt idx="617">
                  <c:v>2425</c:v>
                </c:pt>
                <c:pt idx="618">
                  <c:v>2725</c:v>
                </c:pt>
                <c:pt idx="619">
                  <c:v>2475</c:v>
                </c:pt>
                <c:pt idx="620">
                  <c:v>2475</c:v>
                </c:pt>
                <c:pt idx="621">
                  <c:v>2875</c:v>
                </c:pt>
                <c:pt idx="622">
                  <c:v>2975</c:v>
                </c:pt>
                <c:pt idx="623">
                  <c:v>2325</c:v>
                </c:pt>
                <c:pt idx="624">
                  <c:v>3690</c:v>
                </c:pt>
                <c:pt idx="625">
                  <c:v>3340</c:v>
                </c:pt>
                <c:pt idx="626">
                  <c:v>3350</c:v>
                </c:pt>
                <c:pt idx="627">
                  <c:v>3450</c:v>
                </c:pt>
                <c:pt idx="628">
                  <c:v>2425</c:v>
                </c:pt>
                <c:pt idx="629">
                  <c:v>2860</c:v>
                </c:pt>
                <c:pt idx="630">
                  <c:v>5150</c:v>
                </c:pt>
                <c:pt idx="631">
                  <c:v>3800</c:v>
                </c:pt>
                <c:pt idx="632">
                  <c:v>2775</c:v>
                </c:pt>
                <c:pt idx="633">
                  <c:v>4725</c:v>
                </c:pt>
                <c:pt idx="634">
                  <c:v>2325</c:v>
                </c:pt>
                <c:pt idx="635">
                  <c:v>2525</c:v>
                </c:pt>
                <c:pt idx="636">
                  <c:v>3125</c:v>
                </c:pt>
                <c:pt idx="637">
                  <c:v>2325</c:v>
                </c:pt>
                <c:pt idx="638">
                  <c:v>4250</c:v>
                </c:pt>
                <c:pt idx="639">
                  <c:v>2920</c:v>
                </c:pt>
                <c:pt idx="640">
                  <c:v>2275</c:v>
                </c:pt>
                <c:pt idx="641">
                  <c:v>3740</c:v>
                </c:pt>
                <c:pt idx="642">
                  <c:v>4720</c:v>
                </c:pt>
                <c:pt idx="643">
                  <c:v>2525</c:v>
                </c:pt>
                <c:pt idx="644">
                  <c:v>4290</c:v>
                </c:pt>
                <c:pt idx="645">
                  <c:v>4875</c:v>
                </c:pt>
                <c:pt idx="646">
                  <c:v>3630</c:v>
                </c:pt>
                <c:pt idx="647">
                  <c:v>5085</c:v>
                </c:pt>
                <c:pt idx="648">
                  <c:v>3850</c:v>
                </c:pt>
                <c:pt idx="649">
                  <c:v>4940</c:v>
                </c:pt>
                <c:pt idx="650">
                  <c:v>3545</c:v>
                </c:pt>
                <c:pt idx="651">
                  <c:v>2875</c:v>
                </c:pt>
                <c:pt idx="652">
                  <c:v>5025</c:v>
                </c:pt>
                <c:pt idx="653">
                  <c:v>4450</c:v>
                </c:pt>
                <c:pt idx="654">
                  <c:v>3830</c:v>
                </c:pt>
                <c:pt idx="655">
                  <c:v>4720</c:v>
                </c:pt>
                <c:pt idx="656">
                  <c:v>5075</c:v>
                </c:pt>
                <c:pt idx="657">
                  <c:v>4360</c:v>
                </c:pt>
                <c:pt idx="658">
                  <c:v>3990</c:v>
                </c:pt>
                <c:pt idx="659">
                  <c:v>4650</c:v>
                </c:pt>
                <c:pt idx="660">
                  <c:v>5380</c:v>
                </c:pt>
                <c:pt idx="661">
                  <c:v>3380</c:v>
                </c:pt>
                <c:pt idx="662">
                  <c:v>5105</c:v>
                </c:pt>
                <c:pt idx="663">
                  <c:v>4540</c:v>
                </c:pt>
                <c:pt idx="664">
                  <c:v>3230</c:v>
                </c:pt>
                <c:pt idx="665">
                  <c:v>4460</c:v>
                </c:pt>
                <c:pt idx="666">
                  <c:v>3920</c:v>
                </c:pt>
                <c:pt idx="667">
                  <c:v>2875</c:v>
                </c:pt>
                <c:pt idx="668">
                  <c:v>2830</c:v>
                </c:pt>
                <c:pt idx="669">
                  <c:v>3590</c:v>
                </c:pt>
                <c:pt idx="670">
                  <c:v>4790</c:v>
                </c:pt>
                <c:pt idx="671">
                  <c:v>2325</c:v>
                </c:pt>
                <c:pt idx="672">
                  <c:v>2875</c:v>
                </c:pt>
                <c:pt idx="673">
                  <c:v>3910</c:v>
                </c:pt>
                <c:pt idx="674">
                  <c:v>3590</c:v>
                </c:pt>
                <c:pt idx="675">
                  <c:v>4600</c:v>
                </c:pt>
                <c:pt idx="676">
                  <c:v>4840</c:v>
                </c:pt>
                <c:pt idx="677">
                  <c:v>4475</c:v>
                </c:pt>
                <c:pt idx="678">
                  <c:v>2920</c:v>
                </c:pt>
                <c:pt idx="679">
                  <c:v>5055</c:v>
                </c:pt>
                <c:pt idx="680">
                  <c:v>3370</c:v>
                </c:pt>
                <c:pt idx="681">
                  <c:v>4510</c:v>
                </c:pt>
                <c:pt idx="682">
                  <c:v>4620</c:v>
                </c:pt>
                <c:pt idx="683">
                  <c:v>2950</c:v>
                </c:pt>
                <c:pt idx="684">
                  <c:v>3000</c:v>
                </c:pt>
                <c:pt idx="685">
                  <c:v>3450</c:v>
                </c:pt>
                <c:pt idx="686">
                  <c:v>2115</c:v>
                </c:pt>
                <c:pt idx="687">
                  <c:v>3550</c:v>
                </c:pt>
                <c:pt idx="688">
                  <c:v>2825</c:v>
                </c:pt>
                <c:pt idx="689">
                  <c:v>5025</c:v>
                </c:pt>
                <c:pt idx="690">
                  <c:v>3270</c:v>
                </c:pt>
                <c:pt idx="691">
                  <c:v>5225</c:v>
                </c:pt>
                <c:pt idx="692">
                  <c:v>5225</c:v>
                </c:pt>
                <c:pt idx="693">
                  <c:v>3300</c:v>
                </c:pt>
                <c:pt idx="694">
                  <c:v>4010</c:v>
                </c:pt>
                <c:pt idx="695">
                  <c:v>4250</c:v>
                </c:pt>
                <c:pt idx="696">
                  <c:v>4890</c:v>
                </c:pt>
                <c:pt idx="697">
                  <c:v>3810</c:v>
                </c:pt>
                <c:pt idx="698">
                  <c:v>4250</c:v>
                </c:pt>
                <c:pt idx="699">
                  <c:v>3370</c:v>
                </c:pt>
                <c:pt idx="700">
                  <c:v>4690</c:v>
                </c:pt>
                <c:pt idx="701">
                  <c:v>2950</c:v>
                </c:pt>
                <c:pt idx="702">
                  <c:v>4850</c:v>
                </c:pt>
                <c:pt idx="703">
                  <c:v>3540</c:v>
                </c:pt>
                <c:pt idx="704">
                  <c:v>3940</c:v>
                </c:pt>
                <c:pt idx="705">
                  <c:v>3225</c:v>
                </c:pt>
                <c:pt idx="706">
                  <c:v>4875</c:v>
                </c:pt>
                <c:pt idx="707">
                  <c:v>3740</c:v>
                </c:pt>
                <c:pt idx="708">
                  <c:v>4300</c:v>
                </c:pt>
                <c:pt idx="709">
                  <c:v>4875</c:v>
                </c:pt>
                <c:pt idx="710">
                  <c:v>4895</c:v>
                </c:pt>
                <c:pt idx="711">
                  <c:v>3420</c:v>
                </c:pt>
                <c:pt idx="712">
                  <c:v>4590</c:v>
                </c:pt>
                <c:pt idx="713">
                  <c:v>5105</c:v>
                </c:pt>
                <c:pt idx="714">
                  <c:v>3175</c:v>
                </c:pt>
                <c:pt idx="715">
                  <c:v>5175</c:v>
                </c:pt>
                <c:pt idx="716">
                  <c:v>4825</c:v>
                </c:pt>
                <c:pt idx="717">
                  <c:v>4850</c:v>
                </c:pt>
                <c:pt idx="718">
                  <c:v>3590</c:v>
                </c:pt>
                <c:pt idx="719">
                  <c:v>3400</c:v>
                </c:pt>
                <c:pt idx="720">
                  <c:v>3860</c:v>
                </c:pt>
                <c:pt idx="721">
                  <c:v>5600</c:v>
                </c:pt>
                <c:pt idx="722">
                  <c:v>2760</c:v>
                </c:pt>
                <c:pt idx="723">
                  <c:v>3500</c:v>
                </c:pt>
                <c:pt idx="724">
                  <c:v>5125</c:v>
                </c:pt>
                <c:pt idx="725">
                  <c:v>5090</c:v>
                </c:pt>
                <c:pt idx="726">
                  <c:v>4690</c:v>
                </c:pt>
                <c:pt idx="727">
                  <c:v>4775</c:v>
                </c:pt>
                <c:pt idx="728">
                  <c:v>4510</c:v>
                </c:pt>
                <c:pt idx="729">
                  <c:v>4460</c:v>
                </c:pt>
                <c:pt idx="730">
                  <c:v>4690</c:v>
                </c:pt>
                <c:pt idx="731">
                  <c:v>4510</c:v>
                </c:pt>
                <c:pt idx="732">
                  <c:v>3840</c:v>
                </c:pt>
                <c:pt idx="733">
                  <c:v>2870</c:v>
                </c:pt>
                <c:pt idx="734">
                  <c:v>4640</c:v>
                </c:pt>
                <c:pt idx="735">
                  <c:v>3365</c:v>
                </c:pt>
                <c:pt idx="736">
                  <c:v>4310</c:v>
                </c:pt>
                <c:pt idx="737">
                  <c:v>5400</c:v>
                </c:pt>
                <c:pt idx="738">
                  <c:v>4625</c:v>
                </c:pt>
                <c:pt idx="739">
                  <c:v>4875</c:v>
                </c:pt>
                <c:pt idx="740">
                  <c:v>4525</c:v>
                </c:pt>
                <c:pt idx="741">
                  <c:v>5225</c:v>
                </c:pt>
                <c:pt idx="742">
                  <c:v>3070</c:v>
                </c:pt>
                <c:pt idx="743">
                  <c:v>2845</c:v>
                </c:pt>
                <c:pt idx="744">
                  <c:v>4440</c:v>
                </c:pt>
                <c:pt idx="745">
                  <c:v>5570</c:v>
                </c:pt>
                <c:pt idx="746">
                  <c:v>3660</c:v>
                </c:pt>
                <c:pt idx="747">
                  <c:v>4290</c:v>
                </c:pt>
                <c:pt idx="748">
                  <c:v>2920</c:v>
                </c:pt>
                <c:pt idx="749">
                  <c:v>3890</c:v>
                </c:pt>
                <c:pt idx="750">
                  <c:v>3420</c:v>
                </c:pt>
                <c:pt idx="751">
                  <c:v>4250</c:v>
                </c:pt>
                <c:pt idx="752">
                  <c:v>3540</c:v>
                </c:pt>
                <c:pt idx="753">
                  <c:v>3470</c:v>
                </c:pt>
                <c:pt idx="754">
                  <c:v>4370</c:v>
                </c:pt>
                <c:pt idx="755">
                  <c:v>3710</c:v>
                </c:pt>
                <c:pt idx="756">
                  <c:v>3890</c:v>
                </c:pt>
                <c:pt idx="757">
                  <c:v>2105</c:v>
                </c:pt>
                <c:pt idx="758">
                  <c:v>3860</c:v>
                </c:pt>
                <c:pt idx="759">
                  <c:v>4390</c:v>
                </c:pt>
                <c:pt idx="760">
                  <c:v>2825</c:v>
                </c:pt>
                <c:pt idx="761">
                  <c:v>3490</c:v>
                </c:pt>
                <c:pt idx="762">
                  <c:v>4610</c:v>
                </c:pt>
                <c:pt idx="763">
                  <c:v>3450</c:v>
                </c:pt>
                <c:pt idx="764">
                  <c:v>4475</c:v>
                </c:pt>
                <c:pt idx="765">
                  <c:v>3620</c:v>
                </c:pt>
                <c:pt idx="766">
                  <c:v>3390</c:v>
                </c:pt>
                <c:pt idx="767">
                  <c:v>4540</c:v>
                </c:pt>
                <c:pt idx="768">
                  <c:v>4590</c:v>
                </c:pt>
                <c:pt idx="769">
                  <c:v>3540</c:v>
                </c:pt>
                <c:pt idx="770">
                  <c:v>4540</c:v>
                </c:pt>
                <c:pt idx="771">
                  <c:v>2875</c:v>
                </c:pt>
                <c:pt idx="772">
                  <c:v>4310</c:v>
                </c:pt>
                <c:pt idx="773">
                  <c:v>4720</c:v>
                </c:pt>
                <c:pt idx="774">
                  <c:v>4410</c:v>
                </c:pt>
                <c:pt idx="775">
                  <c:v>4775</c:v>
                </c:pt>
                <c:pt idx="776">
                  <c:v>4500</c:v>
                </c:pt>
                <c:pt idx="777">
                  <c:v>4925</c:v>
                </c:pt>
                <c:pt idx="778">
                  <c:v>4400</c:v>
                </c:pt>
                <c:pt idx="779">
                  <c:v>4625</c:v>
                </c:pt>
                <c:pt idx="780">
                  <c:v>4750</c:v>
                </c:pt>
                <c:pt idx="781">
                  <c:v>5400</c:v>
                </c:pt>
                <c:pt idx="782">
                  <c:v>4895</c:v>
                </c:pt>
                <c:pt idx="783">
                  <c:v>3880</c:v>
                </c:pt>
                <c:pt idx="784">
                  <c:v>3400</c:v>
                </c:pt>
                <c:pt idx="785">
                  <c:v>4270</c:v>
                </c:pt>
                <c:pt idx="786">
                  <c:v>5225</c:v>
                </c:pt>
                <c:pt idx="787">
                  <c:v>4560</c:v>
                </c:pt>
                <c:pt idx="788">
                  <c:v>3340</c:v>
                </c:pt>
                <c:pt idx="789">
                  <c:v>3790</c:v>
                </c:pt>
                <c:pt idx="790">
                  <c:v>2875</c:v>
                </c:pt>
                <c:pt idx="791">
                  <c:v>4310</c:v>
                </c:pt>
                <c:pt idx="792">
                  <c:v>4370</c:v>
                </c:pt>
                <c:pt idx="793">
                  <c:v>4710</c:v>
                </c:pt>
                <c:pt idx="794">
                  <c:v>3840</c:v>
                </c:pt>
                <c:pt idx="795">
                  <c:v>5125</c:v>
                </c:pt>
                <c:pt idx="796">
                  <c:v>2525</c:v>
                </c:pt>
                <c:pt idx="797">
                  <c:v>4675</c:v>
                </c:pt>
                <c:pt idx="798">
                  <c:v>3470</c:v>
                </c:pt>
                <c:pt idx="799">
                  <c:v>4590</c:v>
                </c:pt>
                <c:pt idx="800">
                  <c:v>4390</c:v>
                </c:pt>
                <c:pt idx="801">
                  <c:v>4500</c:v>
                </c:pt>
                <c:pt idx="802">
                  <c:v>4860</c:v>
                </c:pt>
                <c:pt idx="803">
                  <c:v>2725</c:v>
                </c:pt>
                <c:pt idx="804">
                  <c:v>3340</c:v>
                </c:pt>
                <c:pt idx="805">
                  <c:v>5380</c:v>
                </c:pt>
                <c:pt idx="806">
                  <c:v>3710</c:v>
                </c:pt>
                <c:pt idx="807">
                  <c:v>5150</c:v>
                </c:pt>
                <c:pt idx="808">
                  <c:v>3810</c:v>
                </c:pt>
                <c:pt idx="809">
                  <c:v>4525</c:v>
                </c:pt>
                <c:pt idx="810">
                  <c:v>4870</c:v>
                </c:pt>
                <c:pt idx="811">
                  <c:v>3740</c:v>
                </c:pt>
                <c:pt idx="812">
                  <c:v>4710</c:v>
                </c:pt>
                <c:pt idx="813">
                  <c:v>5125</c:v>
                </c:pt>
                <c:pt idx="814">
                  <c:v>5025</c:v>
                </c:pt>
                <c:pt idx="815">
                  <c:v>4710</c:v>
                </c:pt>
                <c:pt idx="816">
                  <c:v>4290</c:v>
                </c:pt>
                <c:pt idx="817">
                  <c:v>4610</c:v>
                </c:pt>
                <c:pt idx="818">
                  <c:v>4890</c:v>
                </c:pt>
                <c:pt idx="819">
                  <c:v>4825</c:v>
                </c:pt>
                <c:pt idx="820">
                  <c:v>4690</c:v>
                </c:pt>
                <c:pt idx="821">
                  <c:v>4895</c:v>
                </c:pt>
                <c:pt idx="822">
                  <c:v>2875</c:v>
                </c:pt>
                <c:pt idx="823">
                  <c:v>4410</c:v>
                </c:pt>
                <c:pt idx="824">
                  <c:v>5075</c:v>
                </c:pt>
                <c:pt idx="825">
                  <c:v>3710</c:v>
                </c:pt>
                <c:pt idx="826">
                  <c:v>3880</c:v>
                </c:pt>
                <c:pt idx="827">
                  <c:v>4955</c:v>
                </c:pt>
                <c:pt idx="828">
                  <c:v>4510</c:v>
                </c:pt>
                <c:pt idx="829">
                  <c:v>4270</c:v>
                </c:pt>
                <c:pt idx="830">
                  <c:v>4370</c:v>
                </c:pt>
                <c:pt idx="831">
                  <c:v>3400</c:v>
                </c:pt>
                <c:pt idx="832">
                  <c:v>4915</c:v>
                </c:pt>
                <c:pt idx="833">
                  <c:v>3590</c:v>
                </c:pt>
                <c:pt idx="834">
                  <c:v>4340</c:v>
                </c:pt>
                <c:pt idx="835">
                  <c:v>4570</c:v>
                </c:pt>
                <c:pt idx="836">
                  <c:v>3970</c:v>
                </c:pt>
                <c:pt idx="837">
                  <c:v>4955</c:v>
                </c:pt>
                <c:pt idx="838">
                  <c:v>4955</c:v>
                </c:pt>
                <c:pt idx="839">
                  <c:v>4775</c:v>
                </c:pt>
                <c:pt idx="840">
                  <c:v>4270</c:v>
                </c:pt>
                <c:pt idx="841">
                  <c:v>4250</c:v>
                </c:pt>
                <c:pt idx="842">
                  <c:v>3550</c:v>
                </c:pt>
                <c:pt idx="843">
                  <c:v>4560</c:v>
                </c:pt>
                <c:pt idx="844">
                  <c:v>4880</c:v>
                </c:pt>
                <c:pt idx="845">
                  <c:v>5000</c:v>
                </c:pt>
                <c:pt idx="846">
                  <c:v>4525</c:v>
                </c:pt>
                <c:pt idx="847">
                  <c:v>5275</c:v>
                </c:pt>
                <c:pt idx="848">
                  <c:v>3920</c:v>
                </c:pt>
                <c:pt idx="849">
                  <c:v>3270</c:v>
                </c:pt>
                <c:pt idx="850">
                  <c:v>5055</c:v>
                </c:pt>
                <c:pt idx="851">
                  <c:v>4590</c:v>
                </c:pt>
                <c:pt idx="852">
                  <c:v>4690</c:v>
                </c:pt>
                <c:pt idx="853">
                  <c:v>4940</c:v>
                </c:pt>
                <c:pt idx="854">
                  <c:v>4590</c:v>
                </c:pt>
                <c:pt idx="855">
                  <c:v>3550</c:v>
                </c:pt>
                <c:pt idx="856">
                  <c:v>4875</c:v>
                </c:pt>
                <c:pt idx="857">
                  <c:v>4410</c:v>
                </c:pt>
                <c:pt idx="858">
                  <c:v>4270</c:v>
                </c:pt>
                <c:pt idx="859">
                  <c:v>4030</c:v>
                </c:pt>
                <c:pt idx="860">
                  <c:v>4915</c:v>
                </c:pt>
                <c:pt idx="861">
                  <c:v>2840</c:v>
                </c:pt>
                <c:pt idx="862">
                  <c:v>3690</c:v>
                </c:pt>
                <c:pt idx="863">
                  <c:v>5025</c:v>
                </c:pt>
                <c:pt idx="864">
                  <c:v>5275</c:v>
                </c:pt>
                <c:pt idx="865">
                  <c:v>4270</c:v>
                </c:pt>
                <c:pt idx="866">
                  <c:v>2270</c:v>
                </c:pt>
                <c:pt idx="867">
                  <c:v>2890</c:v>
                </c:pt>
                <c:pt idx="868">
                  <c:v>4450</c:v>
                </c:pt>
                <c:pt idx="869">
                  <c:v>3525</c:v>
                </c:pt>
                <c:pt idx="870">
                  <c:v>4925</c:v>
                </c:pt>
                <c:pt idx="871">
                  <c:v>4880</c:v>
                </c:pt>
                <c:pt idx="872">
                  <c:v>3900</c:v>
                </c:pt>
                <c:pt idx="873">
                  <c:v>5275</c:v>
                </c:pt>
                <c:pt idx="874">
                  <c:v>5315</c:v>
                </c:pt>
                <c:pt idx="875">
                  <c:v>3280</c:v>
                </c:pt>
                <c:pt idx="876">
                  <c:v>4530</c:v>
                </c:pt>
                <c:pt idx="877">
                  <c:v>4390</c:v>
                </c:pt>
                <c:pt idx="878">
                  <c:v>4890</c:v>
                </c:pt>
                <c:pt idx="879">
                  <c:v>2830</c:v>
                </c:pt>
                <c:pt idx="880">
                  <c:v>4850</c:v>
                </c:pt>
                <c:pt idx="881">
                  <c:v>5055</c:v>
                </c:pt>
                <c:pt idx="882">
                  <c:v>5450</c:v>
                </c:pt>
                <c:pt idx="883">
                  <c:v>4955</c:v>
                </c:pt>
                <c:pt idx="884">
                  <c:v>5025</c:v>
                </c:pt>
                <c:pt idx="885">
                  <c:v>4955</c:v>
                </c:pt>
                <c:pt idx="886">
                  <c:v>4860</c:v>
                </c:pt>
                <c:pt idx="887">
                  <c:v>3052.5</c:v>
                </c:pt>
                <c:pt idx="888">
                  <c:v>4900</c:v>
                </c:pt>
                <c:pt idx="889">
                  <c:v>4890</c:v>
                </c:pt>
                <c:pt idx="890">
                  <c:v>4270</c:v>
                </c:pt>
                <c:pt idx="891">
                  <c:v>4955</c:v>
                </c:pt>
                <c:pt idx="892">
                  <c:v>4510</c:v>
                </c:pt>
                <c:pt idx="893">
                  <c:v>4825</c:v>
                </c:pt>
                <c:pt idx="894">
                  <c:v>5105</c:v>
                </c:pt>
                <c:pt idx="895">
                  <c:v>4590</c:v>
                </c:pt>
                <c:pt idx="896">
                  <c:v>3520</c:v>
                </c:pt>
                <c:pt idx="897">
                  <c:v>5050</c:v>
                </c:pt>
                <c:pt idx="898">
                  <c:v>5175</c:v>
                </c:pt>
                <c:pt idx="899">
                  <c:v>4540</c:v>
                </c:pt>
                <c:pt idx="900">
                  <c:v>4670</c:v>
                </c:pt>
                <c:pt idx="901">
                  <c:v>2885</c:v>
                </c:pt>
                <c:pt idx="902">
                  <c:v>5050</c:v>
                </c:pt>
                <c:pt idx="903">
                  <c:v>4840</c:v>
                </c:pt>
                <c:pt idx="904">
                  <c:v>4825</c:v>
                </c:pt>
                <c:pt idx="905">
                  <c:v>4775</c:v>
                </c:pt>
                <c:pt idx="906">
                  <c:v>4890</c:v>
                </c:pt>
                <c:pt idx="907">
                  <c:v>3650</c:v>
                </c:pt>
                <c:pt idx="908">
                  <c:v>3890</c:v>
                </c:pt>
                <c:pt idx="909">
                  <c:v>4250</c:v>
                </c:pt>
                <c:pt idx="910">
                  <c:v>5000</c:v>
                </c:pt>
                <c:pt idx="911">
                  <c:v>4975</c:v>
                </c:pt>
                <c:pt idx="912">
                  <c:v>5335</c:v>
                </c:pt>
                <c:pt idx="913">
                  <c:v>5105</c:v>
                </c:pt>
                <c:pt idx="914">
                  <c:v>4935</c:v>
                </c:pt>
                <c:pt idx="915">
                  <c:v>3620</c:v>
                </c:pt>
                <c:pt idx="916">
                  <c:v>4770</c:v>
                </c:pt>
                <c:pt idx="917">
                  <c:v>3960</c:v>
                </c:pt>
                <c:pt idx="918">
                  <c:v>4525</c:v>
                </c:pt>
                <c:pt idx="919">
                  <c:v>5055</c:v>
                </c:pt>
                <c:pt idx="920">
                  <c:v>5320</c:v>
                </c:pt>
                <c:pt idx="921">
                  <c:v>4690</c:v>
                </c:pt>
                <c:pt idx="922">
                  <c:v>4730</c:v>
                </c:pt>
                <c:pt idx="923">
                  <c:v>5335</c:v>
                </c:pt>
                <c:pt idx="924">
                  <c:v>4290</c:v>
                </c:pt>
                <c:pt idx="925">
                  <c:v>3690</c:v>
                </c:pt>
                <c:pt idx="926">
                  <c:v>5105</c:v>
                </c:pt>
                <c:pt idx="927">
                  <c:v>4915</c:v>
                </c:pt>
                <c:pt idx="928">
                  <c:v>4840</c:v>
                </c:pt>
                <c:pt idx="929">
                  <c:v>4935</c:v>
                </c:pt>
                <c:pt idx="930">
                  <c:v>2925</c:v>
                </c:pt>
                <c:pt idx="931">
                  <c:v>4935</c:v>
                </c:pt>
                <c:pt idx="932">
                  <c:v>5150</c:v>
                </c:pt>
                <c:pt idx="933">
                  <c:v>4890</c:v>
                </c:pt>
                <c:pt idx="934">
                  <c:v>4860</c:v>
                </c:pt>
                <c:pt idx="935">
                  <c:v>3590</c:v>
                </c:pt>
                <c:pt idx="936">
                  <c:v>4965</c:v>
                </c:pt>
                <c:pt idx="937">
                  <c:v>5540</c:v>
                </c:pt>
                <c:pt idx="938">
                  <c:v>4895</c:v>
                </c:pt>
                <c:pt idx="939">
                  <c:v>4610</c:v>
                </c:pt>
                <c:pt idx="940">
                  <c:v>3900</c:v>
                </c:pt>
                <c:pt idx="941">
                  <c:v>4925</c:v>
                </c:pt>
                <c:pt idx="942">
                  <c:v>4955</c:v>
                </c:pt>
                <c:pt idx="943">
                  <c:v>4955</c:v>
                </c:pt>
                <c:pt idx="944">
                  <c:v>4935</c:v>
                </c:pt>
                <c:pt idx="945">
                  <c:v>3500</c:v>
                </c:pt>
                <c:pt idx="946">
                  <c:v>5285</c:v>
                </c:pt>
                <c:pt idx="947">
                  <c:v>4560</c:v>
                </c:pt>
                <c:pt idx="948">
                  <c:v>5020</c:v>
                </c:pt>
                <c:pt idx="949">
                  <c:v>4250</c:v>
                </c:pt>
                <c:pt idx="950">
                  <c:v>4860</c:v>
                </c:pt>
                <c:pt idx="951">
                  <c:v>3370</c:v>
                </c:pt>
                <c:pt idx="952">
                  <c:v>4590</c:v>
                </c:pt>
                <c:pt idx="953">
                  <c:v>4710</c:v>
                </c:pt>
                <c:pt idx="954">
                  <c:v>3630</c:v>
                </c:pt>
                <c:pt idx="955">
                  <c:v>5105</c:v>
                </c:pt>
                <c:pt idx="956">
                  <c:v>4890</c:v>
                </c:pt>
                <c:pt idx="957">
                  <c:v>4690</c:v>
                </c:pt>
                <c:pt idx="958">
                  <c:v>4775</c:v>
                </c:pt>
                <c:pt idx="959">
                  <c:v>5215</c:v>
                </c:pt>
                <c:pt idx="960">
                  <c:v>5285</c:v>
                </c:pt>
                <c:pt idx="961">
                  <c:v>2062.5</c:v>
                </c:pt>
                <c:pt idx="962">
                  <c:v>5315</c:v>
                </c:pt>
                <c:pt idx="963">
                  <c:v>4955</c:v>
                </c:pt>
                <c:pt idx="964">
                  <c:v>5540</c:v>
                </c:pt>
                <c:pt idx="965">
                  <c:v>4560</c:v>
                </c:pt>
                <c:pt idx="966">
                  <c:v>4950</c:v>
                </c:pt>
                <c:pt idx="967">
                  <c:v>5105</c:v>
                </c:pt>
                <c:pt idx="968">
                  <c:v>5245</c:v>
                </c:pt>
                <c:pt idx="969">
                  <c:v>3265</c:v>
                </c:pt>
                <c:pt idx="970">
                  <c:v>4370</c:v>
                </c:pt>
                <c:pt idx="971">
                  <c:v>5275</c:v>
                </c:pt>
                <c:pt idx="972">
                  <c:v>5105</c:v>
                </c:pt>
                <c:pt idx="973">
                  <c:v>3260</c:v>
                </c:pt>
                <c:pt idx="974">
                  <c:v>4290</c:v>
                </c:pt>
                <c:pt idx="975">
                  <c:v>5050</c:v>
                </c:pt>
                <c:pt idx="976">
                  <c:v>3930</c:v>
                </c:pt>
                <c:pt idx="977">
                  <c:v>4935</c:v>
                </c:pt>
                <c:pt idx="978">
                  <c:v>4890</c:v>
                </c:pt>
                <c:pt idx="979">
                  <c:v>3890</c:v>
                </c:pt>
                <c:pt idx="980">
                  <c:v>5540</c:v>
                </c:pt>
                <c:pt idx="981">
                  <c:v>5450</c:v>
                </c:pt>
                <c:pt idx="982">
                  <c:v>4910</c:v>
                </c:pt>
                <c:pt idx="983">
                  <c:v>5060</c:v>
                </c:pt>
                <c:pt idx="984">
                  <c:v>4250</c:v>
                </c:pt>
                <c:pt idx="985">
                  <c:v>4875</c:v>
                </c:pt>
                <c:pt idx="986">
                  <c:v>4895</c:v>
                </c:pt>
                <c:pt idx="987">
                  <c:v>2830</c:v>
                </c:pt>
                <c:pt idx="988">
                  <c:v>3500</c:v>
                </c:pt>
                <c:pt idx="989">
                  <c:v>4775</c:v>
                </c:pt>
                <c:pt idx="990">
                  <c:v>4340</c:v>
                </c:pt>
                <c:pt idx="991">
                  <c:v>3570</c:v>
                </c:pt>
                <c:pt idx="992">
                  <c:v>3570</c:v>
                </c:pt>
                <c:pt idx="993">
                  <c:v>4955</c:v>
                </c:pt>
                <c:pt idx="994">
                  <c:v>4870</c:v>
                </c:pt>
                <c:pt idx="995">
                  <c:v>5105</c:v>
                </c:pt>
                <c:pt idx="996">
                  <c:v>3670</c:v>
                </c:pt>
                <c:pt idx="997">
                  <c:v>4895</c:v>
                </c:pt>
                <c:pt idx="998">
                  <c:v>3690</c:v>
                </c:pt>
                <c:pt idx="999">
                  <c:v>5200</c:v>
                </c:pt>
                <c:pt idx="1000">
                  <c:v>4915</c:v>
                </c:pt>
                <c:pt idx="1001">
                  <c:v>5510</c:v>
                </c:pt>
                <c:pt idx="1002">
                  <c:v>4270</c:v>
                </c:pt>
                <c:pt idx="1003">
                  <c:v>5475</c:v>
                </c:pt>
                <c:pt idx="1004">
                  <c:v>4875</c:v>
                </c:pt>
                <c:pt idx="1005">
                  <c:v>2325</c:v>
                </c:pt>
                <c:pt idx="1006">
                  <c:v>4470</c:v>
                </c:pt>
                <c:pt idx="1007">
                  <c:v>5075</c:v>
                </c:pt>
                <c:pt idx="1008">
                  <c:v>3880</c:v>
                </c:pt>
                <c:pt idx="1009">
                  <c:v>4560</c:v>
                </c:pt>
                <c:pt idx="1010">
                  <c:v>3580</c:v>
                </c:pt>
                <c:pt idx="1011">
                  <c:v>3890</c:v>
                </c:pt>
                <c:pt idx="1012">
                  <c:v>3130</c:v>
                </c:pt>
                <c:pt idx="1013">
                  <c:v>4510</c:v>
                </c:pt>
                <c:pt idx="1014">
                  <c:v>2575</c:v>
                </c:pt>
                <c:pt idx="1015">
                  <c:v>5510</c:v>
                </c:pt>
                <c:pt idx="1016">
                  <c:v>4690</c:v>
                </c:pt>
                <c:pt idx="1017">
                  <c:v>4450</c:v>
                </c:pt>
                <c:pt idx="1018">
                  <c:v>3890</c:v>
                </c:pt>
                <c:pt idx="1019">
                  <c:v>4895</c:v>
                </c:pt>
                <c:pt idx="1020">
                  <c:v>4895</c:v>
                </c:pt>
                <c:pt idx="1021">
                  <c:v>4895</c:v>
                </c:pt>
                <c:pt idx="1022">
                  <c:v>4915</c:v>
                </c:pt>
                <c:pt idx="1023">
                  <c:v>4610</c:v>
                </c:pt>
                <c:pt idx="1024">
                  <c:v>4840</c:v>
                </c:pt>
                <c:pt idx="1025">
                  <c:v>4310</c:v>
                </c:pt>
                <c:pt idx="1026">
                  <c:v>4955</c:v>
                </c:pt>
                <c:pt idx="1027">
                  <c:v>5085</c:v>
                </c:pt>
                <c:pt idx="1028">
                  <c:v>4390</c:v>
                </c:pt>
                <c:pt idx="1029">
                  <c:v>4490</c:v>
                </c:pt>
                <c:pt idx="1030">
                  <c:v>5315</c:v>
                </c:pt>
                <c:pt idx="1031">
                  <c:v>5320</c:v>
                </c:pt>
                <c:pt idx="1032">
                  <c:v>4475</c:v>
                </c:pt>
                <c:pt idx="1033">
                  <c:v>3380</c:v>
                </c:pt>
                <c:pt idx="1034">
                  <c:v>3890</c:v>
                </c:pt>
                <c:pt idx="1035">
                  <c:v>5055</c:v>
                </c:pt>
                <c:pt idx="1036">
                  <c:v>4890</c:v>
                </c:pt>
                <c:pt idx="1037">
                  <c:v>4935</c:v>
                </c:pt>
                <c:pt idx="1038">
                  <c:v>3910</c:v>
                </c:pt>
                <c:pt idx="1039">
                  <c:v>4875</c:v>
                </c:pt>
                <c:pt idx="1040">
                  <c:v>2950</c:v>
                </c:pt>
                <c:pt idx="1041">
                  <c:v>4825</c:v>
                </c:pt>
                <c:pt idx="1042">
                  <c:v>5055</c:v>
                </c:pt>
                <c:pt idx="1043">
                  <c:v>4860</c:v>
                </c:pt>
                <c:pt idx="1044">
                  <c:v>4860</c:v>
                </c:pt>
                <c:pt idx="1045">
                  <c:v>4290</c:v>
                </c:pt>
                <c:pt idx="1046">
                  <c:v>3590</c:v>
                </c:pt>
                <c:pt idx="1047">
                  <c:v>5315</c:v>
                </c:pt>
                <c:pt idx="1048">
                  <c:v>4925</c:v>
                </c:pt>
                <c:pt idx="1049">
                  <c:v>4925</c:v>
                </c:pt>
                <c:pt idx="1050">
                  <c:v>4610</c:v>
                </c:pt>
                <c:pt idx="1051">
                  <c:v>4915</c:v>
                </c:pt>
                <c:pt idx="1052">
                  <c:v>3810</c:v>
                </c:pt>
                <c:pt idx="1053">
                  <c:v>3890</c:v>
                </c:pt>
                <c:pt idx="1054">
                  <c:v>3310</c:v>
                </c:pt>
                <c:pt idx="1055">
                  <c:v>3820</c:v>
                </c:pt>
                <c:pt idx="1056">
                  <c:v>4250</c:v>
                </c:pt>
                <c:pt idx="1057">
                  <c:v>4550</c:v>
                </c:pt>
                <c:pt idx="1058">
                  <c:v>4450</c:v>
                </c:pt>
                <c:pt idx="1059">
                  <c:v>4700</c:v>
                </c:pt>
                <c:pt idx="1060">
                  <c:v>4730</c:v>
                </c:pt>
                <c:pt idx="1061">
                  <c:v>3650</c:v>
                </c:pt>
                <c:pt idx="1062">
                  <c:v>5310</c:v>
                </c:pt>
                <c:pt idx="1063">
                  <c:v>5055</c:v>
                </c:pt>
                <c:pt idx="1064">
                  <c:v>3630</c:v>
                </c:pt>
                <c:pt idx="1065">
                  <c:v>5075</c:v>
                </c:pt>
                <c:pt idx="1066">
                  <c:v>4970</c:v>
                </c:pt>
                <c:pt idx="1067">
                  <c:v>5560</c:v>
                </c:pt>
                <c:pt idx="1068">
                  <c:v>4400</c:v>
                </c:pt>
                <c:pt idx="1069">
                  <c:v>4710</c:v>
                </c:pt>
                <c:pt idx="1070">
                  <c:v>4825</c:v>
                </c:pt>
                <c:pt idx="1071">
                  <c:v>4770</c:v>
                </c:pt>
                <c:pt idx="1072">
                  <c:v>4955</c:v>
                </c:pt>
                <c:pt idx="1073">
                  <c:v>4870</c:v>
                </c:pt>
                <c:pt idx="1074">
                  <c:v>4970</c:v>
                </c:pt>
                <c:pt idx="1075">
                  <c:v>3610</c:v>
                </c:pt>
                <c:pt idx="1076">
                  <c:v>3610</c:v>
                </c:pt>
                <c:pt idx="1077">
                  <c:v>3770</c:v>
                </c:pt>
                <c:pt idx="1078">
                  <c:v>5475</c:v>
                </c:pt>
                <c:pt idx="1079">
                  <c:v>4500</c:v>
                </c:pt>
                <c:pt idx="1080">
                  <c:v>4490</c:v>
                </c:pt>
                <c:pt idx="1081">
                  <c:v>4730</c:v>
                </c:pt>
                <c:pt idx="1082">
                  <c:v>4510</c:v>
                </c:pt>
                <c:pt idx="1083">
                  <c:v>4925</c:v>
                </c:pt>
                <c:pt idx="1084">
                  <c:v>4925</c:v>
                </c:pt>
                <c:pt idx="1085">
                  <c:v>5105</c:v>
                </c:pt>
                <c:pt idx="1086">
                  <c:v>5105</c:v>
                </c:pt>
                <c:pt idx="1087">
                  <c:v>3910</c:v>
                </c:pt>
                <c:pt idx="1088">
                  <c:v>4250</c:v>
                </c:pt>
                <c:pt idx="1089">
                  <c:v>4760</c:v>
                </c:pt>
                <c:pt idx="1090">
                  <c:v>4775</c:v>
                </c:pt>
                <c:pt idx="1091">
                  <c:v>4560</c:v>
                </c:pt>
                <c:pt idx="1092">
                  <c:v>4590</c:v>
                </c:pt>
                <c:pt idx="1093">
                  <c:v>5025</c:v>
                </c:pt>
                <c:pt idx="1094">
                  <c:v>5225</c:v>
                </c:pt>
                <c:pt idx="1095">
                  <c:v>3560</c:v>
                </c:pt>
                <c:pt idx="1096">
                  <c:v>3540</c:v>
                </c:pt>
                <c:pt idx="1097">
                  <c:v>4610</c:v>
                </c:pt>
                <c:pt idx="1098">
                  <c:v>5170</c:v>
                </c:pt>
                <c:pt idx="1099">
                  <c:v>5440</c:v>
                </c:pt>
                <c:pt idx="1100">
                  <c:v>5310</c:v>
                </c:pt>
                <c:pt idx="1101">
                  <c:v>3440</c:v>
                </c:pt>
                <c:pt idx="1102">
                  <c:v>3660</c:v>
                </c:pt>
                <c:pt idx="1103">
                  <c:v>3830</c:v>
                </c:pt>
                <c:pt idx="1104">
                  <c:v>4690</c:v>
                </c:pt>
                <c:pt idx="1105">
                  <c:v>4310</c:v>
                </c:pt>
                <c:pt idx="1106">
                  <c:v>4440</c:v>
                </c:pt>
                <c:pt idx="1107">
                  <c:v>4880</c:v>
                </c:pt>
                <c:pt idx="1108">
                  <c:v>4890</c:v>
                </c:pt>
                <c:pt idx="1109">
                  <c:v>4860</c:v>
                </c:pt>
                <c:pt idx="1110">
                  <c:v>4840</c:v>
                </c:pt>
                <c:pt idx="1111">
                  <c:v>4900</c:v>
                </c:pt>
                <c:pt idx="1112">
                  <c:v>4915</c:v>
                </c:pt>
                <c:pt idx="1113">
                  <c:v>4925</c:v>
                </c:pt>
                <c:pt idx="1114">
                  <c:v>5600</c:v>
                </c:pt>
                <c:pt idx="1115">
                  <c:v>5600</c:v>
                </c:pt>
                <c:pt idx="1116">
                  <c:v>4950</c:v>
                </c:pt>
                <c:pt idx="1117">
                  <c:v>4775</c:v>
                </c:pt>
                <c:pt idx="1118">
                  <c:v>4955</c:v>
                </c:pt>
                <c:pt idx="1119">
                  <c:v>5025</c:v>
                </c:pt>
                <c:pt idx="1120">
                  <c:v>4775</c:v>
                </c:pt>
                <c:pt idx="1121">
                  <c:v>4975</c:v>
                </c:pt>
                <c:pt idx="1122">
                  <c:v>5025</c:v>
                </c:pt>
                <c:pt idx="1123">
                  <c:v>5075</c:v>
                </c:pt>
                <c:pt idx="1124">
                  <c:v>5075</c:v>
                </c:pt>
                <c:pt idx="1125">
                  <c:v>5225</c:v>
                </c:pt>
                <c:pt idx="1126">
                  <c:v>5275</c:v>
                </c:pt>
                <c:pt idx="1127">
                  <c:v>5225</c:v>
                </c:pt>
                <c:pt idx="1128">
                  <c:v>5175</c:v>
                </c:pt>
                <c:pt idx="1129">
                  <c:v>5025</c:v>
                </c:pt>
                <c:pt idx="1130">
                  <c:v>5025</c:v>
                </c:pt>
                <c:pt idx="1131">
                  <c:v>4975</c:v>
                </c:pt>
                <c:pt idx="1132">
                  <c:v>4975</c:v>
                </c:pt>
                <c:pt idx="1133">
                  <c:v>4925</c:v>
                </c:pt>
                <c:pt idx="1134">
                  <c:v>4925</c:v>
                </c:pt>
                <c:pt idx="1135">
                  <c:v>4925</c:v>
                </c:pt>
                <c:pt idx="1136">
                  <c:v>4895</c:v>
                </c:pt>
                <c:pt idx="1137">
                  <c:v>4875</c:v>
                </c:pt>
                <c:pt idx="1138">
                  <c:v>4875</c:v>
                </c:pt>
                <c:pt idx="1139">
                  <c:v>4875</c:v>
                </c:pt>
                <c:pt idx="1140">
                  <c:v>4875</c:v>
                </c:pt>
                <c:pt idx="1141">
                  <c:v>4875</c:v>
                </c:pt>
                <c:pt idx="1142">
                  <c:v>4875</c:v>
                </c:pt>
                <c:pt idx="1143">
                  <c:v>4875</c:v>
                </c:pt>
                <c:pt idx="1144">
                  <c:v>4875</c:v>
                </c:pt>
                <c:pt idx="1145">
                  <c:v>4875</c:v>
                </c:pt>
                <c:pt idx="1146">
                  <c:v>4875</c:v>
                </c:pt>
                <c:pt idx="1147">
                  <c:v>4875</c:v>
                </c:pt>
                <c:pt idx="1148">
                  <c:v>4875</c:v>
                </c:pt>
                <c:pt idx="1149">
                  <c:v>4875</c:v>
                </c:pt>
                <c:pt idx="1150">
                  <c:v>5600</c:v>
                </c:pt>
                <c:pt idx="1151">
                  <c:v>5105</c:v>
                </c:pt>
                <c:pt idx="1152">
                  <c:v>5105</c:v>
                </c:pt>
                <c:pt idx="1153">
                  <c:v>5075</c:v>
                </c:pt>
                <c:pt idx="1154">
                  <c:v>5020</c:v>
                </c:pt>
                <c:pt idx="1155">
                  <c:v>4965</c:v>
                </c:pt>
                <c:pt idx="1156">
                  <c:v>4890</c:v>
                </c:pt>
                <c:pt idx="1157">
                  <c:v>4900</c:v>
                </c:pt>
                <c:pt idx="1158">
                  <c:v>4690</c:v>
                </c:pt>
                <c:pt idx="1159">
                  <c:v>4710</c:v>
                </c:pt>
                <c:pt idx="1160">
                  <c:v>4525</c:v>
                </c:pt>
                <c:pt idx="1161">
                  <c:v>4270</c:v>
                </c:pt>
                <c:pt idx="1162">
                  <c:v>3620</c:v>
                </c:pt>
                <c:pt idx="1163">
                  <c:v>3440</c:v>
                </c:pt>
                <c:pt idx="1164">
                  <c:v>2875</c:v>
                </c:pt>
                <c:pt idx="1165">
                  <c:v>2860</c:v>
                </c:pt>
                <c:pt idx="1166">
                  <c:v>5315</c:v>
                </c:pt>
                <c:pt idx="1167">
                  <c:v>4860</c:v>
                </c:pt>
                <c:pt idx="1168">
                  <c:v>5025</c:v>
                </c:pt>
                <c:pt idx="1169">
                  <c:v>4850</c:v>
                </c:pt>
                <c:pt idx="1170">
                  <c:v>4840</c:v>
                </c:pt>
                <c:pt idx="1171">
                  <c:v>4560</c:v>
                </c:pt>
                <c:pt idx="1172">
                  <c:v>4725</c:v>
                </c:pt>
                <c:pt idx="1173">
                  <c:v>4720</c:v>
                </c:pt>
                <c:pt idx="1174">
                  <c:v>4525</c:v>
                </c:pt>
                <c:pt idx="1175">
                  <c:v>4525</c:v>
                </c:pt>
                <c:pt idx="1176">
                  <c:v>4560</c:v>
                </c:pt>
                <c:pt idx="1177">
                  <c:v>4340</c:v>
                </c:pt>
                <c:pt idx="1178">
                  <c:v>2115</c:v>
                </c:pt>
                <c:pt idx="1179">
                  <c:v>3690</c:v>
                </c:pt>
                <c:pt idx="1180">
                  <c:v>3660</c:v>
                </c:pt>
                <c:pt idx="1181">
                  <c:v>5560</c:v>
                </c:pt>
                <c:pt idx="1182">
                  <c:v>5440</c:v>
                </c:pt>
                <c:pt idx="1183">
                  <c:v>3530</c:v>
                </c:pt>
                <c:pt idx="1184">
                  <c:v>5275</c:v>
                </c:pt>
                <c:pt idx="1185">
                  <c:v>4890</c:v>
                </c:pt>
                <c:pt idx="1186">
                  <c:v>4825</c:v>
                </c:pt>
                <c:pt idx="1187">
                  <c:v>3420</c:v>
                </c:pt>
                <c:pt idx="1188">
                  <c:v>4560</c:v>
                </c:pt>
                <c:pt idx="1189">
                  <c:v>4690</c:v>
                </c:pt>
                <c:pt idx="1190">
                  <c:v>4690</c:v>
                </c:pt>
                <c:pt idx="1191">
                  <c:v>4690</c:v>
                </c:pt>
                <c:pt idx="1192">
                  <c:v>2525</c:v>
                </c:pt>
                <c:pt idx="1193">
                  <c:v>3710</c:v>
                </c:pt>
                <c:pt idx="1194">
                  <c:v>4825</c:v>
                </c:pt>
                <c:pt idx="1195">
                  <c:v>4805</c:v>
                </c:pt>
                <c:pt idx="1196">
                  <c:v>4915</c:v>
                </c:pt>
                <c:pt idx="1197">
                  <c:v>4915</c:v>
                </c:pt>
                <c:pt idx="1198">
                  <c:v>4725</c:v>
                </c:pt>
                <c:pt idx="1199">
                  <c:v>4525</c:v>
                </c:pt>
                <c:pt idx="1200">
                  <c:v>4525</c:v>
                </c:pt>
                <c:pt idx="1201">
                  <c:v>4525</c:v>
                </c:pt>
                <c:pt idx="1202">
                  <c:v>3500</c:v>
                </c:pt>
                <c:pt idx="1203">
                  <c:v>3470</c:v>
                </c:pt>
                <c:pt idx="1204">
                  <c:v>4410</c:v>
                </c:pt>
                <c:pt idx="1205">
                  <c:v>5075</c:v>
                </c:pt>
                <c:pt idx="1206">
                  <c:v>5125</c:v>
                </c:pt>
                <c:pt idx="1207">
                  <c:v>5075</c:v>
                </c:pt>
                <c:pt idx="1208">
                  <c:v>4955</c:v>
                </c:pt>
                <c:pt idx="1209">
                  <c:v>4805</c:v>
                </c:pt>
                <c:pt idx="1210">
                  <c:v>4895</c:v>
                </c:pt>
                <c:pt idx="1211">
                  <c:v>4610</c:v>
                </c:pt>
                <c:pt idx="1212">
                  <c:v>4935</c:v>
                </c:pt>
                <c:pt idx="1213">
                  <c:v>4925</c:v>
                </c:pt>
                <c:pt idx="1214">
                  <c:v>3610</c:v>
                </c:pt>
                <c:pt idx="1215">
                  <c:v>5150</c:v>
                </c:pt>
                <c:pt idx="1216">
                  <c:v>3560</c:v>
                </c:pt>
                <c:pt idx="1217">
                  <c:v>3540</c:v>
                </c:pt>
                <c:pt idx="1218">
                  <c:v>5275</c:v>
                </c:pt>
                <c:pt idx="1219">
                  <c:v>5050</c:v>
                </c:pt>
                <c:pt idx="1220">
                  <c:v>4770</c:v>
                </c:pt>
                <c:pt idx="1221">
                  <c:v>4725</c:v>
                </c:pt>
                <c:pt idx="1222">
                  <c:v>4915</c:v>
                </c:pt>
                <c:pt idx="1223">
                  <c:v>3870</c:v>
                </c:pt>
                <c:pt idx="1224">
                  <c:v>4690</c:v>
                </c:pt>
                <c:pt idx="1225">
                  <c:v>3250</c:v>
                </c:pt>
                <c:pt idx="1226">
                  <c:v>4525</c:v>
                </c:pt>
                <c:pt idx="1227">
                  <c:v>3700</c:v>
                </c:pt>
                <c:pt idx="1228">
                  <c:v>4500</c:v>
                </c:pt>
                <c:pt idx="1229">
                  <c:v>3670</c:v>
                </c:pt>
                <c:pt idx="1230">
                  <c:v>3690</c:v>
                </c:pt>
                <c:pt idx="1231">
                  <c:v>3140</c:v>
                </c:pt>
                <c:pt idx="1232">
                  <c:v>3740</c:v>
                </c:pt>
                <c:pt idx="1233">
                  <c:v>4810</c:v>
                </c:pt>
                <c:pt idx="1234">
                  <c:v>4860</c:v>
                </c:pt>
                <c:pt idx="1235">
                  <c:v>4810</c:v>
                </c:pt>
                <c:pt idx="1236">
                  <c:v>3750</c:v>
                </c:pt>
                <c:pt idx="1237">
                  <c:v>4890</c:v>
                </c:pt>
                <c:pt idx="1238">
                  <c:v>4880</c:v>
                </c:pt>
                <c:pt idx="1239">
                  <c:v>4855</c:v>
                </c:pt>
                <c:pt idx="1240">
                  <c:v>4610</c:v>
                </c:pt>
                <c:pt idx="1241">
                  <c:v>4610</c:v>
                </c:pt>
                <c:pt idx="1242">
                  <c:v>4590</c:v>
                </c:pt>
                <c:pt idx="1243">
                  <c:v>2115</c:v>
                </c:pt>
                <c:pt idx="1244">
                  <c:v>4775</c:v>
                </c:pt>
                <c:pt idx="1245">
                  <c:v>3890</c:v>
                </c:pt>
                <c:pt idx="1246">
                  <c:v>4690</c:v>
                </c:pt>
                <c:pt idx="1247">
                  <c:v>5225</c:v>
                </c:pt>
                <c:pt idx="1248">
                  <c:v>5075</c:v>
                </c:pt>
                <c:pt idx="1249">
                  <c:v>4410</c:v>
                </c:pt>
                <c:pt idx="1250">
                  <c:v>4890</c:v>
                </c:pt>
                <c:pt idx="1251">
                  <c:v>4770</c:v>
                </c:pt>
                <c:pt idx="1252">
                  <c:v>4875</c:v>
                </c:pt>
                <c:pt idx="1253">
                  <c:v>2875</c:v>
                </c:pt>
                <c:pt idx="1254">
                  <c:v>4840</c:v>
                </c:pt>
                <c:pt idx="1255">
                  <c:v>5025</c:v>
                </c:pt>
                <c:pt idx="1256">
                  <c:v>4890</c:v>
                </c:pt>
                <c:pt idx="1257">
                  <c:v>4915</c:v>
                </c:pt>
                <c:pt idx="1258">
                  <c:v>2575</c:v>
                </c:pt>
                <c:pt idx="1259">
                  <c:v>4510</c:v>
                </c:pt>
                <c:pt idx="1260">
                  <c:v>3540</c:v>
                </c:pt>
                <c:pt idx="1261">
                  <c:v>5275</c:v>
                </c:pt>
                <c:pt idx="1262">
                  <c:v>4500</c:v>
                </c:pt>
                <c:pt idx="1263">
                  <c:v>3570</c:v>
                </c:pt>
                <c:pt idx="1264">
                  <c:v>4890</c:v>
                </c:pt>
                <c:pt idx="1265">
                  <c:v>4935</c:v>
                </c:pt>
                <c:pt idx="1266">
                  <c:v>4775</c:v>
                </c:pt>
                <c:pt idx="1267">
                  <c:v>3890</c:v>
                </c:pt>
                <c:pt idx="1268">
                  <c:v>3120</c:v>
                </c:pt>
                <c:pt idx="1269">
                  <c:v>3520</c:v>
                </c:pt>
                <c:pt idx="1270">
                  <c:v>3790</c:v>
                </c:pt>
                <c:pt idx="1271">
                  <c:v>2830</c:v>
                </c:pt>
                <c:pt idx="1272">
                  <c:v>5200</c:v>
                </c:pt>
                <c:pt idx="1273">
                  <c:v>4915</c:v>
                </c:pt>
                <c:pt idx="1274">
                  <c:v>4935</c:v>
                </c:pt>
                <c:pt idx="1275">
                  <c:v>4935</c:v>
                </c:pt>
                <c:pt idx="1276">
                  <c:v>2425</c:v>
                </c:pt>
                <c:pt idx="1277">
                  <c:v>4540</c:v>
                </c:pt>
                <c:pt idx="1278">
                  <c:v>4895</c:v>
                </c:pt>
                <c:pt idx="1279">
                  <c:v>3650</c:v>
                </c:pt>
                <c:pt idx="1280">
                  <c:v>3580</c:v>
                </c:pt>
                <c:pt idx="1281">
                  <c:v>4975</c:v>
                </c:pt>
                <c:pt idx="1282">
                  <c:v>4825</c:v>
                </c:pt>
                <c:pt idx="1283">
                  <c:v>3370</c:v>
                </c:pt>
                <c:pt idx="1284">
                  <c:v>5050</c:v>
                </c:pt>
                <c:pt idx="1285">
                  <c:v>4955</c:v>
                </c:pt>
                <c:pt idx="1286">
                  <c:v>3125</c:v>
                </c:pt>
                <c:pt idx="1287">
                  <c:v>4500</c:v>
                </c:pt>
                <c:pt idx="1288">
                  <c:v>2425</c:v>
                </c:pt>
                <c:pt idx="1289">
                  <c:v>4955</c:v>
                </c:pt>
                <c:pt idx="1290">
                  <c:v>4900</c:v>
                </c:pt>
                <c:pt idx="1291">
                  <c:v>4560</c:v>
                </c:pt>
                <c:pt idx="1292">
                  <c:v>4270</c:v>
                </c:pt>
                <c:pt idx="1293">
                  <c:v>2925</c:v>
                </c:pt>
                <c:pt idx="1294">
                  <c:v>4390</c:v>
                </c:pt>
                <c:pt idx="1295">
                  <c:v>4370</c:v>
                </c:pt>
                <c:pt idx="1296">
                  <c:v>4525</c:v>
                </c:pt>
                <c:pt idx="1297">
                  <c:v>3175</c:v>
                </c:pt>
                <c:pt idx="1298">
                  <c:v>4460</c:v>
                </c:pt>
                <c:pt idx="1299">
                  <c:v>5450</c:v>
                </c:pt>
                <c:pt idx="1300">
                  <c:v>4060</c:v>
                </c:pt>
                <c:pt idx="1301">
                  <c:v>4250</c:v>
                </c:pt>
                <c:pt idx="1302">
                  <c:v>4945</c:v>
                </c:pt>
                <c:pt idx="1303">
                  <c:v>4945</c:v>
                </c:pt>
                <c:pt idx="1304">
                  <c:v>4725</c:v>
                </c:pt>
                <c:pt idx="1305">
                  <c:v>3110</c:v>
                </c:pt>
                <c:pt idx="1306">
                  <c:v>4410</c:v>
                </c:pt>
                <c:pt idx="1307">
                  <c:v>4590</c:v>
                </c:pt>
                <c:pt idx="1308">
                  <c:v>4340</c:v>
                </c:pt>
                <c:pt idx="1309">
                  <c:v>4630</c:v>
                </c:pt>
                <c:pt idx="1310">
                  <c:v>5025</c:v>
                </c:pt>
                <c:pt idx="1311">
                  <c:v>4400</c:v>
                </c:pt>
                <c:pt idx="1312">
                  <c:v>4925</c:v>
                </c:pt>
                <c:pt idx="1313">
                  <c:v>4825</c:v>
                </c:pt>
                <c:pt idx="1314">
                  <c:v>3580</c:v>
                </c:pt>
                <c:pt idx="1315">
                  <c:v>4710</c:v>
                </c:pt>
                <c:pt idx="1316">
                  <c:v>4525</c:v>
                </c:pt>
                <c:pt idx="1317">
                  <c:v>3175</c:v>
                </c:pt>
                <c:pt idx="1318">
                  <c:v>3560</c:v>
                </c:pt>
                <c:pt idx="1319">
                  <c:v>4390</c:v>
                </c:pt>
                <c:pt idx="1320">
                  <c:v>4190</c:v>
                </c:pt>
                <c:pt idx="1321">
                  <c:v>5075</c:v>
                </c:pt>
                <c:pt idx="1322">
                  <c:v>4590</c:v>
                </c:pt>
                <c:pt idx="1323">
                  <c:v>4525</c:v>
                </c:pt>
                <c:pt idx="1324">
                  <c:v>4975</c:v>
                </c:pt>
                <c:pt idx="1325">
                  <c:v>5225</c:v>
                </c:pt>
                <c:pt idx="1326">
                  <c:v>4970</c:v>
                </c:pt>
                <c:pt idx="1327">
                  <c:v>5075</c:v>
                </c:pt>
                <c:pt idx="1328">
                  <c:v>3260</c:v>
                </c:pt>
                <c:pt idx="1329">
                  <c:v>3920</c:v>
                </c:pt>
                <c:pt idx="1330">
                  <c:v>5235</c:v>
                </c:pt>
                <c:pt idx="1331">
                  <c:v>2875</c:v>
                </c:pt>
                <c:pt idx="1332">
                  <c:v>3960</c:v>
                </c:pt>
                <c:pt idx="1333">
                  <c:v>2885</c:v>
                </c:pt>
                <c:pt idx="1334">
                  <c:v>4250</c:v>
                </c:pt>
                <c:pt idx="1335">
                  <c:v>3340</c:v>
                </c:pt>
                <c:pt idx="1336">
                  <c:v>4410</c:v>
                </c:pt>
                <c:pt idx="1337">
                  <c:v>5000</c:v>
                </c:pt>
                <c:pt idx="1338">
                  <c:v>5000</c:v>
                </c:pt>
                <c:pt idx="1339">
                  <c:v>3870</c:v>
                </c:pt>
                <c:pt idx="1340">
                  <c:v>2925</c:v>
                </c:pt>
                <c:pt idx="1341">
                  <c:v>4410</c:v>
                </c:pt>
                <c:pt idx="1342">
                  <c:v>5055</c:v>
                </c:pt>
                <c:pt idx="1343">
                  <c:v>4475</c:v>
                </c:pt>
                <c:pt idx="1344">
                  <c:v>4925</c:v>
                </c:pt>
                <c:pt idx="1345">
                  <c:v>4010</c:v>
                </c:pt>
                <c:pt idx="1346">
                  <c:v>4250</c:v>
                </c:pt>
                <c:pt idx="1347">
                  <c:v>5150</c:v>
                </c:pt>
                <c:pt idx="1348">
                  <c:v>4510</c:v>
                </c:pt>
                <c:pt idx="1349">
                  <c:v>4690</c:v>
                </c:pt>
                <c:pt idx="1350">
                  <c:v>4590</c:v>
                </c:pt>
                <c:pt idx="1351">
                  <c:v>4690</c:v>
                </c:pt>
                <c:pt idx="1352">
                  <c:v>4690</c:v>
                </c:pt>
                <c:pt idx="1353">
                  <c:v>4270</c:v>
                </c:pt>
                <c:pt idx="1354">
                  <c:v>5225</c:v>
                </c:pt>
                <c:pt idx="1355">
                  <c:v>4890</c:v>
                </c:pt>
                <c:pt idx="1356">
                  <c:v>2890</c:v>
                </c:pt>
                <c:pt idx="1357">
                  <c:v>3830</c:v>
                </c:pt>
                <c:pt idx="1358">
                  <c:v>4525</c:v>
                </c:pt>
                <c:pt idx="1359">
                  <c:v>5225</c:v>
                </c:pt>
                <c:pt idx="1360">
                  <c:v>4900</c:v>
                </c:pt>
                <c:pt idx="1361">
                  <c:v>3890</c:v>
                </c:pt>
                <c:pt idx="1362">
                  <c:v>2930</c:v>
                </c:pt>
                <c:pt idx="1363">
                  <c:v>4895</c:v>
                </c:pt>
                <c:pt idx="1364">
                  <c:v>4525</c:v>
                </c:pt>
                <c:pt idx="1365">
                  <c:v>4875</c:v>
                </c:pt>
                <c:pt idx="1366">
                  <c:v>3640</c:v>
                </c:pt>
                <c:pt idx="1367">
                  <c:v>4560</c:v>
                </c:pt>
                <c:pt idx="1368">
                  <c:v>4710</c:v>
                </c:pt>
                <c:pt idx="1369">
                  <c:v>3890</c:v>
                </c:pt>
                <c:pt idx="1370">
                  <c:v>4945</c:v>
                </c:pt>
                <c:pt idx="1371">
                  <c:v>4040</c:v>
                </c:pt>
                <c:pt idx="1372">
                  <c:v>4410</c:v>
                </c:pt>
                <c:pt idx="1373">
                  <c:v>4540</c:v>
                </c:pt>
                <c:pt idx="1374">
                  <c:v>3590</c:v>
                </c:pt>
                <c:pt idx="1375">
                  <c:v>5225</c:v>
                </c:pt>
                <c:pt idx="1376">
                  <c:v>4935</c:v>
                </c:pt>
                <c:pt idx="1377">
                  <c:v>3520</c:v>
                </c:pt>
                <c:pt idx="1378">
                  <c:v>4925</c:v>
                </c:pt>
                <c:pt idx="1379">
                  <c:v>5570</c:v>
                </c:pt>
                <c:pt idx="1380">
                  <c:v>4675</c:v>
                </c:pt>
                <c:pt idx="1381">
                  <c:v>4825</c:v>
                </c:pt>
                <c:pt idx="1382">
                  <c:v>5060</c:v>
                </c:pt>
                <c:pt idx="1383">
                  <c:v>4540</c:v>
                </c:pt>
                <c:pt idx="1384">
                  <c:v>5075</c:v>
                </c:pt>
                <c:pt idx="1385">
                  <c:v>4610</c:v>
                </c:pt>
                <c:pt idx="1386">
                  <c:v>5000</c:v>
                </c:pt>
                <c:pt idx="1387">
                  <c:v>4610</c:v>
                </c:pt>
                <c:pt idx="1388">
                  <c:v>5085</c:v>
                </c:pt>
                <c:pt idx="1389">
                  <c:v>3650</c:v>
                </c:pt>
                <c:pt idx="1390">
                  <c:v>4775</c:v>
                </c:pt>
                <c:pt idx="1391">
                  <c:v>3560</c:v>
                </c:pt>
                <c:pt idx="1392">
                  <c:v>2195</c:v>
                </c:pt>
                <c:pt idx="1393">
                  <c:v>4955</c:v>
                </c:pt>
                <c:pt idx="1394">
                  <c:v>4720</c:v>
                </c:pt>
                <c:pt idx="1395">
                  <c:v>4870</c:v>
                </c:pt>
                <c:pt idx="1396">
                  <c:v>4710</c:v>
                </c:pt>
                <c:pt idx="1397">
                  <c:v>4710</c:v>
                </c:pt>
                <c:pt idx="1398">
                  <c:v>4895</c:v>
                </c:pt>
                <c:pt idx="1399">
                  <c:v>3890</c:v>
                </c:pt>
                <c:pt idx="1400">
                  <c:v>4690</c:v>
                </c:pt>
                <c:pt idx="1401">
                  <c:v>5560</c:v>
                </c:pt>
                <c:pt idx="1402">
                  <c:v>2325</c:v>
                </c:pt>
                <c:pt idx="1403">
                  <c:v>4700</c:v>
                </c:pt>
                <c:pt idx="1404">
                  <c:v>3570</c:v>
                </c:pt>
                <c:pt idx="1405">
                  <c:v>4720</c:v>
                </c:pt>
                <c:pt idx="1406">
                  <c:v>3690</c:v>
                </c:pt>
                <c:pt idx="1407">
                  <c:v>3970</c:v>
                </c:pt>
                <c:pt idx="1408">
                  <c:v>4590</c:v>
                </c:pt>
                <c:pt idx="1409">
                  <c:v>4805</c:v>
                </c:pt>
                <c:pt idx="1410">
                  <c:v>4955</c:v>
                </c:pt>
                <c:pt idx="1411">
                  <c:v>5275</c:v>
                </c:pt>
                <c:pt idx="1412">
                  <c:v>4410</c:v>
                </c:pt>
                <c:pt idx="1413">
                  <c:v>4590</c:v>
                </c:pt>
                <c:pt idx="1414">
                  <c:v>4690</c:v>
                </c:pt>
                <c:pt idx="1415">
                  <c:v>4290</c:v>
                </c:pt>
                <c:pt idx="1416">
                  <c:v>3540</c:v>
                </c:pt>
                <c:pt idx="1417">
                  <c:v>3670</c:v>
                </c:pt>
                <c:pt idx="1418">
                  <c:v>4290</c:v>
                </c:pt>
                <c:pt idx="1419">
                  <c:v>4430</c:v>
                </c:pt>
                <c:pt idx="1420">
                  <c:v>3880</c:v>
                </c:pt>
                <c:pt idx="1421">
                  <c:v>3740</c:v>
                </c:pt>
                <c:pt idx="1422">
                  <c:v>3690</c:v>
                </c:pt>
                <c:pt idx="1423">
                  <c:v>4875</c:v>
                </c:pt>
                <c:pt idx="1424">
                  <c:v>2825</c:v>
                </c:pt>
                <c:pt idx="1425">
                  <c:v>4790</c:v>
                </c:pt>
                <c:pt idx="1426">
                  <c:v>3650</c:v>
                </c:pt>
                <c:pt idx="1427">
                  <c:v>5320</c:v>
                </c:pt>
                <c:pt idx="1428">
                  <c:v>3135</c:v>
                </c:pt>
                <c:pt idx="1429">
                  <c:v>4870</c:v>
                </c:pt>
                <c:pt idx="1430">
                  <c:v>3550</c:v>
                </c:pt>
                <c:pt idx="1431">
                  <c:v>4560</c:v>
                </c:pt>
                <c:pt idx="1432">
                  <c:v>4560</c:v>
                </c:pt>
                <c:pt idx="1433">
                  <c:v>4905</c:v>
                </c:pt>
                <c:pt idx="1434">
                  <c:v>4590</c:v>
                </c:pt>
                <c:pt idx="1435">
                  <c:v>5600</c:v>
                </c:pt>
                <c:pt idx="1436">
                  <c:v>4825</c:v>
                </c:pt>
                <c:pt idx="1437">
                  <c:v>3175</c:v>
                </c:pt>
                <c:pt idx="1438">
                  <c:v>4895</c:v>
                </c:pt>
                <c:pt idx="1439">
                  <c:v>3550</c:v>
                </c:pt>
                <c:pt idx="1440">
                  <c:v>4955</c:v>
                </c:pt>
                <c:pt idx="1441">
                  <c:v>3570</c:v>
                </c:pt>
                <c:pt idx="1442">
                  <c:v>3600</c:v>
                </c:pt>
                <c:pt idx="1443">
                  <c:v>4780</c:v>
                </c:pt>
                <c:pt idx="1444">
                  <c:v>4560</c:v>
                </c:pt>
                <c:pt idx="1445">
                  <c:v>5075</c:v>
                </c:pt>
                <c:pt idx="1446">
                  <c:v>4310</c:v>
                </c:pt>
                <c:pt idx="1447">
                  <c:v>3540</c:v>
                </c:pt>
                <c:pt idx="1448">
                  <c:v>3700</c:v>
                </c:pt>
                <c:pt idx="1449">
                  <c:v>2755</c:v>
                </c:pt>
                <c:pt idx="1450">
                  <c:v>4975</c:v>
                </c:pt>
                <c:pt idx="1451">
                  <c:v>3630</c:v>
                </c:pt>
                <c:pt idx="1452">
                  <c:v>4775</c:v>
                </c:pt>
                <c:pt idx="1453">
                  <c:v>4430</c:v>
                </c:pt>
                <c:pt idx="1454">
                  <c:v>4855</c:v>
                </c:pt>
                <c:pt idx="1455">
                  <c:v>3200</c:v>
                </c:pt>
                <c:pt idx="1456">
                  <c:v>4510</c:v>
                </c:pt>
                <c:pt idx="1457">
                  <c:v>3650</c:v>
                </c:pt>
                <c:pt idx="1458">
                  <c:v>2325</c:v>
                </c:pt>
                <c:pt idx="1459">
                  <c:v>3490</c:v>
                </c:pt>
                <c:pt idx="1460">
                  <c:v>4390</c:v>
                </c:pt>
                <c:pt idx="1461">
                  <c:v>3400</c:v>
                </c:pt>
                <c:pt idx="1462">
                  <c:v>4540</c:v>
                </c:pt>
                <c:pt idx="1463">
                  <c:v>2157.5</c:v>
                </c:pt>
                <c:pt idx="1464">
                  <c:v>3590</c:v>
                </c:pt>
                <c:pt idx="1465">
                  <c:v>4250</c:v>
                </c:pt>
                <c:pt idx="1466">
                  <c:v>3560</c:v>
                </c:pt>
                <c:pt idx="1467">
                  <c:v>4250</c:v>
                </c:pt>
                <c:pt idx="1468">
                  <c:v>5125</c:v>
                </c:pt>
                <c:pt idx="1469">
                  <c:v>4690</c:v>
                </c:pt>
                <c:pt idx="1470">
                  <c:v>5440</c:v>
                </c:pt>
                <c:pt idx="1471">
                  <c:v>4935</c:v>
                </c:pt>
                <c:pt idx="1472">
                  <c:v>2970</c:v>
                </c:pt>
                <c:pt idx="1473">
                  <c:v>3790</c:v>
                </c:pt>
                <c:pt idx="1474">
                  <c:v>5225</c:v>
                </c:pt>
                <c:pt idx="1475">
                  <c:v>3275</c:v>
                </c:pt>
                <c:pt idx="1476">
                  <c:v>5450</c:v>
                </c:pt>
                <c:pt idx="1477">
                  <c:v>3600</c:v>
                </c:pt>
                <c:pt idx="1478">
                  <c:v>3550</c:v>
                </c:pt>
                <c:pt idx="1479">
                  <c:v>4510</c:v>
                </c:pt>
                <c:pt idx="1480">
                  <c:v>3365</c:v>
                </c:pt>
                <c:pt idx="1481">
                  <c:v>3540</c:v>
                </c:pt>
                <c:pt idx="1482">
                  <c:v>4390</c:v>
                </c:pt>
                <c:pt idx="1483">
                  <c:v>4640</c:v>
                </c:pt>
                <c:pt idx="1484">
                  <c:v>3890</c:v>
                </c:pt>
                <c:pt idx="1485">
                  <c:v>3440</c:v>
                </c:pt>
                <c:pt idx="1486">
                  <c:v>3700</c:v>
                </c:pt>
                <c:pt idx="1487">
                  <c:v>4460</c:v>
                </c:pt>
                <c:pt idx="1488">
                  <c:v>5105</c:v>
                </c:pt>
                <c:pt idx="1489">
                  <c:v>3140</c:v>
                </c:pt>
                <c:pt idx="1490">
                  <c:v>3620</c:v>
                </c:pt>
                <c:pt idx="1491">
                  <c:v>2475</c:v>
                </c:pt>
                <c:pt idx="1492">
                  <c:v>5275</c:v>
                </c:pt>
                <c:pt idx="1493">
                  <c:v>2875</c:v>
                </c:pt>
                <c:pt idx="1494">
                  <c:v>2830</c:v>
                </c:pt>
                <c:pt idx="1495">
                  <c:v>3860</c:v>
                </c:pt>
                <c:pt idx="1496">
                  <c:v>5600</c:v>
                </c:pt>
                <c:pt idx="1497">
                  <c:v>4590</c:v>
                </c:pt>
                <c:pt idx="1498">
                  <c:v>4410</c:v>
                </c:pt>
                <c:pt idx="1499">
                  <c:v>3640</c:v>
                </c:pt>
                <c:pt idx="1500">
                  <c:v>4590</c:v>
                </c:pt>
                <c:pt idx="1501">
                  <c:v>3080</c:v>
                </c:pt>
                <c:pt idx="1502">
                  <c:v>5075</c:v>
                </c:pt>
                <c:pt idx="1503">
                  <c:v>4650</c:v>
                </c:pt>
                <c:pt idx="1504">
                  <c:v>3540</c:v>
                </c:pt>
                <c:pt idx="1505">
                  <c:v>5400</c:v>
                </c:pt>
                <c:pt idx="1506">
                  <c:v>4590</c:v>
                </c:pt>
                <c:pt idx="1507">
                  <c:v>3480</c:v>
                </c:pt>
                <c:pt idx="1508">
                  <c:v>3175</c:v>
                </c:pt>
                <c:pt idx="1509">
                  <c:v>5025</c:v>
                </c:pt>
                <c:pt idx="1510">
                  <c:v>4060</c:v>
                </c:pt>
                <c:pt idx="1511">
                  <c:v>4540</c:v>
                </c:pt>
                <c:pt idx="1512">
                  <c:v>4975</c:v>
                </c:pt>
                <c:pt idx="1513">
                  <c:v>3480</c:v>
                </c:pt>
                <c:pt idx="1514">
                  <c:v>4250</c:v>
                </c:pt>
                <c:pt idx="1515">
                  <c:v>2875</c:v>
                </c:pt>
                <c:pt idx="1516">
                  <c:v>3650</c:v>
                </c:pt>
                <c:pt idx="1517">
                  <c:v>3870</c:v>
                </c:pt>
                <c:pt idx="1518">
                  <c:v>3630</c:v>
                </c:pt>
                <c:pt idx="1519">
                  <c:v>3410</c:v>
                </c:pt>
                <c:pt idx="1520">
                  <c:v>5225</c:v>
                </c:pt>
                <c:pt idx="1521">
                  <c:v>5000</c:v>
                </c:pt>
                <c:pt idx="1522">
                  <c:v>5025</c:v>
                </c:pt>
                <c:pt idx="1523">
                  <c:v>5600</c:v>
                </c:pt>
                <c:pt idx="1524">
                  <c:v>4935</c:v>
                </c:pt>
                <c:pt idx="1525">
                  <c:v>4630</c:v>
                </c:pt>
                <c:pt idx="1526">
                  <c:v>4730</c:v>
                </c:pt>
                <c:pt idx="1527">
                  <c:v>3350</c:v>
                </c:pt>
                <c:pt idx="1528">
                  <c:v>5275</c:v>
                </c:pt>
                <c:pt idx="1529">
                  <c:v>3750</c:v>
                </c:pt>
                <c:pt idx="1530">
                  <c:v>2575</c:v>
                </c:pt>
                <c:pt idx="1531">
                  <c:v>4975</c:v>
                </c:pt>
                <c:pt idx="1532">
                  <c:v>3580</c:v>
                </c:pt>
                <c:pt idx="1533">
                  <c:v>4770</c:v>
                </c:pt>
                <c:pt idx="1534">
                  <c:v>4400</c:v>
                </c:pt>
                <c:pt idx="1535">
                  <c:v>2830</c:v>
                </c:pt>
                <c:pt idx="1536">
                  <c:v>3390</c:v>
                </c:pt>
                <c:pt idx="1537">
                  <c:v>2425</c:v>
                </c:pt>
                <c:pt idx="1538">
                  <c:v>3880</c:v>
                </c:pt>
                <c:pt idx="1539">
                  <c:v>3630</c:v>
                </c:pt>
                <c:pt idx="1540">
                  <c:v>4590</c:v>
                </c:pt>
                <c:pt idx="1541">
                  <c:v>4940</c:v>
                </c:pt>
                <c:pt idx="1542">
                  <c:v>3570</c:v>
                </c:pt>
                <c:pt idx="1543">
                  <c:v>2525</c:v>
                </c:pt>
                <c:pt idx="1544">
                  <c:v>5200</c:v>
                </c:pt>
                <c:pt idx="1545">
                  <c:v>4925</c:v>
                </c:pt>
                <c:pt idx="1546">
                  <c:v>3540</c:v>
                </c:pt>
                <c:pt idx="1547">
                  <c:v>5075</c:v>
                </c:pt>
                <c:pt idx="1548">
                  <c:v>4840</c:v>
                </c:pt>
                <c:pt idx="1549">
                  <c:v>3420</c:v>
                </c:pt>
                <c:pt idx="1550">
                  <c:v>2425</c:v>
                </c:pt>
                <c:pt idx="1551">
                  <c:v>3690</c:v>
                </c:pt>
                <c:pt idx="1552">
                  <c:v>2825</c:v>
                </c:pt>
                <c:pt idx="1553">
                  <c:v>3890</c:v>
                </c:pt>
                <c:pt idx="1554">
                  <c:v>5025</c:v>
                </c:pt>
                <c:pt idx="1555">
                  <c:v>5125</c:v>
                </c:pt>
                <c:pt idx="1556">
                  <c:v>3290</c:v>
                </c:pt>
                <c:pt idx="1557">
                  <c:v>4560</c:v>
                </c:pt>
                <c:pt idx="1558">
                  <c:v>3740</c:v>
                </c:pt>
                <c:pt idx="1559">
                  <c:v>5440</c:v>
                </c:pt>
                <c:pt idx="1560">
                  <c:v>4775</c:v>
                </c:pt>
                <c:pt idx="1561">
                  <c:v>5570</c:v>
                </c:pt>
                <c:pt idx="1562">
                  <c:v>3740</c:v>
                </c:pt>
                <c:pt idx="1563">
                  <c:v>3920</c:v>
                </c:pt>
                <c:pt idx="1564">
                  <c:v>3930</c:v>
                </c:pt>
                <c:pt idx="1565">
                  <c:v>4895</c:v>
                </c:pt>
                <c:pt idx="1566">
                  <c:v>4510</c:v>
                </c:pt>
                <c:pt idx="1567">
                  <c:v>5175</c:v>
                </c:pt>
                <c:pt idx="1568">
                  <c:v>2900</c:v>
                </c:pt>
                <c:pt idx="1569">
                  <c:v>5320</c:v>
                </c:pt>
                <c:pt idx="1570">
                  <c:v>4290</c:v>
                </c:pt>
                <c:pt idx="1571">
                  <c:v>2925</c:v>
                </c:pt>
                <c:pt idx="1572">
                  <c:v>3790</c:v>
                </c:pt>
                <c:pt idx="1573">
                  <c:v>3800</c:v>
                </c:pt>
                <c:pt idx="1574">
                  <c:v>3890</c:v>
                </c:pt>
                <c:pt idx="1575">
                  <c:v>3125</c:v>
                </c:pt>
                <c:pt idx="1576">
                  <c:v>4690</c:v>
                </c:pt>
                <c:pt idx="1577">
                  <c:v>4790</c:v>
                </c:pt>
                <c:pt idx="1578">
                  <c:v>4525</c:v>
                </c:pt>
                <c:pt idx="1579">
                  <c:v>4825</c:v>
                </c:pt>
                <c:pt idx="1580">
                  <c:v>4200</c:v>
                </c:pt>
                <c:pt idx="1581">
                  <c:v>4870</c:v>
                </c:pt>
                <c:pt idx="1582">
                  <c:v>3480</c:v>
                </c:pt>
                <c:pt idx="1583">
                  <c:v>5090</c:v>
                </c:pt>
                <c:pt idx="1584">
                  <c:v>4340</c:v>
                </c:pt>
                <c:pt idx="1585">
                  <c:v>4910</c:v>
                </c:pt>
                <c:pt idx="1586">
                  <c:v>5380</c:v>
                </c:pt>
                <c:pt idx="1587">
                  <c:v>4940</c:v>
                </c:pt>
                <c:pt idx="1588">
                  <c:v>5440</c:v>
                </c:pt>
                <c:pt idx="1589">
                  <c:v>2325</c:v>
                </c:pt>
                <c:pt idx="1590">
                  <c:v>3750</c:v>
                </c:pt>
                <c:pt idx="1591">
                  <c:v>3970</c:v>
                </c:pt>
                <c:pt idx="1592">
                  <c:v>2425</c:v>
                </c:pt>
                <c:pt idx="1593">
                  <c:v>5400</c:v>
                </c:pt>
                <c:pt idx="1594">
                  <c:v>4925</c:v>
                </c:pt>
                <c:pt idx="1595">
                  <c:v>3390</c:v>
                </c:pt>
                <c:pt idx="1596">
                  <c:v>4825</c:v>
                </c:pt>
                <c:pt idx="1597">
                  <c:v>3790</c:v>
                </c:pt>
                <c:pt idx="1598">
                  <c:v>4300</c:v>
                </c:pt>
                <c:pt idx="1599">
                  <c:v>2925</c:v>
                </c:pt>
                <c:pt idx="1600">
                  <c:v>3650</c:v>
                </c:pt>
                <c:pt idx="1601">
                  <c:v>2425</c:v>
                </c:pt>
                <c:pt idx="1602">
                  <c:v>3970</c:v>
                </c:pt>
                <c:pt idx="1603">
                  <c:v>3890</c:v>
                </c:pt>
                <c:pt idx="1604">
                  <c:v>2875</c:v>
                </c:pt>
                <c:pt idx="1605">
                  <c:v>4490</c:v>
                </c:pt>
                <c:pt idx="1606">
                  <c:v>2825</c:v>
                </c:pt>
                <c:pt idx="1607">
                  <c:v>4620</c:v>
                </c:pt>
                <c:pt idx="1608">
                  <c:v>2825</c:v>
                </c:pt>
                <c:pt idx="1609">
                  <c:v>3890</c:v>
                </c:pt>
                <c:pt idx="1610">
                  <c:v>3280</c:v>
                </c:pt>
                <c:pt idx="1611">
                  <c:v>2475</c:v>
                </c:pt>
                <c:pt idx="1612">
                  <c:v>5150</c:v>
                </c:pt>
                <c:pt idx="1613">
                  <c:v>2825</c:v>
                </c:pt>
                <c:pt idx="1614">
                  <c:v>2275</c:v>
                </c:pt>
                <c:pt idx="1615">
                  <c:v>4440</c:v>
                </c:pt>
                <c:pt idx="1616">
                  <c:v>2325</c:v>
                </c:pt>
                <c:pt idx="1617">
                  <c:v>3175</c:v>
                </c:pt>
                <c:pt idx="1618">
                  <c:v>4875</c:v>
                </c:pt>
                <c:pt idx="1619">
                  <c:v>4590</c:v>
                </c:pt>
                <c:pt idx="1620">
                  <c:v>4720</c:v>
                </c:pt>
                <c:pt idx="1621">
                  <c:v>3052.5</c:v>
                </c:pt>
                <c:pt idx="1622">
                  <c:v>2607.5</c:v>
                </c:pt>
                <c:pt idx="1623">
                  <c:v>4890</c:v>
                </c:pt>
                <c:pt idx="1624">
                  <c:v>2135</c:v>
                </c:pt>
                <c:pt idx="1625">
                  <c:v>3560</c:v>
                </c:pt>
                <c:pt idx="1626">
                  <c:v>3520</c:v>
                </c:pt>
                <c:pt idx="1627">
                  <c:v>3515</c:v>
                </c:pt>
                <c:pt idx="1628">
                  <c:v>3515</c:v>
                </c:pt>
                <c:pt idx="1629">
                  <c:v>3415</c:v>
                </c:pt>
                <c:pt idx="1630">
                  <c:v>3365</c:v>
                </c:pt>
                <c:pt idx="1631">
                  <c:v>3360</c:v>
                </c:pt>
                <c:pt idx="1632">
                  <c:v>3245</c:v>
                </c:pt>
                <c:pt idx="1633">
                  <c:v>3225</c:v>
                </c:pt>
                <c:pt idx="1634">
                  <c:v>3105</c:v>
                </c:pt>
                <c:pt idx="1635">
                  <c:v>3095</c:v>
                </c:pt>
                <c:pt idx="1636">
                  <c:v>3065</c:v>
                </c:pt>
                <c:pt idx="1637">
                  <c:v>2845</c:v>
                </c:pt>
                <c:pt idx="1638">
                  <c:v>2840</c:v>
                </c:pt>
                <c:pt idx="1639">
                  <c:v>2800</c:v>
                </c:pt>
                <c:pt idx="1640">
                  <c:v>5560</c:v>
                </c:pt>
                <c:pt idx="1641">
                  <c:v>5050</c:v>
                </c:pt>
                <c:pt idx="1642">
                  <c:v>4955</c:v>
                </c:pt>
                <c:pt idx="1643">
                  <c:v>4945</c:v>
                </c:pt>
                <c:pt idx="1644">
                  <c:v>4945</c:v>
                </c:pt>
                <c:pt idx="1645">
                  <c:v>4935</c:v>
                </c:pt>
                <c:pt idx="1646">
                  <c:v>4895</c:v>
                </c:pt>
                <c:pt idx="1647">
                  <c:v>4845</c:v>
                </c:pt>
                <c:pt idx="1648">
                  <c:v>4840</c:v>
                </c:pt>
                <c:pt idx="1649">
                  <c:v>4730</c:v>
                </c:pt>
                <c:pt idx="1650">
                  <c:v>4700</c:v>
                </c:pt>
                <c:pt idx="1651">
                  <c:v>2315</c:v>
                </c:pt>
                <c:pt idx="1652">
                  <c:v>4620</c:v>
                </c:pt>
                <c:pt idx="1653">
                  <c:v>4600</c:v>
                </c:pt>
                <c:pt idx="1654">
                  <c:v>4590</c:v>
                </c:pt>
                <c:pt idx="1655">
                  <c:v>4550</c:v>
                </c:pt>
                <c:pt idx="1656">
                  <c:v>2260</c:v>
                </c:pt>
                <c:pt idx="1657">
                  <c:v>2110</c:v>
                </c:pt>
                <c:pt idx="1658">
                  <c:v>2110</c:v>
                </c:pt>
                <c:pt idx="1659">
                  <c:v>2105</c:v>
                </c:pt>
                <c:pt idx="1660">
                  <c:v>2105</c:v>
                </c:pt>
                <c:pt idx="1661">
                  <c:v>2100</c:v>
                </c:pt>
                <c:pt idx="1662">
                  <c:v>2030</c:v>
                </c:pt>
                <c:pt idx="1663">
                  <c:v>4040</c:v>
                </c:pt>
                <c:pt idx="1664">
                  <c:v>4040</c:v>
                </c:pt>
                <c:pt idx="1665">
                  <c:v>3960</c:v>
                </c:pt>
                <c:pt idx="1666">
                  <c:v>3930</c:v>
                </c:pt>
                <c:pt idx="1667">
                  <c:v>3910</c:v>
                </c:pt>
                <c:pt idx="1668">
                  <c:v>3900</c:v>
                </c:pt>
                <c:pt idx="1669">
                  <c:v>3900</c:v>
                </c:pt>
                <c:pt idx="1670">
                  <c:v>3890</c:v>
                </c:pt>
                <c:pt idx="1671">
                  <c:v>3880</c:v>
                </c:pt>
                <c:pt idx="1672">
                  <c:v>3880</c:v>
                </c:pt>
                <c:pt idx="1673">
                  <c:v>3880</c:v>
                </c:pt>
                <c:pt idx="1674">
                  <c:v>3850</c:v>
                </c:pt>
                <c:pt idx="1675">
                  <c:v>2862.5</c:v>
                </c:pt>
                <c:pt idx="1676">
                  <c:v>3810</c:v>
                </c:pt>
                <c:pt idx="1677">
                  <c:v>2845</c:v>
                </c:pt>
                <c:pt idx="1678">
                  <c:v>3770</c:v>
                </c:pt>
                <c:pt idx="1679">
                  <c:v>3740</c:v>
                </c:pt>
                <c:pt idx="1680">
                  <c:v>3690</c:v>
                </c:pt>
                <c:pt idx="1681">
                  <c:v>3690</c:v>
                </c:pt>
                <c:pt idx="1682">
                  <c:v>3680</c:v>
                </c:pt>
                <c:pt idx="1683">
                  <c:v>3670</c:v>
                </c:pt>
                <c:pt idx="1684">
                  <c:v>3670</c:v>
                </c:pt>
                <c:pt idx="1685">
                  <c:v>3640</c:v>
                </c:pt>
                <c:pt idx="1686">
                  <c:v>3640</c:v>
                </c:pt>
                <c:pt idx="1687">
                  <c:v>3620</c:v>
                </c:pt>
                <c:pt idx="1688">
                  <c:v>3610</c:v>
                </c:pt>
                <c:pt idx="1689">
                  <c:v>3610</c:v>
                </c:pt>
                <c:pt idx="1690">
                  <c:v>3600</c:v>
                </c:pt>
                <c:pt idx="1691">
                  <c:v>3600</c:v>
                </c:pt>
                <c:pt idx="1692">
                  <c:v>3600</c:v>
                </c:pt>
                <c:pt idx="1693">
                  <c:v>3590</c:v>
                </c:pt>
                <c:pt idx="1694">
                  <c:v>3570</c:v>
                </c:pt>
                <c:pt idx="1695">
                  <c:v>3550</c:v>
                </c:pt>
                <c:pt idx="1696">
                  <c:v>3540</c:v>
                </c:pt>
                <c:pt idx="1697">
                  <c:v>3520</c:v>
                </c:pt>
                <c:pt idx="1698">
                  <c:v>3500</c:v>
                </c:pt>
                <c:pt idx="1699">
                  <c:v>3490</c:v>
                </c:pt>
                <c:pt idx="1700">
                  <c:v>3470</c:v>
                </c:pt>
                <c:pt idx="1701">
                  <c:v>3460</c:v>
                </c:pt>
                <c:pt idx="1702">
                  <c:v>3450</c:v>
                </c:pt>
                <c:pt idx="1703">
                  <c:v>3440</c:v>
                </c:pt>
                <c:pt idx="1704">
                  <c:v>3440</c:v>
                </c:pt>
                <c:pt idx="1705">
                  <c:v>3430</c:v>
                </c:pt>
                <c:pt idx="1706">
                  <c:v>3420</c:v>
                </c:pt>
                <c:pt idx="1707">
                  <c:v>3410</c:v>
                </c:pt>
                <c:pt idx="1708">
                  <c:v>3390</c:v>
                </c:pt>
                <c:pt idx="1709">
                  <c:v>3390</c:v>
                </c:pt>
                <c:pt idx="1710">
                  <c:v>3380</c:v>
                </c:pt>
                <c:pt idx="1711">
                  <c:v>3370</c:v>
                </c:pt>
                <c:pt idx="1712">
                  <c:v>3360</c:v>
                </c:pt>
                <c:pt idx="1713">
                  <c:v>3350</c:v>
                </c:pt>
                <c:pt idx="1714">
                  <c:v>3340</c:v>
                </c:pt>
                <c:pt idx="1715">
                  <c:v>3320</c:v>
                </c:pt>
                <c:pt idx="1716">
                  <c:v>3280</c:v>
                </c:pt>
                <c:pt idx="1717">
                  <c:v>3275</c:v>
                </c:pt>
                <c:pt idx="1718">
                  <c:v>3260</c:v>
                </c:pt>
                <c:pt idx="1719">
                  <c:v>3190</c:v>
                </c:pt>
                <c:pt idx="1720">
                  <c:v>3180</c:v>
                </c:pt>
                <c:pt idx="1721">
                  <c:v>3170</c:v>
                </c:pt>
                <c:pt idx="1722">
                  <c:v>3130</c:v>
                </c:pt>
                <c:pt idx="1723">
                  <c:v>3100</c:v>
                </c:pt>
                <c:pt idx="1724">
                  <c:v>3090</c:v>
                </c:pt>
                <c:pt idx="1725">
                  <c:v>3090</c:v>
                </c:pt>
                <c:pt idx="1726">
                  <c:v>3080</c:v>
                </c:pt>
                <c:pt idx="1727">
                  <c:v>3080</c:v>
                </c:pt>
                <c:pt idx="1728">
                  <c:v>3080</c:v>
                </c:pt>
                <c:pt idx="1729">
                  <c:v>3070</c:v>
                </c:pt>
                <c:pt idx="1730">
                  <c:v>3050</c:v>
                </c:pt>
                <c:pt idx="1731">
                  <c:v>2960</c:v>
                </c:pt>
                <c:pt idx="1732">
                  <c:v>2940</c:v>
                </c:pt>
                <c:pt idx="1733">
                  <c:v>2920</c:v>
                </c:pt>
                <c:pt idx="1734">
                  <c:v>2910</c:v>
                </c:pt>
                <c:pt idx="1735">
                  <c:v>2900</c:v>
                </c:pt>
                <c:pt idx="1736">
                  <c:v>2890</c:v>
                </c:pt>
                <c:pt idx="1737">
                  <c:v>2157.5</c:v>
                </c:pt>
                <c:pt idx="1738">
                  <c:v>2870</c:v>
                </c:pt>
                <c:pt idx="1739">
                  <c:v>2860</c:v>
                </c:pt>
                <c:pt idx="1740">
                  <c:v>2860</c:v>
                </c:pt>
                <c:pt idx="1741">
                  <c:v>2855</c:v>
                </c:pt>
                <c:pt idx="1742">
                  <c:v>2850</c:v>
                </c:pt>
                <c:pt idx="1743">
                  <c:v>2850</c:v>
                </c:pt>
                <c:pt idx="1744">
                  <c:v>2840</c:v>
                </c:pt>
                <c:pt idx="1745">
                  <c:v>2840</c:v>
                </c:pt>
                <c:pt idx="1746">
                  <c:v>2830</c:v>
                </c:pt>
                <c:pt idx="1747">
                  <c:v>2820</c:v>
                </c:pt>
                <c:pt idx="1748">
                  <c:v>2820</c:v>
                </c:pt>
                <c:pt idx="1749">
                  <c:v>2820</c:v>
                </c:pt>
                <c:pt idx="1750">
                  <c:v>2810</c:v>
                </c:pt>
                <c:pt idx="1751">
                  <c:v>2810</c:v>
                </c:pt>
                <c:pt idx="1752">
                  <c:v>2760</c:v>
                </c:pt>
                <c:pt idx="1753">
                  <c:v>2750</c:v>
                </c:pt>
                <c:pt idx="1754">
                  <c:v>5420</c:v>
                </c:pt>
                <c:pt idx="1755">
                  <c:v>5400</c:v>
                </c:pt>
                <c:pt idx="1756">
                  <c:v>5380</c:v>
                </c:pt>
                <c:pt idx="1757">
                  <c:v>2630</c:v>
                </c:pt>
                <c:pt idx="1758">
                  <c:v>5225</c:v>
                </c:pt>
                <c:pt idx="1759">
                  <c:v>3865</c:v>
                </c:pt>
                <c:pt idx="1760">
                  <c:v>5130</c:v>
                </c:pt>
                <c:pt idx="1761">
                  <c:v>5055</c:v>
                </c:pt>
                <c:pt idx="1762">
                  <c:v>4955</c:v>
                </c:pt>
                <c:pt idx="1763">
                  <c:v>4915</c:v>
                </c:pt>
                <c:pt idx="1764">
                  <c:v>4890</c:v>
                </c:pt>
                <c:pt idx="1765">
                  <c:v>4880</c:v>
                </c:pt>
                <c:pt idx="1766">
                  <c:v>4875</c:v>
                </c:pt>
                <c:pt idx="1767">
                  <c:v>4855</c:v>
                </c:pt>
                <c:pt idx="1768">
                  <c:v>4850</c:v>
                </c:pt>
                <c:pt idx="1769">
                  <c:v>4825</c:v>
                </c:pt>
                <c:pt idx="1770">
                  <c:v>4805</c:v>
                </c:pt>
                <c:pt idx="1771">
                  <c:v>2390</c:v>
                </c:pt>
                <c:pt idx="1772">
                  <c:v>4770</c:v>
                </c:pt>
                <c:pt idx="1773">
                  <c:v>3545</c:v>
                </c:pt>
                <c:pt idx="1774">
                  <c:v>2358.5</c:v>
                </c:pt>
                <c:pt idx="1775">
                  <c:v>4710</c:v>
                </c:pt>
                <c:pt idx="1776">
                  <c:v>3530</c:v>
                </c:pt>
                <c:pt idx="1777">
                  <c:v>2350</c:v>
                </c:pt>
                <c:pt idx="1778">
                  <c:v>4690</c:v>
                </c:pt>
                <c:pt idx="1779">
                  <c:v>4690</c:v>
                </c:pt>
                <c:pt idx="1780">
                  <c:v>4690</c:v>
                </c:pt>
                <c:pt idx="1781">
                  <c:v>2920</c:v>
                </c:pt>
                <c:pt idx="1782">
                  <c:v>4670</c:v>
                </c:pt>
                <c:pt idx="1783">
                  <c:v>2310</c:v>
                </c:pt>
                <c:pt idx="1784">
                  <c:v>2305</c:v>
                </c:pt>
                <c:pt idx="1785">
                  <c:v>4590</c:v>
                </c:pt>
                <c:pt idx="1786">
                  <c:v>4590</c:v>
                </c:pt>
                <c:pt idx="1787">
                  <c:v>3405</c:v>
                </c:pt>
                <c:pt idx="1788">
                  <c:v>4540</c:v>
                </c:pt>
                <c:pt idx="1789">
                  <c:v>2250</c:v>
                </c:pt>
                <c:pt idx="1790">
                  <c:v>4490</c:v>
                </c:pt>
                <c:pt idx="1791">
                  <c:v>2240</c:v>
                </c:pt>
                <c:pt idx="1792">
                  <c:v>4440</c:v>
                </c:pt>
                <c:pt idx="1793">
                  <c:v>4440</c:v>
                </c:pt>
                <c:pt idx="1794">
                  <c:v>3330</c:v>
                </c:pt>
                <c:pt idx="1795">
                  <c:v>4410</c:v>
                </c:pt>
                <c:pt idx="1796">
                  <c:v>4390</c:v>
                </c:pt>
                <c:pt idx="1797">
                  <c:v>4390</c:v>
                </c:pt>
                <c:pt idx="1798">
                  <c:v>4370</c:v>
                </c:pt>
                <c:pt idx="1799">
                  <c:v>2155</c:v>
                </c:pt>
                <c:pt idx="1800">
                  <c:v>4290</c:v>
                </c:pt>
                <c:pt idx="1801">
                  <c:v>4290</c:v>
                </c:pt>
                <c:pt idx="1802">
                  <c:v>2145</c:v>
                </c:pt>
                <c:pt idx="1803">
                  <c:v>4290</c:v>
                </c:pt>
                <c:pt idx="1804">
                  <c:v>4270</c:v>
                </c:pt>
                <c:pt idx="1805">
                  <c:v>4270</c:v>
                </c:pt>
                <c:pt idx="1806">
                  <c:v>4270</c:v>
                </c:pt>
                <c:pt idx="1807">
                  <c:v>4250</c:v>
                </c:pt>
                <c:pt idx="1808">
                  <c:v>4250</c:v>
                </c:pt>
                <c:pt idx="1809">
                  <c:v>4250</c:v>
                </c:pt>
                <c:pt idx="1810">
                  <c:v>2110</c:v>
                </c:pt>
                <c:pt idx="1811">
                  <c:v>2110</c:v>
                </c:pt>
                <c:pt idx="1812">
                  <c:v>2105</c:v>
                </c:pt>
                <c:pt idx="1813">
                  <c:v>2105</c:v>
                </c:pt>
                <c:pt idx="1814">
                  <c:v>2085</c:v>
                </c:pt>
                <c:pt idx="1815">
                  <c:v>5175</c:v>
                </c:pt>
                <c:pt idx="1816">
                  <c:v>2062.5</c:v>
                </c:pt>
                <c:pt idx="1817">
                  <c:v>3970</c:v>
                </c:pt>
                <c:pt idx="1818">
                  <c:v>3950</c:v>
                </c:pt>
                <c:pt idx="1819">
                  <c:v>3940</c:v>
                </c:pt>
                <c:pt idx="1820">
                  <c:v>4890</c:v>
                </c:pt>
                <c:pt idx="1821">
                  <c:v>3910</c:v>
                </c:pt>
                <c:pt idx="1822">
                  <c:v>3890</c:v>
                </c:pt>
                <c:pt idx="1823">
                  <c:v>3870</c:v>
                </c:pt>
                <c:pt idx="1824">
                  <c:v>3870</c:v>
                </c:pt>
                <c:pt idx="1825">
                  <c:v>2900</c:v>
                </c:pt>
                <c:pt idx="1826">
                  <c:v>3860</c:v>
                </c:pt>
                <c:pt idx="1827">
                  <c:v>2885</c:v>
                </c:pt>
                <c:pt idx="1828">
                  <c:v>2885</c:v>
                </c:pt>
                <c:pt idx="1829">
                  <c:v>2880</c:v>
                </c:pt>
                <c:pt idx="1830">
                  <c:v>2870</c:v>
                </c:pt>
                <c:pt idx="1831">
                  <c:v>3820</c:v>
                </c:pt>
                <c:pt idx="1832">
                  <c:v>4750</c:v>
                </c:pt>
                <c:pt idx="1833">
                  <c:v>3790</c:v>
                </c:pt>
                <c:pt idx="1834">
                  <c:v>2830</c:v>
                </c:pt>
                <c:pt idx="1835">
                  <c:v>2830</c:v>
                </c:pt>
                <c:pt idx="1836">
                  <c:v>2825</c:v>
                </c:pt>
                <c:pt idx="1837">
                  <c:v>3750</c:v>
                </c:pt>
                <c:pt idx="1838">
                  <c:v>3740</c:v>
                </c:pt>
                <c:pt idx="1839">
                  <c:v>3740</c:v>
                </c:pt>
                <c:pt idx="1840">
                  <c:v>2795</c:v>
                </c:pt>
                <c:pt idx="1841">
                  <c:v>5570</c:v>
                </c:pt>
                <c:pt idx="1842">
                  <c:v>3690</c:v>
                </c:pt>
                <c:pt idx="1843">
                  <c:v>3690</c:v>
                </c:pt>
                <c:pt idx="1844">
                  <c:v>3680</c:v>
                </c:pt>
                <c:pt idx="1845">
                  <c:v>3670</c:v>
                </c:pt>
                <c:pt idx="1846">
                  <c:v>3670</c:v>
                </c:pt>
                <c:pt idx="1847">
                  <c:v>3650</c:v>
                </c:pt>
                <c:pt idx="1848">
                  <c:v>3650</c:v>
                </c:pt>
                <c:pt idx="1849">
                  <c:v>3610</c:v>
                </c:pt>
                <c:pt idx="1850">
                  <c:v>3610</c:v>
                </c:pt>
                <c:pt idx="1851">
                  <c:v>3600</c:v>
                </c:pt>
                <c:pt idx="1852">
                  <c:v>3590</c:v>
                </c:pt>
                <c:pt idx="1853">
                  <c:v>3580</c:v>
                </c:pt>
                <c:pt idx="1854">
                  <c:v>3580</c:v>
                </c:pt>
                <c:pt idx="1855">
                  <c:v>3570</c:v>
                </c:pt>
                <c:pt idx="1856">
                  <c:v>3560</c:v>
                </c:pt>
                <c:pt idx="1857">
                  <c:v>5310</c:v>
                </c:pt>
                <c:pt idx="1858">
                  <c:v>3530</c:v>
                </c:pt>
                <c:pt idx="1859">
                  <c:v>5245</c:v>
                </c:pt>
                <c:pt idx="1860">
                  <c:v>3470</c:v>
                </c:pt>
                <c:pt idx="1861">
                  <c:v>3470</c:v>
                </c:pt>
                <c:pt idx="1862">
                  <c:v>3430</c:v>
                </c:pt>
                <c:pt idx="1863">
                  <c:v>3420</c:v>
                </c:pt>
                <c:pt idx="1864">
                  <c:v>3410</c:v>
                </c:pt>
                <c:pt idx="1865">
                  <c:v>5100</c:v>
                </c:pt>
                <c:pt idx="1866">
                  <c:v>3400</c:v>
                </c:pt>
                <c:pt idx="1867">
                  <c:v>3400</c:v>
                </c:pt>
                <c:pt idx="1868">
                  <c:v>3390</c:v>
                </c:pt>
                <c:pt idx="1869">
                  <c:v>3390</c:v>
                </c:pt>
                <c:pt idx="1870">
                  <c:v>5070</c:v>
                </c:pt>
                <c:pt idx="1871">
                  <c:v>3380</c:v>
                </c:pt>
                <c:pt idx="1872">
                  <c:v>3370</c:v>
                </c:pt>
                <c:pt idx="1873">
                  <c:v>3370</c:v>
                </c:pt>
                <c:pt idx="1874">
                  <c:v>3370</c:v>
                </c:pt>
                <c:pt idx="1875">
                  <c:v>5025</c:v>
                </c:pt>
                <c:pt idx="1876">
                  <c:v>3350</c:v>
                </c:pt>
                <c:pt idx="1877">
                  <c:v>3340</c:v>
                </c:pt>
                <c:pt idx="1878">
                  <c:v>3290</c:v>
                </c:pt>
                <c:pt idx="1879">
                  <c:v>4895</c:v>
                </c:pt>
                <c:pt idx="1880">
                  <c:v>2852.5</c:v>
                </c:pt>
                <c:pt idx="1881">
                  <c:v>3260</c:v>
                </c:pt>
                <c:pt idx="1882">
                  <c:v>4860</c:v>
                </c:pt>
                <c:pt idx="1883">
                  <c:v>3240</c:v>
                </c:pt>
                <c:pt idx="1884">
                  <c:v>4775</c:v>
                </c:pt>
                <c:pt idx="1885">
                  <c:v>4700</c:v>
                </c:pt>
                <c:pt idx="1886">
                  <c:v>4690</c:v>
                </c:pt>
                <c:pt idx="1887">
                  <c:v>3110</c:v>
                </c:pt>
                <c:pt idx="1888">
                  <c:v>3060</c:v>
                </c:pt>
                <c:pt idx="1889">
                  <c:v>4570</c:v>
                </c:pt>
                <c:pt idx="1890">
                  <c:v>4560</c:v>
                </c:pt>
                <c:pt idx="1891">
                  <c:v>4510</c:v>
                </c:pt>
                <c:pt idx="1892">
                  <c:v>4510</c:v>
                </c:pt>
                <c:pt idx="1893">
                  <c:v>4510</c:v>
                </c:pt>
                <c:pt idx="1894">
                  <c:v>2225</c:v>
                </c:pt>
                <c:pt idx="1895">
                  <c:v>2960</c:v>
                </c:pt>
                <c:pt idx="1896">
                  <c:v>2950</c:v>
                </c:pt>
                <c:pt idx="1897">
                  <c:v>2940</c:v>
                </c:pt>
                <c:pt idx="1898">
                  <c:v>2930</c:v>
                </c:pt>
                <c:pt idx="1899">
                  <c:v>4340</c:v>
                </c:pt>
                <c:pt idx="1900">
                  <c:v>4340</c:v>
                </c:pt>
                <c:pt idx="1901">
                  <c:v>2890</c:v>
                </c:pt>
                <c:pt idx="1902">
                  <c:v>4310</c:v>
                </c:pt>
                <c:pt idx="1903">
                  <c:v>4310</c:v>
                </c:pt>
                <c:pt idx="1904">
                  <c:v>2860</c:v>
                </c:pt>
                <c:pt idx="1905">
                  <c:v>2132.5</c:v>
                </c:pt>
                <c:pt idx="1906">
                  <c:v>2840</c:v>
                </c:pt>
                <c:pt idx="1907">
                  <c:v>2830</c:v>
                </c:pt>
                <c:pt idx="1908">
                  <c:v>2120</c:v>
                </c:pt>
                <c:pt idx="1909">
                  <c:v>2820</c:v>
                </c:pt>
                <c:pt idx="1910">
                  <c:v>2105</c:v>
                </c:pt>
                <c:pt idx="1911">
                  <c:v>2795</c:v>
                </c:pt>
                <c:pt idx="1912">
                  <c:v>2095</c:v>
                </c:pt>
                <c:pt idx="1913">
                  <c:v>3490</c:v>
                </c:pt>
                <c:pt idx="1914">
                  <c:v>2780</c:v>
                </c:pt>
                <c:pt idx="1915">
                  <c:v>2775</c:v>
                </c:pt>
                <c:pt idx="1916">
                  <c:v>2760</c:v>
                </c:pt>
                <c:pt idx="1917">
                  <c:v>2035</c:v>
                </c:pt>
                <c:pt idx="1918">
                  <c:v>3345</c:v>
                </c:pt>
                <c:pt idx="1919">
                  <c:v>3345</c:v>
                </c:pt>
                <c:pt idx="1920">
                  <c:v>5340</c:v>
                </c:pt>
                <c:pt idx="1921">
                  <c:v>2610</c:v>
                </c:pt>
                <c:pt idx="1922">
                  <c:v>3250</c:v>
                </c:pt>
                <c:pt idx="1923">
                  <c:v>3870</c:v>
                </c:pt>
                <c:pt idx="1924">
                  <c:v>3870</c:v>
                </c:pt>
                <c:pt idx="1925">
                  <c:v>5150</c:v>
                </c:pt>
                <c:pt idx="1926">
                  <c:v>3860</c:v>
                </c:pt>
                <c:pt idx="1927">
                  <c:v>3790</c:v>
                </c:pt>
                <c:pt idx="1928">
                  <c:v>5050</c:v>
                </c:pt>
                <c:pt idx="1929">
                  <c:v>3760</c:v>
                </c:pt>
                <c:pt idx="1930">
                  <c:v>3750</c:v>
                </c:pt>
                <c:pt idx="1931">
                  <c:v>3105</c:v>
                </c:pt>
                <c:pt idx="1932">
                  <c:v>3710</c:v>
                </c:pt>
                <c:pt idx="1933">
                  <c:v>4910</c:v>
                </c:pt>
                <c:pt idx="1934">
                  <c:v>3680</c:v>
                </c:pt>
                <c:pt idx="1935">
                  <c:v>3640</c:v>
                </c:pt>
                <c:pt idx="1936">
                  <c:v>4850</c:v>
                </c:pt>
                <c:pt idx="1937">
                  <c:v>3630</c:v>
                </c:pt>
                <c:pt idx="1938">
                  <c:v>2115</c:v>
                </c:pt>
                <c:pt idx="1939">
                  <c:v>3610</c:v>
                </c:pt>
                <c:pt idx="1940">
                  <c:v>3610</c:v>
                </c:pt>
                <c:pt idx="1941">
                  <c:v>4810</c:v>
                </c:pt>
                <c:pt idx="1942">
                  <c:v>3580</c:v>
                </c:pt>
                <c:pt idx="1943">
                  <c:v>3550</c:v>
                </c:pt>
                <c:pt idx="1944">
                  <c:v>3540</c:v>
                </c:pt>
                <c:pt idx="1945">
                  <c:v>3490</c:v>
                </c:pt>
                <c:pt idx="1946">
                  <c:v>4650</c:v>
                </c:pt>
                <c:pt idx="1947">
                  <c:v>4650</c:v>
                </c:pt>
                <c:pt idx="1948">
                  <c:v>2597.5</c:v>
                </c:pt>
                <c:pt idx="1949">
                  <c:v>2875</c:v>
                </c:pt>
                <c:pt idx="1950">
                  <c:v>2830</c:v>
                </c:pt>
                <c:pt idx="1951">
                  <c:v>3370</c:v>
                </c:pt>
                <c:pt idx="1952">
                  <c:v>3350</c:v>
                </c:pt>
                <c:pt idx="1953">
                  <c:v>3340</c:v>
                </c:pt>
                <c:pt idx="1954">
                  <c:v>4450</c:v>
                </c:pt>
                <c:pt idx="1955">
                  <c:v>4450</c:v>
                </c:pt>
                <c:pt idx="1956">
                  <c:v>3310</c:v>
                </c:pt>
                <c:pt idx="1957">
                  <c:v>4410</c:v>
                </c:pt>
                <c:pt idx="1958">
                  <c:v>4410</c:v>
                </c:pt>
                <c:pt idx="1959">
                  <c:v>5510</c:v>
                </c:pt>
                <c:pt idx="1960">
                  <c:v>3260</c:v>
                </c:pt>
                <c:pt idx="1961">
                  <c:v>5400</c:v>
                </c:pt>
                <c:pt idx="1962">
                  <c:v>2932.5</c:v>
                </c:pt>
                <c:pt idx="1963">
                  <c:v>2100</c:v>
                </c:pt>
                <c:pt idx="1964">
                  <c:v>2100</c:v>
                </c:pt>
                <c:pt idx="1965">
                  <c:v>5250</c:v>
                </c:pt>
                <c:pt idx="1966">
                  <c:v>3140</c:v>
                </c:pt>
                <c:pt idx="1967">
                  <c:v>5200</c:v>
                </c:pt>
                <c:pt idx="1968">
                  <c:v>3120</c:v>
                </c:pt>
                <c:pt idx="1969">
                  <c:v>5175</c:v>
                </c:pt>
                <c:pt idx="1970">
                  <c:v>3090</c:v>
                </c:pt>
                <c:pt idx="1971">
                  <c:v>3080</c:v>
                </c:pt>
                <c:pt idx="1972">
                  <c:v>5125</c:v>
                </c:pt>
                <c:pt idx="1973">
                  <c:v>5125</c:v>
                </c:pt>
                <c:pt idx="1974">
                  <c:v>2035</c:v>
                </c:pt>
                <c:pt idx="1975">
                  <c:v>5075</c:v>
                </c:pt>
                <c:pt idx="1976">
                  <c:v>2015</c:v>
                </c:pt>
                <c:pt idx="1977">
                  <c:v>3525</c:v>
                </c:pt>
                <c:pt idx="1978">
                  <c:v>2005</c:v>
                </c:pt>
                <c:pt idx="1979">
                  <c:v>5000</c:v>
                </c:pt>
                <c:pt idx="1980">
                  <c:v>4000</c:v>
                </c:pt>
                <c:pt idx="1981">
                  <c:v>4975</c:v>
                </c:pt>
                <c:pt idx="1982">
                  <c:v>4975</c:v>
                </c:pt>
                <c:pt idx="1983">
                  <c:v>4950</c:v>
                </c:pt>
                <c:pt idx="1984">
                  <c:v>4950</c:v>
                </c:pt>
                <c:pt idx="1985">
                  <c:v>4925</c:v>
                </c:pt>
                <c:pt idx="1986">
                  <c:v>2430</c:v>
                </c:pt>
                <c:pt idx="1987">
                  <c:v>2900</c:v>
                </c:pt>
                <c:pt idx="1988">
                  <c:v>4825</c:v>
                </c:pt>
                <c:pt idx="1989">
                  <c:v>2890</c:v>
                </c:pt>
                <c:pt idx="1990">
                  <c:v>2880</c:v>
                </c:pt>
                <c:pt idx="1991">
                  <c:v>4775</c:v>
                </c:pt>
                <c:pt idx="1992">
                  <c:v>2860</c:v>
                </c:pt>
                <c:pt idx="1993">
                  <c:v>4725</c:v>
                </c:pt>
                <c:pt idx="1994">
                  <c:v>4700</c:v>
                </c:pt>
                <c:pt idx="1995">
                  <c:v>3760</c:v>
                </c:pt>
                <c:pt idx="1996">
                  <c:v>2800</c:v>
                </c:pt>
                <c:pt idx="1997">
                  <c:v>4650</c:v>
                </c:pt>
                <c:pt idx="1998">
                  <c:v>4650</c:v>
                </c:pt>
                <c:pt idx="1999">
                  <c:v>2790</c:v>
                </c:pt>
                <c:pt idx="2000">
                  <c:v>4640</c:v>
                </c:pt>
                <c:pt idx="2001">
                  <c:v>3710</c:v>
                </c:pt>
                <c:pt idx="2002">
                  <c:v>4600</c:v>
                </c:pt>
                <c:pt idx="2003">
                  <c:v>3680</c:v>
                </c:pt>
                <c:pt idx="2004">
                  <c:v>3670</c:v>
                </c:pt>
                <c:pt idx="2005">
                  <c:v>3650</c:v>
                </c:pt>
                <c:pt idx="2006">
                  <c:v>5450</c:v>
                </c:pt>
                <c:pt idx="2007">
                  <c:v>4540</c:v>
                </c:pt>
                <c:pt idx="2008">
                  <c:v>2111.5</c:v>
                </c:pt>
                <c:pt idx="2009">
                  <c:v>4475</c:v>
                </c:pt>
                <c:pt idx="2010">
                  <c:v>4460</c:v>
                </c:pt>
                <c:pt idx="2011">
                  <c:v>3550</c:v>
                </c:pt>
                <c:pt idx="2012">
                  <c:v>3510</c:v>
                </c:pt>
                <c:pt idx="2013">
                  <c:v>5250</c:v>
                </c:pt>
                <c:pt idx="2014">
                  <c:v>4360</c:v>
                </c:pt>
                <c:pt idx="2015">
                  <c:v>3480</c:v>
                </c:pt>
                <c:pt idx="2016">
                  <c:v>2165</c:v>
                </c:pt>
                <c:pt idx="2017">
                  <c:v>5190</c:v>
                </c:pt>
                <c:pt idx="2018">
                  <c:v>3450</c:v>
                </c:pt>
                <c:pt idx="2019">
                  <c:v>3450</c:v>
                </c:pt>
                <c:pt idx="2020">
                  <c:v>3450</c:v>
                </c:pt>
                <c:pt idx="2021">
                  <c:v>4250</c:v>
                </c:pt>
                <c:pt idx="2022">
                  <c:v>2115</c:v>
                </c:pt>
                <c:pt idx="2023">
                  <c:v>3380</c:v>
                </c:pt>
                <c:pt idx="2024">
                  <c:v>4200</c:v>
                </c:pt>
                <c:pt idx="2025">
                  <c:v>3360</c:v>
                </c:pt>
                <c:pt idx="2026">
                  <c:v>3350</c:v>
                </c:pt>
                <c:pt idx="2027">
                  <c:v>3330</c:v>
                </c:pt>
                <c:pt idx="2028">
                  <c:v>2075</c:v>
                </c:pt>
                <c:pt idx="2029">
                  <c:v>3300</c:v>
                </c:pt>
                <c:pt idx="2030">
                  <c:v>2050</c:v>
                </c:pt>
                <c:pt idx="2031">
                  <c:v>4050</c:v>
                </c:pt>
                <c:pt idx="2032">
                  <c:v>3210</c:v>
                </c:pt>
                <c:pt idx="2033">
                  <c:v>3140</c:v>
                </c:pt>
                <c:pt idx="2034">
                  <c:v>3100</c:v>
                </c:pt>
                <c:pt idx="2035">
                  <c:v>3750</c:v>
                </c:pt>
                <c:pt idx="2036">
                  <c:v>4450</c:v>
                </c:pt>
                <c:pt idx="2037">
                  <c:v>3700</c:v>
                </c:pt>
                <c:pt idx="2038">
                  <c:v>2755</c:v>
                </c:pt>
                <c:pt idx="2039">
                  <c:v>4370</c:v>
                </c:pt>
                <c:pt idx="2040">
                  <c:v>3640</c:v>
                </c:pt>
                <c:pt idx="2041">
                  <c:v>2895</c:v>
                </c:pt>
                <c:pt idx="2042">
                  <c:v>2890</c:v>
                </c:pt>
                <c:pt idx="2043">
                  <c:v>3195</c:v>
                </c:pt>
                <c:pt idx="2044">
                  <c:v>3010</c:v>
                </c:pt>
                <c:pt idx="2045">
                  <c:v>2365</c:v>
                </c:pt>
                <c:pt idx="2046">
                  <c:v>3360</c:v>
                </c:pt>
                <c:pt idx="2047">
                  <c:v>5000</c:v>
                </c:pt>
                <c:pt idx="2048">
                  <c:v>3290</c:v>
                </c:pt>
                <c:pt idx="2049">
                  <c:v>3275</c:v>
                </c:pt>
                <c:pt idx="2050">
                  <c:v>3260</c:v>
                </c:pt>
                <c:pt idx="2051">
                  <c:v>4875</c:v>
                </c:pt>
                <c:pt idx="2052">
                  <c:v>3810</c:v>
                </c:pt>
                <c:pt idx="2053">
                  <c:v>2845</c:v>
                </c:pt>
                <c:pt idx="2054">
                  <c:v>2190</c:v>
                </c:pt>
                <c:pt idx="2055">
                  <c:v>3125</c:v>
                </c:pt>
                <c:pt idx="2056">
                  <c:v>2800</c:v>
                </c:pt>
                <c:pt idx="2057">
                  <c:v>2066.5</c:v>
                </c:pt>
                <c:pt idx="2058">
                  <c:v>4875</c:v>
                </c:pt>
                <c:pt idx="2059">
                  <c:v>2120</c:v>
                </c:pt>
                <c:pt idx="2060">
                  <c:v>2320</c:v>
                </c:pt>
                <c:pt idx="2061">
                  <c:v>3610</c:v>
                </c:pt>
                <c:pt idx="2062">
                  <c:v>3590</c:v>
                </c:pt>
                <c:pt idx="2063">
                  <c:v>2975</c:v>
                </c:pt>
                <c:pt idx="2064">
                  <c:v>2792.5</c:v>
                </c:pt>
                <c:pt idx="2065">
                  <c:v>2925</c:v>
                </c:pt>
                <c:pt idx="2066">
                  <c:v>2900</c:v>
                </c:pt>
                <c:pt idx="2067">
                  <c:v>2875</c:v>
                </c:pt>
                <c:pt idx="2068">
                  <c:v>2875</c:v>
                </c:pt>
                <c:pt idx="2069">
                  <c:v>2825</c:v>
                </c:pt>
                <c:pt idx="2070">
                  <c:v>2825</c:v>
                </c:pt>
                <c:pt idx="2071">
                  <c:v>4490</c:v>
                </c:pt>
                <c:pt idx="2072">
                  <c:v>2780</c:v>
                </c:pt>
                <c:pt idx="2073">
                  <c:v>2775</c:v>
                </c:pt>
                <c:pt idx="2074">
                  <c:v>2725</c:v>
                </c:pt>
                <c:pt idx="2075">
                  <c:v>2725</c:v>
                </c:pt>
                <c:pt idx="2076">
                  <c:v>2675</c:v>
                </c:pt>
                <c:pt idx="2077">
                  <c:v>5300</c:v>
                </c:pt>
                <c:pt idx="2078">
                  <c:v>2575</c:v>
                </c:pt>
                <c:pt idx="2079">
                  <c:v>2790</c:v>
                </c:pt>
                <c:pt idx="2080">
                  <c:v>2525</c:v>
                </c:pt>
                <c:pt idx="2081">
                  <c:v>2525</c:v>
                </c:pt>
                <c:pt idx="2082">
                  <c:v>4530</c:v>
                </c:pt>
                <c:pt idx="2083">
                  <c:v>5025</c:v>
                </c:pt>
                <c:pt idx="2084">
                  <c:v>2260</c:v>
                </c:pt>
                <c:pt idx="2085">
                  <c:v>1995</c:v>
                </c:pt>
                <c:pt idx="2086">
                  <c:v>3490</c:v>
                </c:pt>
                <c:pt idx="2087">
                  <c:v>2475</c:v>
                </c:pt>
                <c:pt idx="2088">
                  <c:v>3180</c:v>
                </c:pt>
                <c:pt idx="2089">
                  <c:v>2425</c:v>
                </c:pt>
                <c:pt idx="2090">
                  <c:v>2425</c:v>
                </c:pt>
                <c:pt idx="2091">
                  <c:v>3380</c:v>
                </c:pt>
                <c:pt idx="2092">
                  <c:v>4710</c:v>
                </c:pt>
                <c:pt idx="2093">
                  <c:v>2275</c:v>
                </c:pt>
                <c:pt idx="2094">
                  <c:v>3325</c:v>
                </c:pt>
                <c:pt idx="2095">
                  <c:v>2210</c:v>
                </c:pt>
                <c:pt idx="2096">
                  <c:v>2375</c:v>
                </c:pt>
                <c:pt idx="2097">
                  <c:v>4540</c:v>
                </c:pt>
                <c:pt idx="2098">
                  <c:v>2670</c:v>
                </c:pt>
                <c:pt idx="2099">
                  <c:v>3900</c:v>
                </c:pt>
                <c:pt idx="2100">
                  <c:v>3800</c:v>
                </c:pt>
                <c:pt idx="2101">
                  <c:v>2690</c:v>
                </c:pt>
                <c:pt idx="2102">
                  <c:v>4525</c:v>
                </c:pt>
                <c:pt idx="2103">
                  <c:v>3600</c:v>
                </c:pt>
                <c:pt idx="2104">
                  <c:v>2800</c:v>
                </c:pt>
                <c:pt idx="2105">
                  <c:v>3325</c:v>
                </c:pt>
                <c:pt idx="2106">
                  <c:v>2762.5</c:v>
                </c:pt>
                <c:pt idx="2107">
                  <c:v>2950</c:v>
                </c:pt>
                <c:pt idx="2108">
                  <c:v>3190</c:v>
                </c:pt>
                <c:pt idx="2109">
                  <c:v>4300</c:v>
                </c:pt>
                <c:pt idx="2110">
                  <c:v>2775</c:v>
                </c:pt>
                <c:pt idx="2111">
                  <c:v>2575</c:v>
                </c:pt>
                <c:pt idx="2112">
                  <c:v>2425</c:v>
                </c:pt>
                <c:pt idx="2113">
                  <c:v>2032.5</c:v>
                </c:pt>
                <c:pt idx="2114">
                  <c:v>2325</c:v>
                </c:pt>
                <c:pt idx="2115">
                  <c:v>2117.5</c:v>
                </c:pt>
                <c:pt idx="2116">
                  <c:v>4000</c:v>
                </c:pt>
                <c:pt idx="2117">
                  <c:v>3400</c:v>
                </c:pt>
                <c:pt idx="2118">
                  <c:v>3025</c:v>
                </c:pt>
              </c:numCache>
            </c:numRef>
          </c:val>
        </c:ser>
        <c:marker val="1"/>
        <c:axId val="143734656"/>
        <c:axId val="143736192"/>
      </c:lineChart>
      <c:dateAx>
        <c:axId val="143734656"/>
        <c:scaling>
          <c:orientation val="minMax"/>
        </c:scaling>
        <c:axPos val="b"/>
        <c:numFmt formatCode="yyyy/m/d;@" sourceLinked="1"/>
        <c:tickLblPos val="nextTo"/>
        <c:crossAx val="143736192"/>
        <c:crosses val="autoZero"/>
        <c:auto val="1"/>
        <c:lblOffset val="100"/>
      </c:dateAx>
      <c:valAx>
        <c:axId val="143736192"/>
        <c:scaling>
          <c:orientation val="minMax"/>
          <c:min val="2000"/>
        </c:scaling>
        <c:axPos val="l"/>
        <c:majorGridlines/>
        <c:numFmt formatCode="General" sourceLinked="1"/>
        <c:tickLblPos val="nextTo"/>
        <c:crossAx val="143734656"/>
        <c:crosses val="autoZero"/>
        <c:crossBetween val="between"/>
      </c:valAx>
    </c:plotArea>
    <c:legend>
      <c:legendPos val="b"/>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6.emf"/></Relationships>
</file>

<file path=ppt/drawings/drawing1.xml><?xml version="1.0" encoding="utf-8"?>
<c:userShapes xmlns:c="http://schemas.openxmlformats.org/drawingml/2006/chart">
  <cdr:relSizeAnchor xmlns:cdr="http://schemas.openxmlformats.org/drawingml/2006/chartDrawing">
    <cdr:from>
      <cdr:x>0.02333</cdr:x>
      <cdr:y>0.9</cdr:y>
    </cdr:from>
    <cdr:to>
      <cdr:x>0.49167</cdr:x>
      <cdr:y>0.98056</cdr:y>
    </cdr:to>
    <cdr:sp macro="" textlink="">
      <cdr:nvSpPr>
        <cdr:cNvPr id="2" name="TextBox 1"/>
        <cdr:cNvSpPr txBox="1"/>
      </cdr:nvSpPr>
      <cdr:spPr>
        <a:xfrm xmlns:a="http://schemas.openxmlformats.org/drawingml/2006/main">
          <a:off x="106680" y="2468880"/>
          <a:ext cx="2141220" cy="22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100"/>
            <a:t>数据来源：安迅思息旺能源</a:t>
          </a:r>
        </a:p>
      </cdr:txBody>
    </cdr:sp>
  </cdr:relSizeAnchor>
  <cdr:relSizeAnchor xmlns:cdr="http://schemas.openxmlformats.org/drawingml/2006/chartDrawing">
    <cdr:from>
      <cdr:x>0.01333</cdr:x>
      <cdr:y>0.08333</cdr:y>
    </cdr:from>
    <cdr:to>
      <cdr:x>0.15833</cdr:x>
      <cdr:y>0.16389</cdr:y>
    </cdr:to>
    <cdr:sp macro="" textlink="">
      <cdr:nvSpPr>
        <cdr:cNvPr id="3" name="TextBox 2"/>
        <cdr:cNvSpPr txBox="1"/>
      </cdr:nvSpPr>
      <cdr:spPr>
        <a:xfrm xmlns:a="http://schemas.openxmlformats.org/drawingml/2006/main">
          <a:off x="60960" y="228600"/>
          <a:ext cx="662940" cy="2209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100"/>
            <a:t>万吨</a:t>
          </a:r>
        </a:p>
      </cdr:txBody>
    </cdr:sp>
  </cdr:relSizeAnchor>
</c:userShapes>
</file>

<file path=ppt/drawings/drawing2.xml><?xml version="1.0" encoding="utf-8"?>
<c:userShapes xmlns:c="http://schemas.openxmlformats.org/drawingml/2006/chart">
  <cdr:relSizeAnchor xmlns:cdr="http://schemas.openxmlformats.org/drawingml/2006/chartDrawing">
    <cdr:from>
      <cdr:x>0.02405</cdr:x>
      <cdr:y>0</cdr:y>
    </cdr:from>
    <cdr:to>
      <cdr:x>0.37728</cdr:x>
      <cdr:y>0.28871</cdr:y>
    </cdr:to>
    <cdr:sp macro="" textlink="">
      <cdr:nvSpPr>
        <cdr:cNvPr id="4" name="任意多边形 3"/>
        <cdr:cNvSpPr/>
      </cdr:nvSpPr>
      <cdr:spPr>
        <a:xfrm xmlns:a="http://schemas.openxmlformats.org/drawingml/2006/main">
          <a:off x="197893" y="-232047"/>
          <a:ext cx="2906973" cy="1173707"/>
        </a:xfrm>
        <a:custGeom xmlns:a="http://schemas.openxmlformats.org/drawingml/2006/main">
          <a:avLst/>
          <a:gdLst>
            <a:gd name="connsiteX0" fmla="*/ 0 w 2906973"/>
            <a:gd name="connsiteY0" fmla="*/ 1173707 h 1173707"/>
            <a:gd name="connsiteX1" fmla="*/ 941695 w 2906973"/>
            <a:gd name="connsiteY1" fmla="*/ 586854 h 1173707"/>
            <a:gd name="connsiteX2" fmla="*/ 2906973 w 2906973"/>
            <a:gd name="connsiteY2" fmla="*/ 0 h 1173707"/>
          </a:gdLst>
          <a:ahLst/>
          <a:cxnLst>
            <a:cxn ang="0">
              <a:pos x="connsiteX0" y="connsiteY0"/>
            </a:cxn>
            <a:cxn ang="0">
              <a:pos x="connsiteX1" y="connsiteY1"/>
            </a:cxn>
            <a:cxn ang="0">
              <a:pos x="connsiteX2" y="connsiteY2"/>
            </a:cxn>
          </a:cxnLst>
          <a:rect l="l" t="t" r="r" b="b"/>
          <a:pathLst>
            <a:path w="2906973" h="1173707">
              <a:moveTo>
                <a:pt x="0" y="1173707"/>
              </a:moveTo>
              <a:cubicBezTo>
                <a:pt x="228600" y="978089"/>
                <a:pt x="457200" y="782472"/>
                <a:pt x="941695" y="586854"/>
              </a:cubicBezTo>
              <a:cubicBezTo>
                <a:pt x="1426191" y="391236"/>
                <a:pt x="2166582" y="195618"/>
                <a:pt x="2906973" y="0"/>
              </a:cubicBezTo>
            </a:path>
          </a:pathLst>
        </a:cu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0.3607</cdr:x>
      <cdr:y>0.00335</cdr:y>
    </cdr:from>
    <cdr:to>
      <cdr:x>0.70398</cdr:x>
      <cdr:y>0.1477</cdr:y>
    </cdr:to>
    <cdr:sp macro="" textlink="">
      <cdr:nvSpPr>
        <cdr:cNvPr id="5" name="任意多边形 4"/>
        <cdr:cNvSpPr/>
      </cdr:nvSpPr>
      <cdr:spPr>
        <a:xfrm xmlns:a="http://schemas.openxmlformats.org/drawingml/2006/main">
          <a:off x="2968388" y="13613"/>
          <a:ext cx="2825087" cy="586853"/>
        </a:xfrm>
        <a:custGeom xmlns:a="http://schemas.openxmlformats.org/drawingml/2006/main">
          <a:avLst/>
          <a:gdLst>
            <a:gd name="connsiteX0" fmla="*/ 0 w 2825087"/>
            <a:gd name="connsiteY0" fmla="*/ 0 h 586853"/>
            <a:gd name="connsiteX1" fmla="*/ 2279176 w 2825087"/>
            <a:gd name="connsiteY1" fmla="*/ 409433 h 586853"/>
            <a:gd name="connsiteX2" fmla="*/ 2825087 w 2825087"/>
            <a:gd name="connsiteY2" fmla="*/ 586853 h 586853"/>
          </a:gdLst>
          <a:ahLst/>
          <a:cxnLst>
            <a:cxn ang="0">
              <a:pos x="connsiteX0" y="connsiteY0"/>
            </a:cxn>
            <a:cxn ang="0">
              <a:pos x="connsiteX1" y="connsiteY1"/>
            </a:cxn>
            <a:cxn ang="0">
              <a:pos x="connsiteX2" y="connsiteY2"/>
            </a:cxn>
          </a:cxnLst>
          <a:rect l="l" t="t" r="r" b="b"/>
          <a:pathLst>
            <a:path w="2825087" h="586853">
              <a:moveTo>
                <a:pt x="0" y="0"/>
              </a:moveTo>
              <a:lnTo>
                <a:pt x="2279176" y="409433"/>
              </a:lnTo>
              <a:cubicBezTo>
                <a:pt x="2750024" y="507242"/>
                <a:pt x="2787555" y="547047"/>
                <a:pt x="2825087" y="586853"/>
              </a:cubicBezTo>
            </a:path>
          </a:pathLst>
        </a:cu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0.69735</cdr:x>
      <cdr:y>0.03692</cdr:y>
    </cdr:from>
    <cdr:to>
      <cdr:x>0.87148</cdr:x>
      <cdr:y>0.17065</cdr:y>
    </cdr:to>
    <cdr:sp macro="" textlink="">
      <cdr:nvSpPr>
        <cdr:cNvPr id="6" name="任意多边形 5"/>
        <cdr:cNvSpPr/>
      </cdr:nvSpPr>
      <cdr:spPr>
        <a:xfrm xmlns:a="http://schemas.openxmlformats.org/drawingml/2006/main">
          <a:off x="5738884" y="150090"/>
          <a:ext cx="1433015" cy="543636"/>
        </a:xfrm>
        <a:custGeom xmlns:a="http://schemas.openxmlformats.org/drawingml/2006/main">
          <a:avLst/>
          <a:gdLst>
            <a:gd name="connsiteX0" fmla="*/ 0 w 1433015"/>
            <a:gd name="connsiteY0" fmla="*/ 395785 h 543636"/>
            <a:gd name="connsiteX1" fmla="*/ 354841 w 1433015"/>
            <a:gd name="connsiteY1" fmla="*/ 477672 h 543636"/>
            <a:gd name="connsiteX2" fmla="*/ 1433015 w 1433015"/>
            <a:gd name="connsiteY2" fmla="*/ 0 h 543636"/>
          </a:gdLst>
          <a:ahLst/>
          <a:cxnLst>
            <a:cxn ang="0">
              <a:pos x="connsiteX0" y="connsiteY0"/>
            </a:cxn>
            <a:cxn ang="0">
              <a:pos x="connsiteX1" y="connsiteY1"/>
            </a:cxn>
            <a:cxn ang="0">
              <a:pos x="connsiteX2" y="connsiteY2"/>
            </a:cxn>
          </a:cxnLst>
          <a:rect l="l" t="t" r="r" b="b"/>
          <a:pathLst>
            <a:path w="1433015" h="543636">
              <a:moveTo>
                <a:pt x="0" y="395785"/>
              </a:moveTo>
              <a:cubicBezTo>
                <a:pt x="58002" y="469710"/>
                <a:pt x="116005" y="543636"/>
                <a:pt x="354841" y="477672"/>
              </a:cubicBezTo>
              <a:cubicBezTo>
                <a:pt x="593677" y="411708"/>
                <a:pt x="1013346" y="205854"/>
                <a:pt x="1433015" y="0"/>
              </a:cubicBezTo>
            </a:path>
          </a:pathLst>
        </a:cu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0.86318</cdr:x>
      <cdr:y>0.04699</cdr:y>
    </cdr:from>
    <cdr:to>
      <cdr:x>0.97098</cdr:x>
      <cdr:y>0.09063</cdr:y>
    </cdr:to>
    <cdr:sp macro="" textlink="">
      <cdr:nvSpPr>
        <cdr:cNvPr id="7" name="任意多边形 6"/>
        <cdr:cNvSpPr/>
      </cdr:nvSpPr>
      <cdr:spPr>
        <a:xfrm xmlns:a="http://schemas.openxmlformats.org/drawingml/2006/main">
          <a:off x="7103660" y="191034"/>
          <a:ext cx="887104" cy="177420"/>
        </a:xfrm>
        <a:custGeom xmlns:a="http://schemas.openxmlformats.org/drawingml/2006/main">
          <a:avLst/>
          <a:gdLst>
            <a:gd name="connsiteX0" fmla="*/ 0 w 887104"/>
            <a:gd name="connsiteY0" fmla="*/ 0 h 177420"/>
            <a:gd name="connsiteX1" fmla="*/ 736979 w 887104"/>
            <a:gd name="connsiteY1" fmla="*/ 68238 h 177420"/>
            <a:gd name="connsiteX2" fmla="*/ 887104 w 887104"/>
            <a:gd name="connsiteY2" fmla="*/ 177420 h 177420"/>
            <a:gd name="connsiteX3" fmla="*/ 887104 w 887104"/>
            <a:gd name="connsiteY3" fmla="*/ 177420 h 177420"/>
            <a:gd name="connsiteX4" fmla="*/ 887104 w 887104"/>
            <a:gd name="connsiteY4" fmla="*/ 136477 h 17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104" h="177420">
              <a:moveTo>
                <a:pt x="0" y="0"/>
              </a:moveTo>
              <a:cubicBezTo>
                <a:pt x="294564" y="19334"/>
                <a:pt x="589128" y="38668"/>
                <a:pt x="736979" y="68238"/>
              </a:cubicBezTo>
              <a:cubicBezTo>
                <a:pt x="884830" y="97808"/>
                <a:pt x="887104" y="177420"/>
                <a:pt x="887104" y="177420"/>
              </a:cubicBezTo>
              <a:lnTo>
                <a:pt x="887104" y="177420"/>
              </a:lnTo>
              <a:lnTo>
                <a:pt x="887104" y="136477"/>
              </a:lnTo>
            </a:path>
          </a:pathLst>
        </a:custGeom>
        <a:ln xmlns:a="http://schemas.openxmlformats.org/drawingml/2006/main">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124FDD-DC5C-4C8C-AE68-73CE239BCD2F}" type="datetimeFigureOut">
              <a:rPr lang="zh-CN" altLang="en-US" smtClean="0"/>
              <a:pPr/>
              <a:t>2013/6/18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CEB81-CEC7-4D1B-939B-998457DD13E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85CEB81-CEC7-4D1B-939B-998457DD13E7}"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a:ln>
            <a:miter lim="800000"/>
            <a:headEnd/>
            <a:tailEnd/>
          </a:ln>
        </p:spPr>
        <p:txBody>
          <a:bodyPr/>
          <a:lstStyle/>
          <a:p>
            <a:r>
              <a:rPr lang="de-DE" altLang="zh-CN">
                <a:solidFill>
                  <a:srgbClr val="1F497D"/>
                </a:solidFill>
              </a:rPr>
              <a:t>Verfasser · weitere Angaben</a:t>
            </a:r>
          </a:p>
        </p:txBody>
      </p:sp>
      <p:sp>
        <p:nvSpPr>
          <p:cNvPr id="26627" name="Rectangle 3"/>
          <p:cNvSpPr>
            <a:spLocks noGrp="1" noChangeArrowheads="1"/>
          </p:cNvSpPr>
          <p:nvPr>
            <p:ph type="dt" sz="quarter" idx="1"/>
          </p:nvPr>
        </p:nvSpPr>
        <p:spPr>
          <a:noFill/>
          <a:ln>
            <a:miter lim="800000"/>
            <a:headEnd/>
            <a:tailEnd/>
          </a:ln>
        </p:spPr>
        <p:txBody>
          <a:bodyPr/>
          <a:lstStyle/>
          <a:p>
            <a:r>
              <a:rPr lang="de-DE" altLang="zh-CN">
                <a:solidFill>
                  <a:srgbClr val="1F497D"/>
                </a:solidFill>
              </a:rPr>
              <a:t>Thema der Präsentation · Datum</a:t>
            </a:r>
          </a:p>
        </p:txBody>
      </p:sp>
      <p:sp>
        <p:nvSpPr>
          <p:cNvPr id="26628" name="Rectangle 7"/>
          <p:cNvSpPr>
            <a:spLocks noGrp="1" noChangeArrowheads="1"/>
          </p:cNvSpPr>
          <p:nvPr>
            <p:ph type="sldNum" sz="quarter" idx="5"/>
          </p:nvPr>
        </p:nvSpPr>
        <p:spPr>
          <a:noFill/>
          <a:ln>
            <a:miter lim="800000"/>
            <a:headEnd/>
            <a:tailEnd/>
          </a:ln>
        </p:spPr>
        <p:txBody>
          <a:bodyPr/>
          <a:lstStyle/>
          <a:p>
            <a:fld id="{1C738A59-DF0E-4066-810F-47932A7DBF4F}" type="slidenum">
              <a:rPr lang="de-DE" altLang="zh-CN">
                <a:solidFill>
                  <a:srgbClr val="1F497D"/>
                </a:solidFill>
              </a:rPr>
              <a:pPr/>
              <a:t>2</a:t>
            </a:fld>
            <a:endParaRPr lang="de-DE" altLang="zh-CN">
              <a:solidFill>
                <a:srgbClr val="1F497D"/>
              </a:solidFill>
            </a:endParaRP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xfrm>
            <a:off x="913970" y="6315080"/>
            <a:ext cx="2257471" cy="169088"/>
          </a:xfrm>
          <a:noFill/>
        </p:spPr>
        <p:txBody>
          <a:bodyPr/>
          <a:lstStyle/>
          <a:p>
            <a:pPr eaLnBrk="1" hangingPunct="1"/>
            <a:endParaRPr lang="en-US" altLang="zh-CN" smtClean="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miter lim="800000"/>
            <a:headEnd/>
            <a:tailEnd/>
          </a:ln>
        </p:spPr>
        <p:txBody>
          <a:bodyPr/>
          <a:lstStyle/>
          <a:p>
            <a:r>
              <a:rPr lang="de-DE" altLang="zh-CN">
                <a:solidFill>
                  <a:srgbClr val="1F497D"/>
                </a:solidFill>
              </a:rPr>
              <a:t>Verfasser · weitere Angaben</a:t>
            </a:r>
          </a:p>
        </p:txBody>
      </p:sp>
      <p:sp>
        <p:nvSpPr>
          <p:cNvPr id="27651" name="Rectangle 3"/>
          <p:cNvSpPr>
            <a:spLocks noGrp="1" noChangeArrowheads="1"/>
          </p:cNvSpPr>
          <p:nvPr>
            <p:ph type="dt" sz="quarter" idx="1"/>
          </p:nvPr>
        </p:nvSpPr>
        <p:spPr>
          <a:noFill/>
          <a:ln>
            <a:miter lim="800000"/>
            <a:headEnd/>
            <a:tailEnd/>
          </a:ln>
        </p:spPr>
        <p:txBody>
          <a:bodyPr/>
          <a:lstStyle/>
          <a:p>
            <a:r>
              <a:rPr lang="de-DE" altLang="zh-CN">
                <a:solidFill>
                  <a:srgbClr val="1F497D"/>
                </a:solidFill>
              </a:rPr>
              <a:t>Thema der Präsentation · Datum</a:t>
            </a:r>
          </a:p>
        </p:txBody>
      </p:sp>
      <p:sp>
        <p:nvSpPr>
          <p:cNvPr id="27652" name="Rectangle 7"/>
          <p:cNvSpPr>
            <a:spLocks noGrp="1" noChangeArrowheads="1"/>
          </p:cNvSpPr>
          <p:nvPr>
            <p:ph type="sldNum" sz="quarter" idx="5"/>
          </p:nvPr>
        </p:nvSpPr>
        <p:spPr>
          <a:noFill/>
          <a:ln>
            <a:miter lim="800000"/>
            <a:headEnd/>
            <a:tailEnd/>
          </a:ln>
        </p:spPr>
        <p:txBody>
          <a:bodyPr/>
          <a:lstStyle/>
          <a:p>
            <a:fld id="{50C8F4B6-A07A-4ED9-BA32-C483B2182646}" type="slidenum">
              <a:rPr lang="de-DE" altLang="zh-CN">
                <a:solidFill>
                  <a:srgbClr val="1F497D"/>
                </a:solidFill>
              </a:rPr>
              <a:pPr/>
              <a:t>3</a:t>
            </a:fld>
            <a:endParaRPr lang="de-DE" altLang="zh-CN">
              <a:solidFill>
                <a:srgbClr val="1F497D"/>
              </a:solidFill>
            </a:endParaRP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xfrm>
            <a:off x="913970" y="6315080"/>
            <a:ext cx="2257471" cy="169088"/>
          </a:xfrm>
          <a:noFill/>
        </p:spPr>
        <p:txBody>
          <a:bodyPr/>
          <a:lstStyle/>
          <a:p>
            <a:pPr eaLnBrk="1" hangingPunct="1"/>
            <a:r>
              <a:rPr lang="en-US" altLang="zh-CN" smtClean="0">
                <a:solidFill>
                  <a:schemeClr val="bg2"/>
                </a:solidFill>
                <a:ea typeface="宋体" charset="-122"/>
              </a:rPr>
              <a:t>By combining our extensive regular price, market update and analysis service with strategic research to create an all-encompassing strategic portfolio.</a:t>
            </a:r>
          </a:p>
          <a:p>
            <a:pPr eaLnBrk="1" hangingPunct="1"/>
            <a:endParaRPr lang="en-US" altLang="zh-CN" smtClean="0">
              <a:solidFill>
                <a:schemeClr val="bg2"/>
              </a:solidFill>
              <a:ea typeface="宋体" charset="-122"/>
            </a:endParaRPr>
          </a:p>
          <a:p>
            <a:pPr eaLnBrk="1" hangingPunct="1"/>
            <a:r>
              <a:rPr lang="de-DE" altLang="zh-CN" smtClean="0">
                <a:solidFill>
                  <a:schemeClr val="bg2"/>
                </a:solidFill>
                <a:ea typeface="宋体" charset="-122"/>
              </a:rPr>
              <a:t>Info servcie, here is the info we can provided, then is way we delivered</a:t>
            </a:r>
          </a:p>
          <a:p>
            <a:pPr eaLnBrk="1" hangingPunct="1"/>
            <a:r>
              <a:rPr lang="de-DE" altLang="zh-CN" smtClean="0">
                <a:solidFill>
                  <a:schemeClr val="bg2"/>
                </a:solidFill>
                <a:ea typeface="宋体" charset="-122"/>
              </a:rPr>
              <a:t>Strategic Market Research</a:t>
            </a:r>
          </a:p>
          <a:p>
            <a:pPr eaLnBrk="1" hangingPunct="1">
              <a:buFont typeface="Wingdings" pitchFamily="2" charset="2"/>
              <a:buChar char="Ø"/>
            </a:pPr>
            <a:r>
              <a:rPr lang="de-DE" altLang="zh-CN" smtClean="0">
                <a:solidFill>
                  <a:schemeClr val="bg2"/>
                </a:solidFill>
                <a:ea typeface="宋体" charset="-122"/>
              </a:rPr>
              <a:t>Strategic Studies</a:t>
            </a:r>
          </a:p>
          <a:p>
            <a:pPr eaLnBrk="1" hangingPunct="1">
              <a:buFont typeface="Wingdings" pitchFamily="2" charset="2"/>
              <a:buChar char="Ø"/>
            </a:pPr>
            <a:r>
              <a:rPr lang="de-DE" altLang="zh-CN" smtClean="0">
                <a:solidFill>
                  <a:schemeClr val="bg2"/>
                </a:solidFill>
                <a:ea typeface="宋体" charset="-122"/>
              </a:rPr>
              <a:t>Tactical Studies</a:t>
            </a:r>
          </a:p>
          <a:p>
            <a:pPr eaLnBrk="1" hangingPunct="1">
              <a:buFont typeface="Wingdings" pitchFamily="2" charset="2"/>
              <a:buChar char="Ø"/>
            </a:pPr>
            <a:r>
              <a:rPr lang="de-DE" altLang="zh-CN" smtClean="0">
                <a:solidFill>
                  <a:schemeClr val="bg2"/>
                </a:solidFill>
                <a:ea typeface="宋体" charset="-122"/>
              </a:rPr>
              <a:t>Operational Studies</a:t>
            </a:r>
          </a:p>
          <a:p>
            <a:pPr eaLnBrk="1" hangingPunct="1">
              <a:buFont typeface="Wingdings" pitchFamily="2" charset="2"/>
              <a:buChar char="Ø"/>
            </a:pPr>
            <a:r>
              <a:rPr lang="de-DE" altLang="zh-CN" smtClean="0">
                <a:solidFill>
                  <a:schemeClr val="bg2"/>
                </a:solidFill>
                <a:ea typeface="宋体" charset="-122"/>
              </a:rPr>
              <a:t>Benchmarking Studies </a:t>
            </a:r>
            <a:endParaRPr lang="en-US" altLang="zh-CN" smtClean="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a:ln>
            <a:miter lim="800000"/>
            <a:headEnd/>
            <a:tailEnd/>
          </a:ln>
        </p:spPr>
        <p:txBody>
          <a:bodyPr/>
          <a:lstStyle/>
          <a:p>
            <a:r>
              <a:rPr lang="de-DE" altLang="zh-CN">
                <a:solidFill>
                  <a:srgbClr val="1F497D"/>
                </a:solidFill>
              </a:rPr>
              <a:t>Verfasser · weitere Angaben</a:t>
            </a:r>
          </a:p>
        </p:txBody>
      </p:sp>
      <p:sp>
        <p:nvSpPr>
          <p:cNvPr id="34819" name="Rectangle 3"/>
          <p:cNvSpPr>
            <a:spLocks noGrp="1" noChangeArrowheads="1"/>
          </p:cNvSpPr>
          <p:nvPr>
            <p:ph type="dt" sz="quarter" idx="1"/>
          </p:nvPr>
        </p:nvSpPr>
        <p:spPr>
          <a:noFill/>
          <a:ln>
            <a:miter lim="800000"/>
            <a:headEnd/>
            <a:tailEnd/>
          </a:ln>
        </p:spPr>
        <p:txBody>
          <a:bodyPr/>
          <a:lstStyle/>
          <a:p>
            <a:r>
              <a:rPr lang="de-DE" altLang="zh-CN">
                <a:solidFill>
                  <a:srgbClr val="1F497D"/>
                </a:solidFill>
              </a:rPr>
              <a:t>Thema der Präsentation · Datum</a:t>
            </a:r>
          </a:p>
        </p:txBody>
      </p:sp>
      <p:sp>
        <p:nvSpPr>
          <p:cNvPr id="34820" name="Rectangle 7"/>
          <p:cNvSpPr>
            <a:spLocks noGrp="1" noChangeArrowheads="1"/>
          </p:cNvSpPr>
          <p:nvPr>
            <p:ph type="sldNum" sz="quarter" idx="5"/>
          </p:nvPr>
        </p:nvSpPr>
        <p:spPr>
          <a:noFill/>
          <a:ln>
            <a:miter lim="800000"/>
            <a:headEnd/>
            <a:tailEnd/>
          </a:ln>
        </p:spPr>
        <p:txBody>
          <a:bodyPr/>
          <a:lstStyle/>
          <a:p>
            <a:fld id="{B45A2A37-252E-4640-B554-74607C422F9B}" type="slidenum">
              <a:rPr lang="de-DE" altLang="zh-CN">
                <a:solidFill>
                  <a:srgbClr val="1F497D"/>
                </a:solidFill>
              </a:rPr>
              <a:pPr/>
              <a:t>4</a:t>
            </a:fld>
            <a:endParaRPr lang="de-DE" altLang="zh-CN">
              <a:solidFill>
                <a:srgbClr val="1F497D"/>
              </a:solidFill>
            </a:endParaRPr>
          </a:p>
        </p:txBody>
      </p:sp>
      <p:sp>
        <p:nvSpPr>
          <p:cNvPr id="34821" name="Rectangle 2"/>
          <p:cNvSpPr>
            <a:spLocks noGrp="1" noRot="1" noChangeAspect="1" noChangeArrowheads="1" noTextEdit="1"/>
          </p:cNvSpPr>
          <p:nvPr>
            <p:ph type="sldImg"/>
          </p:nvPr>
        </p:nvSpPr>
        <p:spPr>
          <a:ln/>
        </p:spPr>
      </p:sp>
      <p:sp>
        <p:nvSpPr>
          <p:cNvPr id="34822" name="Rectangle 3"/>
          <p:cNvSpPr>
            <a:spLocks noGrp="1" noChangeArrowheads="1"/>
          </p:cNvSpPr>
          <p:nvPr>
            <p:ph type="body" idx="1"/>
          </p:nvPr>
        </p:nvSpPr>
        <p:spPr>
          <a:xfrm>
            <a:off x="913970" y="6318021"/>
            <a:ext cx="2155741" cy="161736"/>
          </a:xfrm>
          <a:noFill/>
        </p:spPr>
        <p:txBody>
          <a:bodyPr/>
          <a:lstStyle/>
          <a:p>
            <a:pPr eaLnBrk="1" hangingPunct="1"/>
            <a:endParaRPr lang="en-US" altLang="zh-CN" smtClean="0">
              <a:latin typeface="Arial"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ln>
            <a:miter lim="800000"/>
            <a:headEnd/>
            <a:tailEnd/>
          </a:ln>
        </p:spPr>
        <p:txBody>
          <a:bodyPr/>
          <a:lstStyle/>
          <a:p>
            <a:r>
              <a:rPr lang="de-DE" altLang="zh-CN">
                <a:solidFill>
                  <a:srgbClr val="1F497D"/>
                </a:solidFill>
              </a:rPr>
              <a:t>Verfasser · weitere Angaben</a:t>
            </a:r>
          </a:p>
        </p:txBody>
      </p:sp>
      <p:sp>
        <p:nvSpPr>
          <p:cNvPr id="35843" name="Rectangle 3"/>
          <p:cNvSpPr>
            <a:spLocks noGrp="1" noChangeArrowheads="1"/>
          </p:cNvSpPr>
          <p:nvPr>
            <p:ph type="dt" sz="quarter" idx="1"/>
          </p:nvPr>
        </p:nvSpPr>
        <p:spPr>
          <a:noFill/>
          <a:ln>
            <a:miter lim="800000"/>
            <a:headEnd/>
            <a:tailEnd/>
          </a:ln>
        </p:spPr>
        <p:txBody>
          <a:bodyPr/>
          <a:lstStyle/>
          <a:p>
            <a:r>
              <a:rPr lang="de-DE" altLang="zh-CN">
                <a:solidFill>
                  <a:srgbClr val="1F497D"/>
                </a:solidFill>
              </a:rPr>
              <a:t>Thema der Präsentation · Datum</a:t>
            </a:r>
          </a:p>
        </p:txBody>
      </p:sp>
      <p:sp>
        <p:nvSpPr>
          <p:cNvPr id="35844" name="Rectangle 7"/>
          <p:cNvSpPr>
            <a:spLocks noGrp="1" noChangeArrowheads="1"/>
          </p:cNvSpPr>
          <p:nvPr>
            <p:ph type="sldNum" sz="quarter" idx="5"/>
          </p:nvPr>
        </p:nvSpPr>
        <p:spPr>
          <a:noFill/>
          <a:ln>
            <a:miter lim="800000"/>
            <a:headEnd/>
            <a:tailEnd/>
          </a:ln>
        </p:spPr>
        <p:txBody>
          <a:bodyPr/>
          <a:lstStyle/>
          <a:p>
            <a:fld id="{F1841801-8017-4A60-93BB-05A70986769C}" type="slidenum">
              <a:rPr lang="de-DE" altLang="zh-CN">
                <a:solidFill>
                  <a:srgbClr val="1F497D"/>
                </a:solidFill>
              </a:rPr>
              <a:pPr/>
              <a:t>5</a:t>
            </a:fld>
            <a:endParaRPr lang="de-DE" altLang="zh-CN">
              <a:solidFill>
                <a:srgbClr val="1F497D"/>
              </a:solidFill>
            </a:endParaRPr>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xfrm>
            <a:off x="913970" y="6318021"/>
            <a:ext cx="2155741" cy="161736"/>
          </a:xfrm>
          <a:noFill/>
        </p:spPr>
        <p:txBody>
          <a:bodyPr/>
          <a:lstStyle/>
          <a:p>
            <a:pPr eaLnBrk="1" hangingPunct="1"/>
            <a:endParaRPr lang="en-US" altLang="zh-CN" smtClean="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miter lim="800000"/>
            <a:headEnd/>
            <a:tailEnd/>
          </a:ln>
        </p:spPr>
        <p:txBody>
          <a:bodyPr/>
          <a:lstStyle/>
          <a:p>
            <a:r>
              <a:rPr lang="de-DE" altLang="zh-CN">
                <a:solidFill>
                  <a:srgbClr val="1F497D"/>
                </a:solidFill>
              </a:rPr>
              <a:t>Verfasser · weitere Angaben</a:t>
            </a:r>
          </a:p>
        </p:txBody>
      </p:sp>
      <p:sp>
        <p:nvSpPr>
          <p:cNvPr id="37891" name="Rectangle 3"/>
          <p:cNvSpPr>
            <a:spLocks noGrp="1" noChangeArrowheads="1"/>
          </p:cNvSpPr>
          <p:nvPr>
            <p:ph type="dt" sz="quarter" idx="1"/>
          </p:nvPr>
        </p:nvSpPr>
        <p:spPr>
          <a:noFill/>
          <a:ln>
            <a:miter lim="800000"/>
            <a:headEnd/>
            <a:tailEnd/>
          </a:ln>
        </p:spPr>
        <p:txBody>
          <a:bodyPr/>
          <a:lstStyle/>
          <a:p>
            <a:r>
              <a:rPr lang="de-DE" altLang="zh-CN">
                <a:solidFill>
                  <a:srgbClr val="1F497D"/>
                </a:solidFill>
              </a:rPr>
              <a:t>Thema der Präsentation · Datum</a:t>
            </a:r>
          </a:p>
        </p:txBody>
      </p:sp>
      <p:sp>
        <p:nvSpPr>
          <p:cNvPr id="37892" name="Rectangle 7"/>
          <p:cNvSpPr>
            <a:spLocks noGrp="1" noChangeArrowheads="1"/>
          </p:cNvSpPr>
          <p:nvPr>
            <p:ph type="sldNum" sz="quarter" idx="5"/>
          </p:nvPr>
        </p:nvSpPr>
        <p:spPr>
          <a:noFill/>
          <a:ln>
            <a:miter lim="800000"/>
            <a:headEnd/>
            <a:tailEnd/>
          </a:ln>
        </p:spPr>
        <p:txBody>
          <a:bodyPr/>
          <a:lstStyle/>
          <a:p>
            <a:fld id="{FD3C6594-8778-43B3-ABA7-CB42BACBD7B8}" type="slidenum">
              <a:rPr lang="de-DE" altLang="zh-CN">
                <a:solidFill>
                  <a:srgbClr val="1F497D"/>
                </a:solidFill>
              </a:rPr>
              <a:pPr/>
              <a:t>6</a:t>
            </a:fld>
            <a:endParaRPr lang="de-DE" altLang="zh-CN">
              <a:solidFill>
                <a:srgbClr val="1F497D"/>
              </a:solidFill>
            </a:endParaRPr>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xfrm>
            <a:off x="913970" y="6318021"/>
            <a:ext cx="2155741" cy="161736"/>
          </a:xfrm>
          <a:noFill/>
        </p:spPr>
        <p:txBody>
          <a:bodyPr/>
          <a:lstStyle/>
          <a:p>
            <a:pPr eaLnBrk="1" hangingPunct="1"/>
            <a:endParaRPr lang="en-US" altLang="zh-CN" smtClean="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85CEB81-CEC7-4D1B-939B-998457DD13E7}" type="slidenum">
              <a:rPr lang="zh-CN" altLang="en-US" smtClean="0"/>
              <a:pPr/>
              <a:t>23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6793" y="8685256"/>
            <a:ext cx="2969592" cy="457273"/>
          </a:xfrm>
          <a:prstGeom prst="rect">
            <a:avLst/>
          </a:prstGeom>
          <a:noFill/>
          <a:ln w="9525">
            <a:noFill/>
            <a:miter lim="800000"/>
            <a:headEnd/>
            <a:tailEnd/>
          </a:ln>
        </p:spPr>
        <p:txBody>
          <a:bodyPr lIns="94862" tIns="47430" rIns="94862" bIns="47430" anchor="b"/>
          <a:lstStyle/>
          <a:p>
            <a:pPr algn="r" defTabSz="949325" eaLnBrk="1" hangingPunct="1">
              <a:lnSpc>
                <a:spcPct val="100000"/>
              </a:lnSpc>
            </a:pPr>
            <a:fld id="{8C135AAC-565D-4E47-9CC7-CD8E7DB0EB1B}" type="slidenum">
              <a:rPr lang="en-US" altLang="zh-CN" sz="1200" b="0"/>
              <a:pPr algn="r" defTabSz="949325" eaLnBrk="1" hangingPunct="1">
                <a:lnSpc>
                  <a:spcPct val="100000"/>
                </a:lnSpc>
              </a:pPr>
              <a:t>45</a:t>
            </a:fld>
            <a:endParaRPr lang="en-US" altLang="zh-CN" sz="1200" b="0"/>
          </a:p>
        </p:txBody>
      </p:sp>
      <p:sp>
        <p:nvSpPr>
          <p:cNvPr id="129027" name="Rectangle 7"/>
          <p:cNvSpPr txBox="1">
            <a:spLocks noGrp="1" noChangeArrowheads="1"/>
          </p:cNvSpPr>
          <p:nvPr/>
        </p:nvSpPr>
        <p:spPr bwMode="auto">
          <a:xfrm>
            <a:off x="3886793" y="8685256"/>
            <a:ext cx="2969592" cy="457273"/>
          </a:xfrm>
          <a:prstGeom prst="rect">
            <a:avLst/>
          </a:prstGeom>
          <a:noFill/>
          <a:ln w="9525">
            <a:noFill/>
            <a:miter lim="800000"/>
            <a:headEnd/>
            <a:tailEnd/>
          </a:ln>
        </p:spPr>
        <p:txBody>
          <a:bodyPr lIns="94862" tIns="47430" rIns="94862" bIns="47430" anchor="b"/>
          <a:lstStyle/>
          <a:p>
            <a:pPr algn="r" defTabSz="949325" eaLnBrk="1" hangingPunct="1">
              <a:lnSpc>
                <a:spcPct val="100000"/>
              </a:lnSpc>
            </a:pPr>
            <a:fld id="{04C0A2F5-807A-4594-9BB3-4725030D62E5}" type="slidenum">
              <a:rPr lang="en-US" altLang="zh-CN" sz="1200" b="0">
                <a:latin typeface="Verdana" pitchFamily="34" charset="0"/>
              </a:rPr>
              <a:pPr algn="r" defTabSz="949325" eaLnBrk="1" hangingPunct="1">
                <a:lnSpc>
                  <a:spcPct val="100000"/>
                </a:lnSpc>
              </a:pPr>
              <a:t>45</a:t>
            </a:fld>
            <a:endParaRPr lang="en-US" altLang="zh-CN" sz="1200" b="0">
              <a:latin typeface="Verdana" pitchFamily="34" charset="0"/>
            </a:endParaRPr>
          </a:p>
        </p:txBody>
      </p:sp>
      <p:sp>
        <p:nvSpPr>
          <p:cNvPr id="129028" name="Rectangle 7"/>
          <p:cNvSpPr txBox="1">
            <a:spLocks noGrp="1" noChangeArrowheads="1"/>
          </p:cNvSpPr>
          <p:nvPr/>
        </p:nvSpPr>
        <p:spPr bwMode="auto">
          <a:xfrm>
            <a:off x="3886793" y="8685256"/>
            <a:ext cx="2969592" cy="457273"/>
          </a:xfrm>
          <a:prstGeom prst="rect">
            <a:avLst/>
          </a:prstGeom>
          <a:noFill/>
          <a:ln w="9525">
            <a:noFill/>
            <a:miter lim="800000"/>
            <a:headEnd/>
            <a:tailEnd/>
          </a:ln>
        </p:spPr>
        <p:txBody>
          <a:bodyPr lIns="94991" tIns="47496" rIns="94991" bIns="47496" anchor="b"/>
          <a:lstStyle/>
          <a:p>
            <a:pPr algn="r" defTabSz="949325" eaLnBrk="1" hangingPunct="1">
              <a:lnSpc>
                <a:spcPct val="100000"/>
              </a:lnSpc>
            </a:pPr>
            <a:fld id="{C3E77741-8B75-4DF9-96B4-6E53DDD59B1C}" type="slidenum">
              <a:rPr lang="en-US" altLang="zh-CN" sz="1200" b="0">
                <a:solidFill>
                  <a:schemeClr val="tx2"/>
                </a:solidFill>
                <a:latin typeface="Verdana" pitchFamily="34" charset="0"/>
                <a:ea typeface="黑体" pitchFamily="2" charset="-122"/>
              </a:rPr>
              <a:pPr algn="r" defTabSz="949325" eaLnBrk="1" hangingPunct="1">
                <a:lnSpc>
                  <a:spcPct val="100000"/>
                </a:lnSpc>
              </a:pPr>
              <a:t>45</a:t>
            </a:fld>
            <a:endParaRPr lang="en-US" altLang="zh-CN" sz="1200" b="0">
              <a:solidFill>
                <a:schemeClr val="tx2"/>
              </a:solidFill>
              <a:latin typeface="Verdana" pitchFamily="34" charset="0"/>
              <a:ea typeface="黑体" pitchFamily="2" charset="-122"/>
            </a:endParaRPr>
          </a:p>
        </p:txBody>
      </p:sp>
      <p:sp>
        <p:nvSpPr>
          <p:cNvPr id="129029" name="Rectangle 2"/>
          <p:cNvSpPr>
            <a:spLocks noGrp="1" noRot="1" noChangeAspect="1" noChangeArrowheads="1" noTextEdit="1"/>
          </p:cNvSpPr>
          <p:nvPr>
            <p:ph type="sldImg"/>
          </p:nvPr>
        </p:nvSpPr>
        <p:spPr>
          <a:xfrm>
            <a:off x="1146175" y="688975"/>
            <a:ext cx="4568825" cy="3425825"/>
          </a:xfrm>
          <a:ln/>
        </p:spPr>
      </p:sp>
      <p:sp>
        <p:nvSpPr>
          <p:cNvPr id="129030" name="Rectangle 3"/>
          <p:cNvSpPr>
            <a:spLocks noGrp="1" noChangeArrowheads="1"/>
          </p:cNvSpPr>
          <p:nvPr>
            <p:ph type="body" idx="1"/>
          </p:nvPr>
        </p:nvSpPr>
        <p:spPr>
          <a:xfrm>
            <a:off x="686286" y="4343363"/>
            <a:ext cx="5485430" cy="4111050"/>
          </a:xfrm>
          <a:noFill/>
          <a:ln/>
        </p:spPr>
        <p:txBody>
          <a:bodyPr lIns="94862" tIns="47430" rIns="94862" bIns="47430"/>
          <a:lstStyle/>
          <a:p>
            <a:pPr eaLnBrk="1" hangingPunct="1"/>
            <a:endParaRPr lang="zh-CN" altLang="zh-CN"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076BE64-C2E1-4902-9DA1-ECE65899DBBB}" type="datetime1">
              <a:rPr lang="zh-CN" altLang="en-US" smtClean="0"/>
              <a:pPr/>
              <a:t>2013/6/18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4489D75-EF14-4EB7-A0FA-9E587798EA83}" type="datetime1">
              <a:rPr lang="zh-CN" altLang="en-US" smtClean="0"/>
              <a:pPr/>
              <a:t>2013/6/18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8D427D6-AC08-4638-9F72-07E27B4D4F9E}" type="datetime1">
              <a:rPr lang="zh-CN" altLang="en-US" smtClean="0"/>
              <a:pPr/>
              <a:t>2013/6/18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dirty="0"/>
          </a:p>
        </p:txBody>
      </p:sp>
      <p:sp>
        <p:nvSpPr>
          <p:cNvPr id="5" name="Rectangle 6"/>
          <p:cNvSpPr>
            <a:spLocks noGrp="1" noChangeArrowheads="1"/>
          </p:cNvSpPr>
          <p:nvPr>
            <p:ph type="sldNum" sz="quarter" idx="12"/>
          </p:nvPr>
        </p:nvSpPr>
        <p:spPr>
          <a:ln/>
        </p:spPr>
        <p:txBody>
          <a:bodyPr/>
          <a:lstStyle>
            <a:lvl1pPr>
              <a:defRPr/>
            </a:lvl1pPr>
          </a:lstStyle>
          <a:p>
            <a:pPr>
              <a:defRPr/>
            </a:pPr>
            <a:fld id="{88F41517-487B-464A-BC70-57B847394DB7}" type="slidenum">
              <a:rPr lang="en-US" altLang="zh-CN"/>
              <a:pPr>
                <a:defRPr/>
              </a:pPr>
              <a:t>‹#›</a:t>
            </a:fld>
            <a:endParaRPr lang="en-US"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p:spPr>
        <p:txBody>
          <a:bodyPr/>
          <a:lstStyle/>
          <a:p>
            <a:pPr lvl="0"/>
            <a:endParaRPr lang="zh-CN" altLang="en-US" noProof="0" smtClean="0"/>
          </a:p>
        </p:txBody>
      </p:sp>
      <p:sp>
        <p:nvSpPr>
          <p:cNvPr id="4" name="Rectangle 4"/>
          <p:cNvSpPr>
            <a:spLocks noGrp="1" noChangeArrowheads="1"/>
          </p:cNvSpPr>
          <p:nvPr>
            <p:ph type="dt" sz="half" idx="10"/>
          </p:nvPr>
        </p:nvSpPr>
        <p:spPr/>
        <p:txBody>
          <a:bodyPr/>
          <a:lstStyle>
            <a:lvl1pPr>
              <a:defRPr/>
            </a:lvl1pPr>
          </a:lstStyle>
          <a:p>
            <a:pPr>
              <a:defRPr/>
            </a:pPr>
            <a:r>
              <a:rPr lang="zh-CN" altLang="en-US"/>
              <a:t>在页眉页脚中设置文字</a:t>
            </a:r>
            <a:endParaRPr lang="en-US" altLang="zh-CN"/>
          </a:p>
        </p:txBody>
      </p:sp>
      <p:sp>
        <p:nvSpPr>
          <p:cNvPr id="5" name="Rectangle 5"/>
          <p:cNvSpPr>
            <a:spLocks noGrp="1" noChangeArrowheads="1"/>
          </p:cNvSpPr>
          <p:nvPr>
            <p:ph type="sldNum" sz="quarter" idx="11"/>
          </p:nvPr>
        </p:nvSpPr>
        <p:spPr/>
        <p:txBody>
          <a:bodyPr/>
          <a:lstStyle>
            <a:lvl1pPr>
              <a:defRPr/>
            </a:lvl1pPr>
          </a:lstStyle>
          <a:p>
            <a:pPr>
              <a:defRPr/>
            </a:pPr>
            <a:fld id="{E0C87D5F-9BB1-4C2E-90B4-CC771E17C1B2}"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A19D89F-1E37-4287-A86C-C26A6C7E591C}" type="datetime1">
              <a:rPr lang="zh-CN" altLang="en-US" smtClean="0"/>
              <a:pPr/>
              <a:t>2013/6/18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5629322-26EF-41D0-B6B2-F876988AF6B0}" type="datetime1">
              <a:rPr lang="zh-CN" altLang="en-US" smtClean="0"/>
              <a:pPr/>
              <a:t>2013/6/18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9410AD7-03C4-47E6-B25F-A04D7CB024C6}" type="datetime1">
              <a:rPr lang="zh-CN" altLang="en-US" smtClean="0"/>
              <a:pPr/>
              <a:t>2013/6/18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622E428-E81F-4C1F-AAFC-E1ECCA730C25}" type="datetime1">
              <a:rPr lang="zh-CN" altLang="en-US" smtClean="0"/>
              <a:pPr/>
              <a:t>2013/6/18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C73D34-709A-4BD3-A51F-64D8D68C4D9E}" type="datetime1">
              <a:rPr lang="zh-CN" altLang="en-US" smtClean="0"/>
              <a:pPr/>
              <a:t>2013/6/18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7F3E784-D785-4708-9691-DD235FB29FE7}" type="datetime1">
              <a:rPr lang="zh-CN" altLang="en-US" smtClean="0"/>
              <a:pPr/>
              <a:t>2013/6/18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79A2570-410E-4D3D-B882-F199F7A6E34B}" type="datetime1">
              <a:rPr lang="zh-CN" altLang="en-US" smtClean="0"/>
              <a:pPr/>
              <a:t>2013/6/18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C6BA5-C14D-4BC0-8BAD-497F7BCBA0A4}" type="datetime1">
              <a:rPr lang="zh-CN" altLang="en-US" smtClean="0"/>
              <a:pPr/>
              <a:t>2013/6/18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0.emf"/><Relationship Id="rId4" Type="http://schemas.openxmlformats.org/officeDocument/2006/relationships/image" Target="../media/image129.emf"/></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image" Target="../media/image36.jpeg"/><Relationship Id="rId39" Type="http://schemas.openxmlformats.org/officeDocument/2006/relationships/image" Target="../media/image49.jpeg"/><Relationship Id="rId21" Type="http://schemas.openxmlformats.org/officeDocument/2006/relationships/image" Target="../media/image31.jpeg"/><Relationship Id="rId34" Type="http://schemas.openxmlformats.org/officeDocument/2006/relationships/image" Target="../media/image44.jpeg"/><Relationship Id="rId42" Type="http://schemas.openxmlformats.org/officeDocument/2006/relationships/image" Target="../media/image52.jpeg"/><Relationship Id="rId47" Type="http://schemas.openxmlformats.org/officeDocument/2006/relationships/image" Target="../media/image57.jpeg"/><Relationship Id="rId50" Type="http://schemas.openxmlformats.org/officeDocument/2006/relationships/image" Target="../media/image60.jpeg"/><Relationship Id="rId55" Type="http://schemas.openxmlformats.org/officeDocument/2006/relationships/image" Target="../media/image65.jpeg"/><Relationship Id="rId63" Type="http://schemas.openxmlformats.org/officeDocument/2006/relationships/image" Target="../media/image73.jpeg"/><Relationship Id="rId68" Type="http://schemas.openxmlformats.org/officeDocument/2006/relationships/image" Target="../media/image78.jpeg"/><Relationship Id="rId7" Type="http://schemas.openxmlformats.org/officeDocument/2006/relationships/image" Target="../media/image17.jpeg"/><Relationship Id="rId2" Type="http://schemas.openxmlformats.org/officeDocument/2006/relationships/notesSlide" Target="../notesSlides/notesSlide4.xml"/><Relationship Id="rId16" Type="http://schemas.openxmlformats.org/officeDocument/2006/relationships/image" Target="../media/image26.jpeg"/><Relationship Id="rId29"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32" Type="http://schemas.openxmlformats.org/officeDocument/2006/relationships/image" Target="../media/image42.jpeg"/><Relationship Id="rId37" Type="http://schemas.openxmlformats.org/officeDocument/2006/relationships/image" Target="../media/image47.jpeg"/><Relationship Id="rId40" Type="http://schemas.openxmlformats.org/officeDocument/2006/relationships/image" Target="../media/image50.jpeg"/><Relationship Id="rId45" Type="http://schemas.openxmlformats.org/officeDocument/2006/relationships/image" Target="../media/image55.jpeg"/><Relationship Id="rId53" Type="http://schemas.openxmlformats.org/officeDocument/2006/relationships/image" Target="../media/image63.jpeg"/><Relationship Id="rId58" Type="http://schemas.openxmlformats.org/officeDocument/2006/relationships/image" Target="../media/image68.jpeg"/><Relationship Id="rId66" Type="http://schemas.openxmlformats.org/officeDocument/2006/relationships/image" Target="../media/image76.jpeg"/><Relationship Id="rId5" Type="http://schemas.openxmlformats.org/officeDocument/2006/relationships/image" Target="../media/image15.jpeg"/><Relationship Id="rId15" Type="http://schemas.openxmlformats.org/officeDocument/2006/relationships/image" Target="../media/image25.jpeg"/><Relationship Id="rId23" Type="http://schemas.openxmlformats.org/officeDocument/2006/relationships/image" Target="../media/image33.jpeg"/><Relationship Id="rId28" Type="http://schemas.openxmlformats.org/officeDocument/2006/relationships/image" Target="../media/image38.jpeg"/><Relationship Id="rId36" Type="http://schemas.openxmlformats.org/officeDocument/2006/relationships/image" Target="../media/image46.jpeg"/><Relationship Id="rId49" Type="http://schemas.openxmlformats.org/officeDocument/2006/relationships/image" Target="../media/image59.jpeg"/><Relationship Id="rId57" Type="http://schemas.openxmlformats.org/officeDocument/2006/relationships/image" Target="../media/image67.jpeg"/><Relationship Id="rId61" Type="http://schemas.openxmlformats.org/officeDocument/2006/relationships/image" Target="../media/image71.jpeg"/><Relationship Id="rId10" Type="http://schemas.openxmlformats.org/officeDocument/2006/relationships/image" Target="../media/image20.jpeg"/><Relationship Id="rId19" Type="http://schemas.openxmlformats.org/officeDocument/2006/relationships/image" Target="../media/image29.jpeg"/><Relationship Id="rId31" Type="http://schemas.openxmlformats.org/officeDocument/2006/relationships/image" Target="../media/image41.jpeg"/><Relationship Id="rId44" Type="http://schemas.openxmlformats.org/officeDocument/2006/relationships/image" Target="../media/image54.jpeg"/><Relationship Id="rId52" Type="http://schemas.openxmlformats.org/officeDocument/2006/relationships/image" Target="../media/image62.jpeg"/><Relationship Id="rId60" Type="http://schemas.openxmlformats.org/officeDocument/2006/relationships/image" Target="../media/image70.jpeg"/><Relationship Id="rId65" Type="http://schemas.openxmlformats.org/officeDocument/2006/relationships/image" Target="../media/image75.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 Id="rId27" Type="http://schemas.openxmlformats.org/officeDocument/2006/relationships/image" Target="../media/image37.jpeg"/><Relationship Id="rId30" Type="http://schemas.openxmlformats.org/officeDocument/2006/relationships/image" Target="../media/image40.jpeg"/><Relationship Id="rId35" Type="http://schemas.openxmlformats.org/officeDocument/2006/relationships/image" Target="../media/image45.jpeg"/><Relationship Id="rId43" Type="http://schemas.openxmlformats.org/officeDocument/2006/relationships/image" Target="../media/image53.jpeg"/><Relationship Id="rId48" Type="http://schemas.openxmlformats.org/officeDocument/2006/relationships/image" Target="../media/image58.jpeg"/><Relationship Id="rId56" Type="http://schemas.openxmlformats.org/officeDocument/2006/relationships/image" Target="../media/image66.jpeg"/><Relationship Id="rId64" Type="http://schemas.openxmlformats.org/officeDocument/2006/relationships/image" Target="../media/image74.jpeg"/><Relationship Id="rId69" Type="http://schemas.openxmlformats.org/officeDocument/2006/relationships/image" Target="../media/image79.jpeg"/><Relationship Id="rId8" Type="http://schemas.openxmlformats.org/officeDocument/2006/relationships/image" Target="../media/image18.jpeg"/><Relationship Id="rId51" Type="http://schemas.openxmlformats.org/officeDocument/2006/relationships/image" Target="../media/image61.jpeg"/><Relationship Id="rId3" Type="http://schemas.openxmlformats.org/officeDocument/2006/relationships/image" Target="../media/image13.jpe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jpeg"/><Relationship Id="rId33" Type="http://schemas.openxmlformats.org/officeDocument/2006/relationships/image" Target="../media/image43.jpeg"/><Relationship Id="rId38" Type="http://schemas.openxmlformats.org/officeDocument/2006/relationships/image" Target="../media/image48.jpeg"/><Relationship Id="rId46" Type="http://schemas.openxmlformats.org/officeDocument/2006/relationships/image" Target="../media/image56.jpeg"/><Relationship Id="rId59" Type="http://schemas.openxmlformats.org/officeDocument/2006/relationships/image" Target="../media/image69.jpeg"/><Relationship Id="rId67" Type="http://schemas.openxmlformats.org/officeDocument/2006/relationships/image" Target="../media/image77.jpeg"/><Relationship Id="rId20" Type="http://schemas.openxmlformats.org/officeDocument/2006/relationships/image" Target="../media/image30.jpeg"/><Relationship Id="rId41" Type="http://schemas.openxmlformats.org/officeDocument/2006/relationships/image" Target="../media/image51.jpeg"/><Relationship Id="rId54" Type="http://schemas.openxmlformats.org/officeDocument/2006/relationships/image" Target="../media/image64.jpeg"/><Relationship Id="rId62" Type="http://schemas.openxmlformats.org/officeDocument/2006/relationships/image" Target="../media/image72.jpeg"/><Relationship Id="rId70" Type="http://schemas.openxmlformats.org/officeDocument/2006/relationships/image" Target="../media/image8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Office_Excel____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6.xml.rels><?xml version="1.0" encoding="UTF-8" standalone="yes"?>
<Relationships xmlns="http://schemas.openxmlformats.org/package/2006/relationships"><Relationship Id="rId8" Type="http://schemas.openxmlformats.org/officeDocument/2006/relationships/image" Target="../media/image88.emf"/><Relationship Id="rId13" Type="http://schemas.openxmlformats.org/officeDocument/2006/relationships/image" Target="../media/image93.png"/><Relationship Id="rId18" Type="http://schemas.openxmlformats.org/officeDocument/2006/relationships/image" Target="../media/image98.emf"/><Relationship Id="rId26" Type="http://schemas.openxmlformats.org/officeDocument/2006/relationships/image" Target="../media/image105.png"/><Relationship Id="rId39" Type="http://schemas.openxmlformats.org/officeDocument/2006/relationships/image" Target="../media/image118.jpeg"/><Relationship Id="rId3" Type="http://schemas.openxmlformats.org/officeDocument/2006/relationships/image" Target="../media/image83.emf"/><Relationship Id="rId21" Type="http://schemas.openxmlformats.org/officeDocument/2006/relationships/image" Target="../media/image100.png"/><Relationship Id="rId34" Type="http://schemas.openxmlformats.org/officeDocument/2006/relationships/image" Target="../media/image113.png"/><Relationship Id="rId42" Type="http://schemas.openxmlformats.org/officeDocument/2006/relationships/image" Target="../media/image121.png"/><Relationship Id="rId7" Type="http://schemas.openxmlformats.org/officeDocument/2006/relationships/image" Target="../media/image87.emf"/><Relationship Id="rId12" Type="http://schemas.openxmlformats.org/officeDocument/2006/relationships/image" Target="../media/image92.png"/><Relationship Id="rId17" Type="http://schemas.openxmlformats.org/officeDocument/2006/relationships/image" Target="../media/image97.emf"/><Relationship Id="rId25" Type="http://schemas.openxmlformats.org/officeDocument/2006/relationships/image" Target="../media/image104.png"/><Relationship Id="rId33" Type="http://schemas.openxmlformats.org/officeDocument/2006/relationships/image" Target="../media/image112.png"/><Relationship Id="rId38" Type="http://schemas.openxmlformats.org/officeDocument/2006/relationships/image" Target="../media/image117.png"/><Relationship Id="rId2" Type="http://schemas.openxmlformats.org/officeDocument/2006/relationships/notesSlide" Target="../notesSlides/notesSlide6.xml"/><Relationship Id="rId16" Type="http://schemas.openxmlformats.org/officeDocument/2006/relationships/image" Target="../media/image96.png"/><Relationship Id="rId20" Type="http://schemas.openxmlformats.org/officeDocument/2006/relationships/image" Target="../media/image99.png"/><Relationship Id="rId29" Type="http://schemas.openxmlformats.org/officeDocument/2006/relationships/image" Target="../media/image108.png"/><Relationship Id="rId41"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86.emf"/><Relationship Id="rId11" Type="http://schemas.openxmlformats.org/officeDocument/2006/relationships/image" Target="../media/image91.emf"/><Relationship Id="rId24" Type="http://schemas.openxmlformats.org/officeDocument/2006/relationships/image" Target="../media/image103.png"/><Relationship Id="rId32" Type="http://schemas.openxmlformats.org/officeDocument/2006/relationships/image" Target="../media/image111.png"/><Relationship Id="rId37" Type="http://schemas.openxmlformats.org/officeDocument/2006/relationships/image" Target="../media/image116.png"/><Relationship Id="rId40" Type="http://schemas.openxmlformats.org/officeDocument/2006/relationships/image" Target="../media/image119.png"/><Relationship Id="rId5" Type="http://schemas.openxmlformats.org/officeDocument/2006/relationships/image" Target="../media/image85.emf"/><Relationship Id="rId15" Type="http://schemas.openxmlformats.org/officeDocument/2006/relationships/image" Target="../media/image95.emf"/><Relationship Id="rId23" Type="http://schemas.openxmlformats.org/officeDocument/2006/relationships/image" Target="../media/image102.png"/><Relationship Id="rId28" Type="http://schemas.openxmlformats.org/officeDocument/2006/relationships/image" Target="../media/image107.png"/><Relationship Id="rId36" Type="http://schemas.openxmlformats.org/officeDocument/2006/relationships/image" Target="../media/image115.png"/><Relationship Id="rId10" Type="http://schemas.openxmlformats.org/officeDocument/2006/relationships/image" Target="../media/image90.emf"/><Relationship Id="rId19" Type="http://schemas.openxmlformats.org/officeDocument/2006/relationships/hyperlink" Target="http://www.methanex.com/index.html" TargetMode="External"/><Relationship Id="rId31" Type="http://schemas.openxmlformats.org/officeDocument/2006/relationships/image" Target="../media/image110.png"/><Relationship Id="rId44" Type="http://schemas.openxmlformats.org/officeDocument/2006/relationships/image" Target="../media/image123.emf"/><Relationship Id="rId4" Type="http://schemas.openxmlformats.org/officeDocument/2006/relationships/image" Target="../media/image84.png"/><Relationship Id="rId9" Type="http://schemas.openxmlformats.org/officeDocument/2006/relationships/image" Target="../media/image89.png"/><Relationship Id="rId14" Type="http://schemas.openxmlformats.org/officeDocument/2006/relationships/image" Target="../media/image94.emf"/><Relationship Id="rId22" Type="http://schemas.openxmlformats.org/officeDocument/2006/relationships/image" Target="../media/image101.png"/><Relationship Id="rId27" Type="http://schemas.openxmlformats.org/officeDocument/2006/relationships/image" Target="../media/image106.png"/><Relationship Id="rId30" Type="http://schemas.openxmlformats.org/officeDocument/2006/relationships/image" Target="../media/image109.png"/><Relationship Id="rId35" Type="http://schemas.openxmlformats.org/officeDocument/2006/relationships/image" Target="../media/image114.png"/><Relationship Id="rId43" Type="http://schemas.openxmlformats.org/officeDocument/2006/relationships/image" Target="../media/image1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357431"/>
            <a:ext cx="9144000" cy="1143008"/>
          </a:xfrm>
        </p:spPr>
        <p:txBody>
          <a:bodyPr>
            <a:normAutofit fontScale="90000"/>
          </a:bodyPr>
          <a:lstStyle/>
          <a:p>
            <a:r>
              <a:rPr lang="zh-CN" altLang="en-US" sz="4800" b="1" dirty="0" smtClean="0">
                <a:latin typeface="黑体" pitchFamily="49" charset="-122"/>
                <a:ea typeface="黑体" pitchFamily="49" charset="-122"/>
                <a:cs typeface="Arial Unicode MS" pitchFamily="34" charset="-122"/>
              </a:rPr>
              <a:t>沥青现货市场介绍及对期货市场展望</a:t>
            </a:r>
            <a:endParaRPr lang="zh-CN" altLang="en-US" sz="4800" b="1" dirty="0">
              <a:latin typeface="黑体" pitchFamily="49" charset="-122"/>
              <a:ea typeface="黑体" pitchFamily="49" charset="-122"/>
              <a:cs typeface="Arial Unicode MS" pitchFamily="34" charset="-122"/>
            </a:endParaRPr>
          </a:p>
        </p:txBody>
      </p:sp>
      <p:sp>
        <p:nvSpPr>
          <p:cNvPr id="3" name="副标题 2"/>
          <p:cNvSpPr>
            <a:spLocks noGrp="1"/>
          </p:cNvSpPr>
          <p:nvPr>
            <p:ph type="subTitle" idx="1"/>
          </p:nvPr>
        </p:nvSpPr>
        <p:spPr>
          <a:xfrm>
            <a:off x="2214546" y="4572008"/>
            <a:ext cx="6400800" cy="1752600"/>
          </a:xfrm>
        </p:spPr>
        <p:txBody>
          <a:bodyPr/>
          <a:lstStyle/>
          <a:p>
            <a:r>
              <a:rPr lang="zh-CN" altLang="en-US" dirty="0" smtClean="0">
                <a:solidFill>
                  <a:schemeClr val="tx2">
                    <a:lumMod val="60000"/>
                    <a:lumOff val="40000"/>
                  </a:schemeClr>
                </a:solidFill>
                <a:latin typeface="Arial Unicode MS" pitchFamily="34" charset="-122"/>
                <a:ea typeface="Arial Unicode MS" pitchFamily="34" charset="-122"/>
                <a:cs typeface="Arial Unicode MS" pitchFamily="34" charset="-122"/>
              </a:rPr>
              <a:t>息旺能源信息经理</a:t>
            </a:r>
            <a:endParaRPr lang="en-US" altLang="zh-CN" dirty="0" smtClean="0">
              <a:solidFill>
                <a:schemeClr val="tx2">
                  <a:lumMod val="60000"/>
                  <a:lumOff val="40000"/>
                </a:schemeClr>
              </a:solidFill>
              <a:latin typeface="Arial Unicode MS" pitchFamily="34" charset="-122"/>
              <a:ea typeface="Arial Unicode MS" pitchFamily="34" charset="-122"/>
              <a:cs typeface="Arial Unicode MS" pitchFamily="34" charset="-122"/>
            </a:endParaRPr>
          </a:p>
          <a:p>
            <a:r>
              <a:rPr lang="zh-CN" altLang="en-US" dirty="0" smtClean="0">
                <a:solidFill>
                  <a:schemeClr val="tx2">
                    <a:lumMod val="60000"/>
                    <a:lumOff val="40000"/>
                  </a:schemeClr>
                </a:solidFill>
                <a:latin typeface="Arial Unicode MS" pitchFamily="34" charset="-122"/>
                <a:ea typeface="Arial Unicode MS" pitchFamily="34" charset="-122"/>
                <a:cs typeface="Arial Unicode MS" pitchFamily="34" charset="-122"/>
              </a:rPr>
              <a:t>李耀华</a:t>
            </a:r>
            <a:endParaRPr lang="en-US" altLang="zh-CN" dirty="0" smtClean="0">
              <a:solidFill>
                <a:schemeClr val="tx2">
                  <a:lumMod val="60000"/>
                  <a:lumOff val="40000"/>
                </a:schemeClr>
              </a:solidFill>
              <a:latin typeface="Arial Unicode MS" pitchFamily="34" charset="-122"/>
              <a:ea typeface="Arial Unicode MS" pitchFamily="34" charset="-122"/>
              <a:cs typeface="Arial Unicode MS" pitchFamily="34" charset="-122"/>
            </a:endParaRPr>
          </a:p>
          <a:p>
            <a:r>
              <a:rPr lang="en-US" altLang="zh-CN" dirty="0" smtClean="0">
                <a:solidFill>
                  <a:schemeClr val="tx2">
                    <a:lumMod val="60000"/>
                    <a:lumOff val="40000"/>
                  </a:schemeClr>
                </a:solidFill>
                <a:latin typeface="Arial Unicode MS" pitchFamily="34" charset="-122"/>
                <a:ea typeface="Arial Unicode MS" pitchFamily="34" charset="-122"/>
                <a:cs typeface="Arial Unicode MS" pitchFamily="34" charset="-122"/>
              </a:rPr>
              <a:t>2013.6</a:t>
            </a:r>
            <a:endParaRPr lang="zh-CN" altLang="en-US" dirty="0">
              <a:solidFill>
                <a:schemeClr val="tx2">
                  <a:lumMod val="60000"/>
                  <a:lumOff val="40000"/>
                </a:schemeClr>
              </a:solidFill>
              <a:latin typeface="Arial Unicode MS" pitchFamily="34" charset="-122"/>
              <a:ea typeface="Arial Unicode MS" pitchFamily="34" charset="-122"/>
              <a:cs typeface="Arial Unicode MS" pitchFamily="34" charset="-122"/>
            </a:endParaRPr>
          </a:p>
        </p:txBody>
      </p:sp>
      <p:sp>
        <p:nvSpPr>
          <p:cNvPr id="4" name="日期占位符 3"/>
          <p:cNvSpPr>
            <a:spLocks noGrp="1"/>
          </p:cNvSpPr>
          <p:nvPr>
            <p:ph type="dt" sz="half" idx="10"/>
          </p:nvPr>
        </p:nvSpPr>
        <p:spPr/>
        <p:txBody>
          <a:bodyPr/>
          <a:lstStyle/>
          <a:p>
            <a:fld id="{F42674BE-39F6-4869-A447-4ACDAA00D446}"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a:t>
            </a:fld>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686800" cy="939784"/>
          </a:xfrm>
        </p:spPr>
        <p:txBody>
          <a:bodyPr>
            <a:normAutofit/>
          </a:bodyPr>
          <a:lstStyle/>
          <a:p>
            <a:pPr algn="r"/>
            <a:r>
              <a:rPr lang="zh-CN" altLang="en-US" sz="3600" dirty="0" smtClean="0"/>
              <a:t>石油沥青的基本介绍</a:t>
            </a:r>
            <a:r>
              <a:rPr lang="en-US" altLang="zh-CN" sz="3600" dirty="0" smtClean="0"/>
              <a:t>—</a:t>
            </a:r>
            <a:r>
              <a:rPr lang="zh-CN" altLang="en-US" sz="3600" dirty="0" smtClean="0"/>
              <a:t>现货市场</a:t>
            </a:r>
            <a:endParaRPr lang="zh-CN" altLang="en-US" sz="3600" dirty="0"/>
          </a:p>
        </p:txBody>
      </p:sp>
      <p:sp>
        <p:nvSpPr>
          <p:cNvPr id="3" name="内容占位符 2"/>
          <p:cNvSpPr>
            <a:spLocks noGrp="1"/>
          </p:cNvSpPr>
          <p:nvPr>
            <p:ph idx="1"/>
          </p:nvPr>
        </p:nvSpPr>
        <p:spPr>
          <a:xfrm>
            <a:off x="457200" y="1214422"/>
            <a:ext cx="8229600" cy="4911741"/>
          </a:xfrm>
        </p:spPr>
        <p:txBody>
          <a:bodyPr>
            <a:normAutofit/>
          </a:bodyPr>
          <a:lstStyle/>
          <a:p>
            <a:pPr>
              <a:buNone/>
            </a:pPr>
            <a:r>
              <a:rPr lang="en-US" altLang="zh-CN" sz="2800" dirty="0" smtClean="0">
                <a:solidFill>
                  <a:srgbClr val="FF0000"/>
                </a:solidFill>
              </a:rPr>
              <a:t>1</a:t>
            </a:r>
            <a:r>
              <a:rPr lang="zh-CN" altLang="en-US" sz="2800" dirty="0" smtClean="0">
                <a:solidFill>
                  <a:srgbClr val="FF0000"/>
                </a:solidFill>
              </a:rPr>
              <a:t>、沥青属于完全竞争性产品，价格完全由供需面决定；</a:t>
            </a:r>
            <a:endParaRPr lang="en-US" altLang="zh-CN" sz="2800" dirty="0" smtClean="0">
              <a:solidFill>
                <a:srgbClr val="FF0000"/>
              </a:solidFill>
            </a:endParaRPr>
          </a:p>
          <a:p>
            <a:pPr>
              <a:buNone/>
            </a:pPr>
            <a:r>
              <a:rPr lang="en-US" altLang="zh-CN" sz="2800" dirty="0" smtClean="0">
                <a:solidFill>
                  <a:srgbClr val="FF0000"/>
                </a:solidFill>
              </a:rPr>
              <a:t>2</a:t>
            </a:r>
            <a:r>
              <a:rPr lang="zh-CN" altLang="en-US" sz="2800" dirty="0" smtClean="0">
                <a:solidFill>
                  <a:srgbClr val="FF0000"/>
                </a:solidFill>
              </a:rPr>
              <a:t>、沥青属于完全开放产品，进出口没有任何的门槛；</a:t>
            </a:r>
            <a:endParaRPr lang="en-US" altLang="zh-CN" sz="2800" dirty="0" smtClean="0">
              <a:solidFill>
                <a:srgbClr val="FF0000"/>
              </a:solidFill>
            </a:endParaRPr>
          </a:p>
          <a:p>
            <a:pPr>
              <a:buNone/>
            </a:pPr>
            <a:r>
              <a:rPr lang="en-US" altLang="zh-CN" sz="2800" dirty="0" smtClean="0">
                <a:solidFill>
                  <a:srgbClr val="FF0000"/>
                </a:solidFill>
              </a:rPr>
              <a:t>3</a:t>
            </a:r>
            <a:r>
              <a:rPr lang="zh-CN" altLang="en-US" sz="2800" dirty="0" smtClean="0">
                <a:solidFill>
                  <a:srgbClr val="FF0000"/>
                </a:solidFill>
              </a:rPr>
              <a:t>、沥青市场规模逐渐壮大，现货的交易已经超过</a:t>
            </a:r>
            <a:r>
              <a:rPr lang="en-US" altLang="zh-CN" sz="2800" dirty="0" smtClean="0">
                <a:solidFill>
                  <a:srgbClr val="FF0000"/>
                </a:solidFill>
              </a:rPr>
              <a:t>2000</a:t>
            </a:r>
            <a:r>
              <a:rPr lang="zh-CN" altLang="en-US" sz="2800" dirty="0" smtClean="0">
                <a:solidFill>
                  <a:srgbClr val="FF0000"/>
                </a:solidFill>
              </a:rPr>
              <a:t>万吨；</a:t>
            </a:r>
            <a:endParaRPr lang="en-US" altLang="zh-CN" sz="2800" dirty="0" smtClean="0">
              <a:solidFill>
                <a:srgbClr val="FF0000"/>
              </a:solidFill>
            </a:endParaRPr>
          </a:p>
          <a:p>
            <a:pPr>
              <a:buNone/>
            </a:pPr>
            <a:r>
              <a:rPr lang="en-US" altLang="zh-CN" sz="2800" dirty="0" smtClean="0">
                <a:solidFill>
                  <a:srgbClr val="FF0000"/>
                </a:solidFill>
              </a:rPr>
              <a:t>4</a:t>
            </a:r>
            <a:r>
              <a:rPr lang="zh-CN" altLang="en-US" sz="2800" dirty="0" smtClean="0">
                <a:solidFill>
                  <a:srgbClr val="FF0000"/>
                </a:solidFill>
              </a:rPr>
              <a:t>、沥青现货市场的大宗买卖都是以远期交易为主，潜在大量的套期保值需求；</a:t>
            </a:r>
            <a:endParaRPr lang="en-US" altLang="zh-CN" sz="2800" dirty="0" smtClean="0">
              <a:solidFill>
                <a:srgbClr val="FF0000"/>
              </a:solidFill>
            </a:endParaRPr>
          </a:p>
          <a:p>
            <a:pPr>
              <a:buNone/>
            </a:pPr>
            <a:r>
              <a:rPr lang="en-US" altLang="zh-CN" sz="2800" dirty="0" smtClean="0">
                <a:solidFill>
                  <a:srgbClr val="FF0000"/>
                </a:solidFill>
              </a:rPr>
              <a:t>5</a:t>
            </a:r>
            <a:r>
              <a:rPr lang="zh-CN" altLang="en-US" sz="2800" dirty="0" smtClean="0">
                <a:solidFill>
                  <a:srgbClr val="FF0000"/>
                </a:solidFill>
              </a:rPr>
              <a:t>、全球第一个沥青期货合约；</a:t>
            </a:r>
            <a:endParaRPr lang="en-US" altLang="zh-CN" sz="2800" dirty="0" smtClean="0">
              <a:solidFill>
                <a:srgbClr val="FF0000"/>
              </a:solidFill>
            </a:endParaRPr>
          </a:p>
          <a:p>
            <a:pPr>
              <a:buNone/>
            </a:pPr>
            <a:r>
              <a:rPr lang="en-US" altLang="zh-CN" sz="2800" dirty="0" smtClean="0">
                <a:solidFill>
                  <a:srgbClr val="FF0000"/>
                </a:solidFill>
              </a:rPr>
              <a:t>6</a:t>
            </a:r>
            <a:r>
              <a:rPr lang="zh-CN" altLang="en-US" sz="2800" dirty="0" smtClean="0">
                <a:solidFill>
                  <a:srgbClr val="FF0000"/>
                </a:solidFill>
              </a:rPr>
              <a:t>、沥青作为试点，可以为其他石油产品期货试水；</a:t>
            </a:r>
            <a:endParaRPr lang="zh-CN" altLang="en-US" sz="2800" dirty="0">
              <a:solidFill>
                <a:srgbClr val="FF0000"/>
              </a:solidFill>
            </a:endParaRPr>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10</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87824" y="273050"/>
            <a:ext cx="5472608" cy="707678"/>
          </a:xfrm>
        </p:spPr>
        <p:txBody>
          <a:bodyPr>
            <a:normAutofit fontScale="90000"/>
          </a:bodyPr>
          <a:lstStyle/>
          <a:p>
            <a:pPr algn="r"/>
            <a:r>
              <a:rPr lang="en-US" altLang="zh-CN" sz="3600" b="1" dirty="0" smtClean="0">
                <a:latin typeface="黑体" pitchFamily="49" charset="-122"/>
                <a:ea typeface="黑体" pitchFamily="49" charset="-122"/>
              </a:rPr>
              <a:t>2012</a:t>
            </a:r>
            <a:r>
              <a:rPr lang="zh-CN" altLang="en-US" sz="3600" b="1" dirty="0" smtClean="0">
                <a:latin typeface="黑体" pitchFamily="49" charset="-122"/>
                <a:ea typeface="黑体" pitchFamily="49" charset="-122"/>
              </a:rPr>
              <a:t>年中国沥青表观消费量</a:t>
            </a:r>
            <a:endParaRPr lang="zh-CN" altLang="en-US" sz="3600" b="1" dirty="0">
              <a:latin typeface="黑体" pitchFamily="49" charset="-122"/>
              <a:ea typeface="黑体" pitchFamily="49" charset="-122"/>
            </a:endParaRPr>
          </a:p>
        </p:txBody>
      </p:sp>
      <p:sp>
        <p:nvSpPr>
          <p:cNvPr id="7" name="文本占位符 6"/>
          <p:cNvSpPr>
            <a:spLocks noGrp="1"/>
          </p:cNvSpPr>
          <p:nvPr>
            <p:ph type="body" sz="half" idx="2"/>
          </p:nvPr>
        </p:nvSpPr>
        <p:spPr>
          <a:xfrm>
            <a:off x="457200" y="4293096"/>
            <a:ext cx="8507288" cy="2088232"/>
          </a:xfrm>
        </p:spPr>
        <p:txBody>
          <a:bodyPr>
            <a:normAutofit fontScale="85000" lnSpcReduction="20000"/>
          </a:bodyPr>
          <a:lstStyle/>
          <a:p>
            <a:pPr>
              <a:buClr>
                <a:srgbClr val="0070C0"/>
              </a:buClr>
              <a:buFont typeface="Wingdings" pitchFamily="2" charset="2"/>
              <a:buChar char="Ø"/>
            </a:pPr>
            <a:r>
              <a:rPr lang="zh-CN" altLang="en-US" sz="2400" dirty="0" smtClean="0">
                <a:latin typeface="华文楷体" pitchFamily="2" charset="-122"/>
                <a:ea typeface="华文楷体" pitchFamily="2" charset="-122"/>
              </a:rPr>
              <a:t>产量依然是表观增加的主要原因</a:t>
            </a:r>
            <a:endParaRPr lang="en-US" altLang="zh-CN" sz="2400" dirty="0" smtClean="0">
              <a:latin typeface="华文楷体" pitchFamily="2" charset="-122"/>
              <a:ea typeface="华文楷体" pitchFamily="2" charset="-122"/>
            </a:endParaRPr>
          </a:p>
          <a:p>
            <a:pPr>
              <a:buClr>
                <a:srgbClr val="0070C0"/>
              </a:buClr>
              <a:buFont typeface="Wingdings" pitchFamily="2" charset="2"/>
              <a:buChar char="Ø"/>
            </a:pPr>
            <a:r>
              <a:rPr lang="zh-CN" altLang="en-US" sz="2400" dirty="0" smtClean="0">
                <a:latin typeface="华文楷体" pitchFamily="2" charset="-122"/>
                <a:ea typeface="华文楷体" pitchFamily="2" charset="-122"/>
              </a:rPr>
              <a:t>全年焦化调油分流平均比例约</a:t>
            </a:r>
            <a:r>
              <a:rPr lang="en-US" altLang="zh-CN" sz="2400" dirty="0" smtClean="0">
                <a:latin typeface="华文楷体" pitchFamily="2" charset="-122"/>
                <a:ea typeface="华文楷体" pitchFamily="2" charset="-122"/>
              </a:rPr>
              <a:t>17.4%</a:t>
            </a:r>
            <a:r>
              <a:rPr lang="zh-CN" altLang="en-US" sz="2400" dirty="0" smtClean="0">
                <a:latin typeface="华文楷体" pitchFamily="2" charset="-122"/>
                <a:ea typeface="华文楷体" pitchFamily="2" charset="-122"/>
              </a:rPr>
              <a:t>，即</a:t>
            </a:r>
            <a:r>
              <a:rPr lang="en-US" altLang="zh-CN" sz="2400" dirty="0" smtClean="0">
                <a:latin typeface="华文楷体" pitchFamily="2" charset="-122"/>
                <a:ea typeface="华文楷体" pitchFamily="2" charset="-122"/>
              </a:rPr>
              <a:t>322</a:t>
            </a:r>
            <a:r>
              <a:rPr lang="zh-CN" altLang="en-US" sz="2400" dirty="0" smtClean="0">
                <a:latin typeface="华文楷体" pitchFamily="2" charset="-122"/>
                <a:ea typeface="华文楷体" pitchFamily="2" charset="-122"/>
              </a:rPr>
              <a:t>万吨</a:t>
            </a:r>
            <a:endParaRPr lang="en-US" altLang="zh-CN" sz="2400" dirty="0" smtClean="0">
              <a:latin typeface="华文楷体" pitchFamily="2" charset="-122"/>
              <a:ea typeface="华文楷体" pitchFamily="2" charset="-122"/>
            </a:endParaRPr>
          </a:p>
          <a:p>
            <a:pPr>
              <a:buClr>
                <a:srgbClr val="0070C0"/>
              </a:buClr>
              <a:buFont typeface="Wingdings" pitchFamily="2" charset="2"/>
              <a:buChar char="Ø"/>
            </a:pPr>
            <a:r>
              <a:rPr lang="zh-CN" altLang="en-US" sz="2400" dirty="0" smtClean="0">
                <a:latin typeface="华文楷体" pitchFamily="2" charset="-122"/>
                <a:ea typeface="华文楷体" pitchFamily="2" charset="-122"/>
              </a:rPr>
              <a:t>进口量年中开始回升，全年的跌幅</a:t>
            </a:r>
            <a:r>
              <a:rPr lang="en-US" altLang="zh-CN" sz="2400" dirty="0" smtClean="0">
                <a:latin typeface="华文楷体" pitchFamily="2" charset="-122"/>
                <a:ea typeface="华文楷体" pitchFamily="2" charset="-122"/>
              </a:rPr>
              <a:t>14%</a:t>
            </a:r>
            <a:r>
              <a:rPr lang="zh-CN" altLang="en-US" sz="2400" dirty="0" smtClean="0">
                <a:latin typeface="华文楷体" pitchFamily="2" charset="-122"/>
                <a:ea typeface="华文楷体" pitchFamily="2" charset="-122"/>
              </a:rPr>
              <a:t>有所收窄，但这是继</a:t>
            </a:r>
            <a:r>
              <a:rPr lang="en-US" altLang="zh-CN" sz="2400" dirty="0" smtClean="0">
                <a:latin typeface="华文楷体" pitchFamily="2" charset="-122"/>
                <a:ea typeface="华文楷体" pitchFamily="2" charset="-122"/>
              </a:rPr>
              <a:t>2006</a:t>
            </a:r>
            <a:r>
              <a:rPr lang="zh-CN" altLang="en-US" sz="2400" dirty="0" smtClean="0">
                <a:latin typeface="华文楷体" pitchFamily="2" charset="-122"/>
                <a:ea typeface="华文楷体" pitchFamily="2" charset="-122"/>
              </a:rPr>
              <a:t>年以来进口量首次跌破</a:t>
            </a:r>
            <a:r>
              <a:rPr lang="en-US" altLang="zh-CN" sz="2400" dirty="0" smtClean="0">
                <a:latin typeface="华文楷体" pitchFamily="2" charset="-122"/>
                <a:ea typeface="华文楷体" pitchFamily="2" charset="-122"/>
              </a:rPr>
              <a:t>300</a:t>
            </a:r>
            <a:r>
              <a:rPr lang="zh-CN" altLang="en-US" sz="2400" dirty="0" smtClean="0">
                <a:latin typeface="华文楷体" pitchFamily="2" charset="-122"/>
                <a:ea typeface="华文楷体" pitchFamily="2" charset="-122"/>
              </a:rPr>
              <a:t>万吨。</a:t>
            </a:r>
            <a:endParaRPr lang="en-US" altLang="zh-CN" sz="2400" dirty="0" smtClean="0">
              <a:latin typeface="华文楷体" pitchFamily="2" charset="-122"/>
              <a:ea typeface="华文楷体" pitchFamily="2" charset="-122"/>
            </a:endParaRPr>
          </a:p>
          <a:p>
            <a:pPr>
              <a:buClr>
                <a:srgbClr val="0070C0"/>
              </a:buClr>
              <a:buFont typeface="Wingdings" pitchFamily="2" charset="2"/>
              <a:buChar char="Ø"/>
            </a:pPr>
            <a:r>
              <a:rPr lang="zh-CN" altLang="en-US" sz="2400" dirty="0" smtClean="0">
                <a:solidFill>
                  <a:srgbClr val="FF0000"/>
                </a:solidFill>
                <a:latin typeface="华文楷体" pitchFamily="2" charset="-122"/>
                <a:ea typeface="华文楷体" pitchFamily="2" charset="-122"/>
              </a:rPr>
              <a:t>如果加上高标号低硫沥青、沥青料、稀释沥青等相关产品，中国广义的沥青产品市场规模预计在</a:t>
            </a:r>
            <a:r>
              <a:rPr lang="en-US" altLang="zh-CN" sz="2400" dirty="0" smtClean="0">
                <a:solidFill>
                  <a:srgbClr val="FF0000"/>
                </a:solidFill>
                <a:latin typeface="华文楷体" pitchFamily="2" charset="-122"/>
                <a:ea typeface="华文楷体" pitchFamily="2" charset="-122"/>
              </a:rPr>
              <a:t>2400-2500</a:t>
            </a:r>
            <a:r>
              <a:rPr lang="zh-CN" altLang="en-US" sz="2400" dirty="0" smtClean="0">
                <a:solidFill>
                  <a:srgbClr val="FF0000"/>
                </a:solidFill>
                <a:latin typeface="华文楷体" pitchFamily="2" charset="-122"/>
                <a:ea typeface="华文楷体" pitchFamily="2" charset="-122"/>
              </a:rPr>
              <a:t>万吨左右，庞大的现货市场足以支撑期货市场；</a:t>
            </a:r>
            <a:endParaRPr lang="en-US" altLang="zh-CN" sz="2400" dirty="0" smtClean="0">
              <a:solidFill>
                <a:srgbClr val="FF0000"/>
              </a:solidFill>
              <a:latin typeface="华文楷体" pitchFamily="2" charset="-122"/>
              <a:ea typeface="华文楷体" pitchFamily="2" charset="-122"/>
            </a:endParaRPr>
          </a:p>
          <a:p>
            <a:pPr>
              <a:buClr>
                <a:srgbClr val="0070C0"/>
              </a:buClr>
              <a:buFont typeface="Wingdings" pitchFamily="2" charset="2"/>
              <a:buChar char="Ø"/>
            </a:pPr>
            <a:endParaRPr lang="zh-CN" altLang="en-US" sz="2400"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11</a:t>
            </a:fld>
            <a:endParaRPr lang="zh-CN" altLang="en-US"/>
          </a:p>
        </p:txBody>
      </p:sp>
      <p:graphicFrame>
        <p:nvGraphicFramePr>
          <p:cNvPr id="9" name="内容占位符 8"/>
          <p:cNvGraphicFramePr>
            <a:graphicFrameLocks noGrp="1"/>
          </p:cNvGraphicFramePr>
          <p:nvPr>
            <p:ph idx="1"/>
          </p:nvPr>
        </p:nvGraphicFramePr>
        <p:xfrm>
          <a:off x="395536" y="1412776"/>
          <a:ext cx="8208912" cy="2802040"/>
        </p:xfrm>
        <a:graphic>
          <a:graphicData uri="http://schemas.openxmlformats.org/drawingml/2006/table">
            <a:tbl>
              <a:tblPr/>
              <a:tblGrid>
                <a:gridCol w="1058504"/>
                <a:gridCol w="1306590"/>
                <a:gridCol w="1438902"/>
                <a:gridCol w="1008886"/>
                <a:gridCol w="1604293"/>
                <a:gridCol w="1791737"/>
              </a:tblGrid>
              <a:tr h="638440">
                <a:tc gridSpan="5">
                  <a:txBody>
                    <a:bodyPr/>
                    <a:lstStyle/>
                    <a:p>
                      <a:pPr algn="l" fontAlgn="ctr"/>
                      <a:r>
                        <a:rPr lang="en-US" altLang="zh-CN" sz="1800" b="1" i="0" u="none" strike="noStrike" dirty="0">
                          <a:solidFill>
                            <a:srgbClr val="000000"/>
                          </a:solidFill>
                          <a:latin typeface="宋体"/>
                        </a:rPr>
                        <a:t>2012</a:t>
                      </a:r>
                      <a:r>
                        <a:rPr lang="zh-CN" altLang="en-US" sz="1800" b="1" i="0" u="none" strike="noStrike" dirty="0">
                          <a:solidFill>
                            <a:srgbClr val="000000"/>
                          </a:solidFill>
                          <a:latin typeface="宋体"/>
                        </a:rPr>
                        <a:t>年国内石油沥青表观</a:t>
                      </a:r>
                      <a:r>
                        <a:rPr lang="zh-CN" altLang="en-US" sz="1800" b="1" i="0" u="none" strike="noStrike" dirty="0" smtClean="0">
                          <a:solidFill>
                            <a:srgbClr val="000000"/>
                          </a:solidFill>
                          <a:latin typeface="宋体"/>
                        </a:rPr>
                        <a:t>消费量</a:t>
                      </a:r>
                      <a:endParaRPr lang="zh-CN" altLang="en-US" sz="1800" b="1" i="0" u="none" strike="noStrike" dirty="0">
                        <a:solidFill>
                          <a:srgbClr val="000000"/>
                        </a:solidFill>
                        <a:latin typeface="宋体"/>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zh-CN" altLang="en-US" sz="1600" b="0" i="0" u="none" strike="noStrike" dirty="0">
                          <a:solidFill>
                            <a:srgbClr val="000000"/>
                          </a:solidFill>
                          <a:latin typeface="宋体"/>
                        </a:rPr>
                        <a:t>单位：万吨</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r>
              <a:tr h="443361">
                <a:tc>
                  <a:txBody>
                    <a:bodyPr/>
                    <a:lstStyle/>
                    <a:p>
                      <a:pPr algn="l" fontAlgn="ctr"/>
                      <a:r>
                        <a:rPr lang="zh-CN" altLang="en-US" sz="1100" b="0" i="0" u="none" strike="noStrike">
                          <a:solidFill>
                            <a:srgbClr val="000000"/>
                          </a:solidFill>
                          <a:latin typeface="宋体"/>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a:rPr>
                        <a:t>产量</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a:rPr>
                        <a:t>进口量</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a:rPr>
                        <a:t>出口</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a:rPr>
                        <a:t>表观消费量</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altLang="en-US" sz="1600" b="0" i="0" u="none" strike="noStrike" dirty="0">
                          <a:solidFill>
                            <a:srgbClr val="000000"/>
                          </a:solidFill>
                          <a:latin typeface="宋体"/>
                        </a:rPr>
                        <a:t>产量</a:t>
                      </a:r>
                      <a:r>
                        <a:rPr lang="en-US" altLang="zh-CN" sz="1600" b="0" i="0" u="none" strike="noStrike" dirty="0">
                          <a:solidFill>
                            <a:srgbClr val="000000"/>
                          </a:solidFill>
                          <a:latin typeface="宋体"/>
                        </a:rPr>
                        <a:t>/</a:t>
                      </a:r>
                      <a:r>
                        <a:rPr lang="zh-CN" altLang="en-US" sz="1600" b="0" i="0" u="none" strike="noStrike" dirty="0">
                          <a:solidFill>
                            <a:srgbClr val="000000"/>
                          </a:solidFill>
                          <a:latin typeface="宋体"/>
                        </a:rPr>
                        <a:t>表观</a:t>
                      </a:r>
                    </a:p>
                  </a:txBody>
                  <a:tcPr marL="7620" marR="7620" marT="762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626">
                <a:tc>
                  <a:txBody>
                    <a:bodyPr/>
                    <a:lstStyle/>
                    <a:p>
                      <a:pPr algn="ctr" fontAlgn="ctr"/>
                      <a:r>
                        <a:rPr lang="en-US" altLang="zh-CN" sz="1600" b="0" i="0" u="none" strike="noStrike" dirty="0">
                          <a:solidFill>
                            <a:srgbClr val="000000"/>
                          </a:solidFill>
                          <a:latin typeface="宋体"/>
                        </a:rPr>
                        <a:t>2012</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600" b="0" i="0" u="none" strike="noStrike" dirty="0">
                          <a:solidFill>
                            <a:srgbClr val="000000"/>
                          </a:solidFill>
                          <a:latin typeface="宋体"/>
                        </a:rPr>
                        <a:t>1853</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600" b="0" i="0" u="none" strike="noStrike">
                          <a:solidFill>
                            <a:srgbClr val="000000"/>
                          </a:solidFill>
                          <a:latin typeface="宋体"/>
                        </a:rPr>
                        <a:t>275</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600" b="0" i="0" u="none" strike="noStrike">
                          <a:solidFill>
                            <a:srgbClr val="000000"/>
                          </a:solidFill>
                          <a:latin typeface="宋体"/>
                        </a:rPr>
                        <a:t>10</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zh-CN" sz="1600" b="0" i="0" u="none" strike="noStrike">
                          <a:solidFill>
                            <a:srgbClr val="000000"/>
                          </a:solidFill>
                          <a:latin typeface="宋体"/>
                        </a:rPr>
                        <a:t>2118</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altLang="zh-CN" sz="1600" b="0" i="0" u="none" strike="noStrike" dirty="0" smtClean="0">
                          <a:solidFill>
                            <a:srgbClr val="000000"/>
                          </a:solidFill>
                          <a:latin typeface="宋体"/>
                        </a:rPr>
                        <a:t>87.5%</a:t>
                      </a:r>
                      <a:endParaRPr lang="en-US" altLang="zh-CN" sz="1600" b="0" i="0" u="none" strike="noStrike" dirty="0">
                        <a:solidFill>
                          <a:srgbClr val="000000"/>
                        </a:solidFill>
                        <a:latin typeface="宋体"/>
                      </a:endParaRPr>
                    </a:p>
                  </a:txBody>
                  <a:tcPr marL="7620" marR="7620" marT="7620" marB="0" anchor="b">
                    <a:lnL>
                      <a:noFill/>
                    </a:lnL>
                    <a:lnR>
                      <a:noFill/>
                    </a:lnR>
                    <a:lnT w="12700" cap="flat" cmpd="sng" algn="ctr">
                      <a:solidFill>
                        <a:srgbClr val="000000"/>
                      </a:solidFill>
                      <a:prstDash val="solid"/>
                      <a:round/>
                      <a:headEnd type="none" w="med" len="med"/>
                      <a:tailEnd type="none" w="med" len="med"/>
                    </a:lnT>
                    <a:lnB>
                      <a:noFill/>
                    </a:lnB>
                  </a:tcPr>
                </a:tc>
              </a:tr>
              <a:tr h="425626">
                <a:tc>
                  <a:txBody>
                    <a:bodyPr/>
                    <a:lstStyle/>
                    <a:p>
                      <a:pPr algn="ctr" fontAlgn="ctr"/>
                      <a:r>
                        <a:rPr lang="en-US" altLang="zh-CN" sz="1600" b="0" i="0" u="none" strike="noStrike">
                          <a:solidFill>
                            <a:srgbClr val="000000"/>
                          </a:solidFill>
                          <a:latin typeface="宋体"/>
                        </a:rPr>
                        <a:t>2011</a:t>
                      </a:r>
                    </a:p>
                  </a:txBody>
                  <a:tcPr marL="7620" marR="7620" marT="7620" marB="0" anchor="ctr">
                    <a:lnL>
                      <a:noFill/>
                    </a:lnL>
                    <a:lnR>
                      <a:noFill/>
                    </a:lnR>
                    <a:lnT>
                      <a:noFill/>
                    </a:lnT>
                    <a:lnB>
                      <a:noFill/>
                    </a:lnB>
                  </a:tcPr>
                </a:tc>
                <a:tc>
                  <a:txBody>
                    <a:bodyPr/>
                    <a:lstStyle/>
                    <a:p>
                      <a:pPr algn="ctr" fontAlgn="ctr"/>
                      <a:r>
                        <a:rPr lang="en-US" altLang="zh-CN" sz="1600" b="0" i="0" u="none" strike="noStrike">
                          <a:solidFill>
                            <a:srgbClr val="000000"/>
                          </a:solidFill>
                          <a:latin typeface="宋体"/>
                        </a:rPr>
                        <a:t>1587</a:t>
                      </a:r>
                    </a:p>
                  </a:txBody>
                  <a:tcPr marL="7620" marR="7620" marT="7620" marB="0" anchor="ctr">
                    <a:lnL>
                      <a:noFill/>
                    </a:lnL>
                    <a:lnR>
                      <a:noFill/>
                    </a:lnR>
                    <a:lnT>
                      <a:noFill/>
                    </a:lnT>
                    <a:lnB>
                      <a:noFill/>
                    </a:lnB>
                  </a:tcPr>
                </a:tc>
                <a:tc>
                  <a:txBody>
                    <a:bodyPr/>
                    <a:lstStyle/>
                    <a:p>
                      <a:pPr algn="ctr" fontAlgn="ctr"/>
                      <a:r>
                        <a:rPr lang="en-US" altLang="zh-CN" sz="1600" b="0" i="0" u="none" strike="noStrike" dirty="0">
                          <a:solidFill>
                            <a:srgbClr val="000000"/>
                          </a:solidFill>
                          <a:latin typeface="宋体"/>
                        </a:rPr>
                        <a:t>319</a:t>
                      </a:r>
                    </a:p>
                  </a:txBody>
                  <a:tcPr marL="7620" marR="7620" marT="7620" marB="0" anchor="ctr">
                    <a:lnL>
                      <a:noFill/>
                    </a:lnL>
                    <a:lnR>
                      <a:noFill/>
                    </a:lnR>
                    <a:lnT>
                      <a:noFill/>
                    </a:lnT>
                    <a:lnB>
                      <a:noFill/>
                    </a:lnB>
                  </a:tcPr>
                </a:tc>
                <a:tc>
                  <a:txBody>
                    <a:bodyPr/>
                    <a:lstStyle/>
                    <a:p>
                      <a:pPr algn="ctr" fontAlgn="ctr"/>
                      <a:r>
                        <a:rPr lang="en-US" altLang="zh-CN" sz="1600" b="0" i="0" u="none" strike="noStrike" dirty="0">
                          <a:solidFill>
                            <a:srgbClr val="000000"/>
                          </a:solidFill>
                          <a:latin typeface="宋体"/>
                        </a:rPr>
                        <a:t>24</a:t>
                      </a:r>
                    </a:p>
                  </a:txBody>
                  <a:tcPr marL="7620" marR="7620" marT="7620" marB="0" anchor="ctr">
                    <a:lnL>
                      <a:noFill/>
                    </a:lnL>
                    <a:lnR>
                      <a:noFill/>
                    </a:lnR>
                    <a:lnT>
                      <a:noFill/>
                    </a:lnT>
                    <a:lnB>
                      <a:noFill/>
                    </a:lnB>
                  </a:tcPr>
                </a:tc>
                <a:tc>
                  <a:txBody>
                    <a:bodyPr/>
                    <a:lstStyle/>
                    <a:p>
                      <a:pPr algn="ctr" fontAlgn="ctr"/>
                      <a:r>
                        <a:rPr lang="en-US" altLang="zh-CN" sz="1600" b="0" i="0" u="none" strike="noStrike" dirty="0">
                          <a:solidFill>
                            <a:srgbClr val="000000"/>
                          </a:solidFill>
                          <a:latin typeface="宋体"/>
                        </a:rPr>
                        <a:t>1882</a:t>
                      </a:r>
                    </a:p>
                  </a:txBody>
                  <a:tcPr marL="7620" marR="7620" marT="7620" marB="0" anchor="ctr">
                    <a:lnL>
                      <a:noFill/>
                    </a:lnL>
                    <a:lnR>
                      <a:noFill/>
                    </a:lnR>
                    <a:lnT>
                      <a:noFill/>
                    </a:lnT>
                    <a:lnB>
                      <a:noFill/>
                    </a:lnB>
                  </a:tcPr>
                </a:tc>
                <a:tc>
                  <a:txBody>
                    <a:bodyPr/>
                    <a:lstStyle/>
                    <a:p>
                      <a:pPr algn="r" fontAlgn="b"/>
                      <a:r>
                        <a:rPr lang="en-US" altLang="zh-CN" sz="1600" b="0" i="0" u="none" strike="noStrike" dirty="0" smtClean="0">
                          <a:solidFill>
                            <a:srgbClr val="000000"/>
                          </a:solidFill>
                          <a:latin typeface="宋体"/>
                        </a:rPr>
                        <a:t>84.4%</a:t>
                      </a:r>
                      <a:endParaRPr lang="en-US" altLang="zh-CN" sz="1600" b="0" i="0" u="none" strike="noStrike" dirty="0">
                        <a:solidFill>
                          <a:srgbClr val="000000"/>
                        </a:solidFill>
                        <a:latin typeface="宋体"/>
                      </a:endParaRPr>
                    </a:p>
                  </a:txBody>
                  <a:tcPr marL="7620" marR="7620" marT="7620" marB="0" anchor="b">
                    <a:lnL>
                      <a:noFill/>
                    </a:lnL>
                    <a:lnR>
                      <a:noFill/>
                    </a:lnR>
                    <a:lnT>
                      <a:noFill/>
                    </a:lnT>
                    <a:lnB>
                      <a:noFill/>
                    </a:lnB>
                  </a:tcPr>
                </a:tc>
              </a:tr>
              <a:tr h="443361">
                <a:tc>
                  <a:txBody>
                    <a:bodyPr/>
                    <a:lstStyle/>
                    <a:p>
                      <a:pPr algn="ctr" fontAlgn="ctr"/>
                      <a:r>
                        <a:rPr lang="zh-CN" altLang="en-US" sz="1600" b="0" i="0" u="none" strike="noStrike">
                          <a:solidFill>
                            <a:srgbClr val="000000"/>
                          </a:solidFill>
                          <a:latin typeface="宋体"/>
                        </a:rPr>
                        <a:t>变化（</a:t>
                      </a:r>
                      <a:r>
                        <a:rPr lang="en-US" altLang="zh-CN" sz="1600" b="0" i="0" u="none" strike="noStrike">
                          <a:solidFill>
                            <a:srgbClr val="000000"/>
                          </a:solidFill>
                          <a:latin typeface="宋体"/>
                        </a:rPr>
                        <a:t>%</a:t>
                      </a:r>
                      <a:r>
                        <a:rPr lang="zh-CN" altLang="en-US" sz="1600" b="0" i="0" u="none" strike="noStrike">
                          <a:solidFill>
                            <a:srgbClr val="000000"/>
                          </a:solidFill>
                          <a:latin typeface="宋体"/>
                        </a:rPr>
                        <a:t>）</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latin typeface="宋体"/>
                        </a:rPr>
                        <a:t>17%</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latin typeface="宋体"/>
                        </a:rPr>
                        <a:t>-14%</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a:solidFill>
                            <a:srgbClr val="000000"/>
                          </a:solidFill>
                          <a:latin typeface="宋体"/>
                        </a:rPr>
                        <a:t>-58%</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zh-CN" sz="1600" b="0" i="0" u="none" strike="noStrike" dirty="0">
                          <a:solidFill>
                            <a:srgbClr val="000000"/>
                          </a:solidFill>
                          <a:latin typeface="宋体"/>
                        </a:rPr>
                        <a:t>13%</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zh-CN" sz="1600" b="0" i="0" u="none" strike="noStrike" dirty="0" smtClean="0">
                          <a:solidFill>
                            <a:srgbClr val="000000"/>
                          </a:solidFill>
                          <a:latin typeface="宋体"/>
                        </a:rPr>
                        <a:t>3.79%</a:t>
                      </a:r>
                      <a:endParaRPr lang="en-US" altLang="zh-CN" sz="1600" b="0" i="0" u="none" strike="noStrike" dirty="0">
                        <a:solidFill>
                          <a:srgbClr val="000000"/>
                        </a:solidFill>
                        <a:latin typeface="宋体"/>
                      </a:endParaRP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r>
              <a:tr h="425626">
                <a:tc gridSpan="6">
                  <a:txBody>
                    <a:bodyPr/>
                    <a:lstStyle/>
                    <a:p>
                      <a:pPr algn="l" fontAlgn="ctr"/>
                      <a:r>
                        <a:rPr lang="zh-CN" altLang="en-US" sz="1100" b="0" i="0" u="none" strike="noStrike" dirty="0">
                          <a:solidFill>
                            <a:srgbClr val="000000"/>
                          </a:solidFill>
                          <a:latin typeface="宋体"/>
                        </a:rPr>
                        <a:t>数据来源：国家统计局，息旺能源</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linds(horizont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linds(horizont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linds(horizontal)">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a:xfrm>
            <a:off x="3203848" y="1"/>
            <a:ext cx="5940152" cy="1052736"/>
          </a:xfrm>
        </p:spPr>
        <p:txBody>
          <a:bodyPr/>
          <a:lstStyle/>
          <a:p>
            <a:pPr algn="r"/>
            <a:r>
              <a:rPr lang="en-US" altLang="zh-CN" b="1" dirty="0" smtClean="0"/>
              <a:t>2012</a:t>
            </a:r>
            <a:r>
              <a:rPr lang="zh-CN" altLang="en-US" b="1" dirty="0" smtClean="0"/>
              <a:t>年沥青生产</a:t>
            </a:r>
            <a:endParaRPr lang="zh-CN" altLang="en-US" b="1" dirty="0"/>
          </a:p>
        </p:txBody>
      </p:sp>
      <p:sp>
        <p:nvSpPr>
          <p:cNvPr id="10" name="TextBox 9"/>
          <p:cNvSpPr txBox="1"/>
          <p:nvPr/>
        </p:nvSpPr>
        <p:spPr>
          <a:xfrm>
            <a:off x="251520" y="4509120"/>
            <a:ext cx="8568952" cy="1938992"/>
          </a:xfrm>
          <a:prstGeom prst="rect">
            <a:avLst/>
          </a:prstGeom>
          <a:noFill/>
        </p:spPr>
        <p:txBody>
          <a:bodyPr wrap="square" rtlCol="0">
            <a:spAutoFit/>
          </a:bodyPr>
          <a:lstStyle/>
          <a:p>
            <a:pPr marL="457200" indent="-457200">
              <a:buClr>
                <a:srgbClr val="00B0F0"/>
              </a:buClr>
              <a:buFont typeface="Wingdings" pitchFamily="2" charset="2"/>
              <a:buChar char="Ø"/>
            </a:pPr>
            <a:r>
              <a:rPr lang="zh-CN" altLang="en-US" sz="2000" dirty="0" smtClean="0">
                <a:latin typeface="华文楷体" pitchFamily="2" charset="-122"/>
                <a:ea typeface="华文楷体" pitchFamily="2" charset="-122"/>
              </a:rPr>
              <a:t>产量的分布基本与行情走势一致，第三季度达到年内最高；</a:t>
            </a:r>
            <a:endParaRPr lang="en-US" altLang="zh-CN" sz="2000" dirty="0" smtClean="0">
              <a:latin typeface="华文楷体" pitchFamily="2" charset="-122"/>
              <a:ea typeface="华文楷体" pitchFamily="2" charset="-122"/>
            </a:endParaRPr>
          </a:p>
          <a:p>
            <a:pPr>
              <a:buClr>
                <a:srgbClr val="00B0F0"/>
              </a:buClr>
              <a:buFont typeface="Wingdings" pitchFamily="2" charset="2"/>
              <a:buChar char="Ø"/>
            </a:pPr>
            <a:r>
              <a:rPr lang="zh-CN" altLang="en-US" sz="2000" dirty="0" smtClean="0">
                <a:latin typeface="华文楷体" pitchFamily="2" charset="-122"/>
                <a:ea typeface="华文楷体" pitchFamily="2" charset="-122"/>
              </a:rPr>
              <a:t>焦化分流明显，最高比例达到</a:t>
            </a:r>
            <a:r>
              <a:rPr lang="en-US" altLang="zh-CN" sz="2000" dirty="0" smtClean="0">
                <a:latin typeface="华文楷体" pitchFamily="2" charset="-122"/>
                <a:ea typeface="华文楷体" pitchFamily="2" charset="-122"/>
              </a:rPr>
              <a:t>24%</a:t>
            </a:r>
            <a:r>
              <a:rPr lang="zh-CN" altLang="en-US" sz="2000" dirty="0" smtClean="0">
                <a:latin typeface="华文楷体" pitchFamily="2" charset="-122"/>
                <a:ea typeface="华文楷体" pitchFamily="2" charset="-122"/>
              </a:rPr>
              <a:t>，上半年分流比例在</a:t>
            </a:r>
            <a:r>
              <a:rPr lang="en-US" altLang="zh-CN" sz="2000" dirty="0" smtClean="0">
                <a:latin typeface="华文楷体" pitchFamily="2" charset="-122"/>
                <a:ea typeface="华文楷体" pitchFamily="2" charset="-122"/>
              </a:rPr>
              <a:t>10%</a:t>
            </a:r>
            <a:r>
              <a:rPr lang="zh-CN" altLang="en-US" sz="2000" dirty="0" smtClean="0">
                <a:latin typeface="华文楷体" pitchFamily="2" charset="-122"/>
                <a:ea typeface="华文楷体" pitchFamily="2" charset="-122"/>
              </a:rPr>
              <a:t>左右，下半年比例相对较高；成品油行情成为了主导了焦化分流的主要因素；</a:t>
            </a:r>
            <a:endParaRPr lang="en-US" altLang="zh-CN" sz="2000" dirty="0" smtClean="0">
              <a:latin typeface="华文楷体" pitchFamily="2" charset="-122"/>
              <a:ea typeface="华文楷体" pitchFamily="2" charset="-122"/>
            </a:endParaRPr>
          </a:p>
          <a:p>
            <a:pPr>
              <a:buClr>
                <a:srgbClr val="00B0F0"/>
              </a:buClr>
              <a:buFont typeface="Wingdings" pitchFamily="2" charset="2"/>
              <a:buChar char="Ø"/>
            </a:pPr>
            <a:r>
              <a:rPr lang="zh-CN" altLang="en-US" sz="2000" dirty="0" smtClean="0">
                <a:latin typeface="华文楷体" pitchFamily="2" charset="-122"/>
                <a:ea typeface="华文楷体" pitchFamily="2" charset="-122"/>
              </a:rPr>
              <a:t>年底的屯货需求刺激，分流比例再次走高；</a:t>
            </a:r>
            <a:endParaRPr lang="en-US" altLang="zh-CN" sz="2000" dirty="0" smtClean="0">
              <a:latin typeface="华文楷体" pitchFamily="2" charset="-122"/>
              <a:ea typeface="华文楷体" pitchFamily="2" charset="-122"/>
            </a:endParaRPr>
          </a:p>
          <a:p>
            <a:pPr>
              <a:buClr>
                <a:srgbClr val="00B0F0"/>
              </a:buClr>
              <a:buFont typeface="Wingdings" pitchFamily="2" charset="2"/>
              <a:buChar char="Ø"/>
            </a:pPr>
            <a:r>
              <a:rPr lang="zh-CN" altLang="en-US" sz="2000" dirty="0" smtClean="0">
                <a:solidFill>
                  <a:srgbClr val="FF0000"/>
                </a:solidFill>
                <a:latin typeface="华文楷体" pitchFamily="2" charset="-122"/>
                <a:ea typeface="华文楷体" pitchFamily="2" charset="-122"/>
              </a:rPr>
              <a:t>如果期货交易活跃，这些衍生产品可能会参考期货定价甚至进行场外交割</a:t>
            </a:r>
            <a:endParaRPr lang="en-US" altLang="zh-CN" sz="2000" dirty="0" smtClean="0">
              <a:solidFill>
                <a:srgbClr val="FF0000"/>
              </a:solidFill>
              <a:latin typeface="华文楷体" pitchFamily="2" charset="-122"/>
              <a:ea typeface="华文楷体" pitchFamily="2" charset="-122"/>
            </a:endParaRPr>
          </a:p>
          <a:p>
            <a:endParaRPr lang="zh-CN" altLang="en-US" sz="2000" dirty="0">
              <a:latin typeface="华文楷体" pitchFamily="2" charset="-122"/>
              <a:ea typeface="华文楷体" pitchFamily="2" charset="-122"/>
            </a:endParaRPr>
          </a:p>
        </p:txBody>
      </p:sp>
      <p:pic>
        <p:nvPicPr>
          <p:cNvPr id="1026" name="Picture 2"/>
          <p:cNvPicPr>
            <a:picLocks noChangeAspect="1" noChangeArrowheads="1"/>
          </p:cNvPicPr>
          <p:nvPr/>
        </p:nvPicPr>
        <p:blipFill>
          <a:blip r:embed="rId2" cstate="print"/>
          <a:srcRect/>
          <a:stretch>
            <a:fillRect/>
          </a:stretch>
        </p:blipFill>
        <p:spPr bwMode="auto">
          <a:xfrm>
            <a:off x="1403648" y="1268760"/>
            <a:ext cx="6768752" cy="324063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r"/>
            <a:r>
              <a:rPr lang="zh-CN" altLang="en-US" dirty="0" smtClean="0"/>
              <a:t>国产沥青流向</a:t>
            </a:r>
            <a:endParaRPr lang="zh-CN" altLang="en-US" dirty="0"/>
          </a:p>
        </p:txBody>
      </p:sp>
      <p:graphicFrame>
        <p:nvGraphicFramePr>
          <p:cNvPr id="6" name="内容占位符 5"/>
          <p:cNvGraphicFramePr>
            <a:graphicFrameLocks noGrp="1"/>
          </p:cNvGraphicFramePr>
          <p:nvPr>
            <p:ph idx="1"/>
          </p:nvPr>
        </p:nvGraphicFramePr>
        <p:xfrm>
          <a:off x="755575" y="1428115"/>
          <a:ext cx="7848875" cy="4017109"/>
        </p:xfrm>
        <a:graphic>
          <a:graphicData uri="http://schemas.openxmlformats.org/drawingml/2006/table">
            <a:tbl>
              <a:tblPr/>
              <a:tblGrid>
                <a:gridCol w="1569775"/>
                <a:gridCol w="1569775"/>
                <a:gridCol w="1569775"/>
                <a:gridCol w="1569775"/>
                <a:gridCol w="1569775"/>
              </a:tblGrid>
              <a:tr h="366401">
                <a:tc>
                  <a:txBody>
                    <a:bodyPr/>
                    <a:lstStyle/>
                    <a:p>
                      <a:pPr algn="l" fontAlgn="ctr"/>
                      <a:r>
                        <a:rPr lang="zh-CN" altLang="en-US" sz="1400" b="0" i="0" u="none" strike="noStrike" dirty="0">
                          <a:solidFill>
                            <a:srgbClr val="000000"/>
                          </a:solidFill>
                          <a:latin typeface="宋体"/>
                        </a:rPr>
                        <a:t>区域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latin typeface="宋体"/>
                        </a:rPr>
                        <a:t>省份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宋体"/>
                        </a:rPr>
                        <a:t>2012</a:t>
                      </a:r>
                      <a:r>
                        <a:rPr lang="zh-CN" altLang="en-US" sz="1400" b="0" i="0" u="none" strike="noStrike">
                          <a:solidFill>
                            <a:srgbClr val="000000"/>
                          </a:solidFill>
                          <a:latin typeface="宋体"/>
                        </a:rPr>
                        <a:t>年产量（万吨）</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宋体"/>
                        </a:rPr>
                        <a:t>本地消化比例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宋体"/>
                        </a:rPr>
                        <a:t>资源流向</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620">
                <a:tc>
                  <a:txBody>
                    <a:bodyPr/>
                    <a:lstStyle/>
                    <a:p>
                      <a:pPr algn="l" fontAlgn="ctr"/>
                      <a:r>
                        <a:rPr lang="zh-CN" altLang="en-US" sz="1400" b="0" i="0" u="none" strike="noStrike">
                          <a:solidFill>
                            <a:srgbClr val="000000"/>
                          </a:solidFill>
                          <a:latin typeface="Arial"/>
                        </a:rPr>
                        <a:t>华南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latin typeface="Arial"/>
                        </a:rPr>
                        <a:t>广东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dirty="0">
                          <a:solidFill>
                            <a:srgbClr val="000000"/>
                          </a:solidFill>
                          <a:latin typeface="Arial"/>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华中、西南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760">
                <a:tc>
                  <a:txBody>
                    <a:bodyPr/>
                    <a:lstStyle/>
                    <a:p>
                      <a:pPr algn="l" fontAlgn="ctr"/>
                      <a:r>
                        <a:rPr lang="zh-CN" altLang="en-US" sz="1400" b="0" i="0" u="none" strike="noStrike">
                          <a:solidFill>
                            <a:srgbClr val="000000"/>
                          </a:solidFill>
                          <a:latin typeface="Arial"/>
                        </a:rPr>
                        <a:t>华东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江苏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dirty="0">
                          <a:solidFill>
                            <a:srgbClr val="000000"/>
                          </a:solidFill>
                          <a:latin typeface="Arial"/>
                        </a:rPr>
                        <a:t>329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西南、华中、华北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4620">
                <a:tc>
                  <a:txBody>
                    <a:bodyPr/>
                    <a:lstStyle/>
                    <a:p>
                      <a:pPr algn="l" fontAlgn="ctr"/>
                      <a:r>
                        <a:rPr lang="zh-CN" altLang="en-US" sz="1400" b="0" i="0" u="none" strike="noStrike">
                          <a:solidFill>
                            <a:srgbClr val="000000"/>
                          </a:solidFill>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浙江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dirty="0">
                          <a:solidFill>
                            <a:srgbClr val="000000"/>
                          </a:solidFill>
                          <a:latin typeface="Arial"/>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华中、西南、华北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648">
                <a:tc>
                  <a:txBody>
                    <a:bodyPr/>
                    <a:lstStyle/>
                    <a:p>
                      <a:pPr algn="l" fontAlgn="ctr"/>
                      <a:r>
                        <a:rPr lang="zh-CN" altLang="en-US" sz="1400" b="0" i="0" u="none" strike="noStrike">
                          <a:solidFill>
                            <a:srgbClr val="000000"/>
                          </a:solidFill>
                          <a:latin typeface="Arial"/>
                        </a:rPr>
                        <a:t>山东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山东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dirty="0">
                          <a:solidFill>
                            <a:srgbClr val="000000"/>
                          </a:solidFill>
                          <a:latin typeface="Arial"/>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latin typeface="MS Shell Dlg 2"/>
                        </a:rPr>
                        <a:t>河南、河北、山西、陕西、甘肃、北京、天津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l" fontAlgn="ctr"/>
                      <a:r>
                        <a:rPr lang="zh-CN" altLang="en-US" sz="1400" b="0" i="0" u="none" strike="noStrike">
                          <a:solidFill>
                            <a:srgbClr val="000000"/>
                          </a:solidFill>
                          <a:latin typeface="Arial"/>
                        </a:rPr>
                        <a:t>华北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河北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115.3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latin typeface="MS Shell Dlg 2"/>
                        </a:rPr>
                        <a:t>山西、内蒙古、北京、天津</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056">
                <a:tc>
                  <a:txBody>
                    <a:bodyPr/>
                    <a:lstStyle/>
                    <a:p>
                      <a:pPr algn="l" fontAlgn="ctr"/>
                      <a:r>
                        <a:rPr lang="zh-CN" altLang="en-US" sz="1400" b="0" i="0" u="none" strike="noStrike">
                          <a:solidFill>
                            <a:srgbClr val="000000"/>
                          </a:solidFill>
                          <a:latin typeface="Arial"/>
                        </a:rPr>
                        <a:t>东北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辽宁</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348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latin typeface="MS Shell Dlg 2"/>
                        </a:rPr>
                        <a:t>内蒙古、山西、河北、黑龙江、吉林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l" fontAlgn="ctr"/>
                      <a:r>
                        <a:rPr lang="zh-CN" altLang="en-US" sz="1400" b="0" i="0" u="none" strike="noStrike">
                          <a:solidFill>
                            <a:srgbClr val="000000"/>
                          </a:solidFill>
                          <a:latin typeface="Arial"/>
                        </a:rPr>
                        <a:t>西北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陕西、新疆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latin typeface="MS Shell Dlg 2"/>
                        </a:rPr>
                        <a:t>四川、华中、西藏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10">
                <a:tc>
                  <a:txBody>
                    <a:bodyPr/>
                    <a:lstStyle/>
                    <a:p>
                      <a:pPr algn="l" fontAlgn="ctr"/>
                      <a:r>
                        <a:rPr lang="zh-CN" altLang="en-US" sz="1400" b="0" i="0" u="none" strike="noStrike">
                          <a:solidFill>
                            <a:srgbClr val="000000"/>
                          </a:solidFill>
                          <a:latin typeface="Arial"/>
                        </a:rPr>
                        <a:t>西南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a:solidFill>
                            <a:srgbClr val="000000"/>
                          </a:solidFill>
                          <a:latin typeface="Arial"/>
                        </a:rPr>
                        <a:t>四川</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1400" b="0" i="0" u="none" strike="noStrike">
                          <a:solidFill>
                            <a:srgbClr val="000000"/>
                          </a:solidFill>
                          <a:latin typeface="Arial"/>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400" b="0" i="0" u="none" strike="noStrike" dirty="0">
                          <a:solidFill>
                            <a:srgbClr val="000000"/>
                          </a:solidFill>
                          <a:latin typeface="宋体"/>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2031">
                <a:tc gridSpan="5">
                  <a:txBody>
                    <a:bodyPr/>
                    <a:lstStyle/>
                    <a:p>
                      <a:pPr algn="l" fontAlgn="ctr"/>
                      <a:r>
                        <a:rPr lang="zh-CN" altLang="en-US" sz="1200" b="0" i="1" u="none" strike="noStrike" dirty="0">
                          <a:solidFill>
                            <a:srgbClr val="000000"/>
                          </a:solidFill>
                          <a:latin typeface="宋体"/>
                        </a:rPr>
                        <a:t>数据来源：安迅思息旺能源</a:t>
                      </a:r>
                      <a:endParaRPr lang="zh-CN" altLang="en-US" sz="1200" b="0" i="1" u="none" strike="noStrike" dirty="0">
                        <a:solidFill>
                          <a:srgbClr val="000000"/>
                        </a:solidFill>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13</a:t>
            </a:fld>
            <a:endParaRPr lang="zh-CN"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十大沥青厂</a:t>
            </a:r>
            <a:endParaRPr lang="zh-CN" altLang="en-US" dirty="0"/>
          </a:p>
        </p:txBody>
      </p:sp>
      <p:graphicFrame>
        <p:nvGraphicFramePr>
          <p:cNvPr id="6" name="内容占位符 5"/>
          <p:cNvGraphicFramePr>
            <a:graphicFrameLocks noGrp="1"/>
          </p:cNvGraphicFramePr>
          <p:nvPr>
            <p:ph idx="1"/>
          </p:nvPr>
        </p:nvGraphicFramePr>
        <p:xfrm>
          <a:off x="467544" y="1196752"/>
          <a:ext cx="8229600" cy="519176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gridSpan="5">
                  <a:txBody>
                    <a:bodyPr/>
                    <a:lstStyle/>
                    <a:p>
                      <a:pPr algn="l" fontAlgn="ctr"/>
                      <a:r>
                        <a:rPr lang="en-US" altLang="zh-CN" sz="1400" b="1" i="0" u="none" strike="noStrike">
                          <a:solidFill>
                            <a:srgbClr val="000000"/>
                          </a:solidFill>
                          <a:latin typeface="宋体"/>
                        </a:rPr>
                        <a:t>2012</a:t>
                      </a:r>
                      <a:r>
                        <a:rPr lang="zh-CN" altLang="en-US" sz="1400" b="1" i="0" u="none" strike="noStrike">
                          <a:solidFill>
                            <a:srgbClr val="000000"/>
                          </a:solidFill>
                          <a:latin typeface="宋体"/>
                        </a:rPr>
                        <a:t>年中国十大沥青厂排名</a:t>
                      </a:r>
                    </a:p>
                  </a:txBody>
                  <a:tcPr marL="9525" marR="9525" marT="9525" marB="0" anchor="ct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fontAlgn="ctr"/>
                      <a:r>
                        <a:rPr lang="zh-CN" altLang="en-US" sz="1400" b="0" i="0" u="none" strike="noStrike">
                          <a:solidFill>
                            <a:srgbClr val="000000"/>
                          </a:solidFill>
                          <a:latin typeface="宋体"/>
                        </a:rPr>
                        <a:t>单位：万吨</a:t>
                      </a:r>
                    </a:p>
                  </a:txBody>
                  <a:tcPr marL="9525" marR="9525" marT="9525" marB="0" anchor="ctr"/>
                </a:tc>
              </a:tr>
              <a:tr h="370840">
                <a:tc>
                  <a:txBody>
                    <a:bodyPr/>
                    <a:lstStyle/>
                    <a:p>
                      <a:pPr algn="ctr" fontAlgn="ctr"/>
                      <a:r>
                        <a:rPr lang="zh-CN" altLang="en-US" sz="1400" b="0" i="0" u="none" strike="noStrike">
                          <a:solidFill>
                            <a:srgbClr val="000000"/>
                          </a:solidFill>
                          <a:latin typeface="宋体"/>
                        </a:rPr>
                        <a:t>沥青厂简称</a:t>
                      </a:r>
                    </a:p>
                  </a:txBody>
                  <a:tcPr marL="9525" marR="9525" marT="9525" marB="0" anchor="ctr"/>
                </a:tc>
                <a:tc>
                  <a:txBody>
                    <a:bodyPr/>
                    <a:lstStyle/>
                    <a:p>
                      <a:pPr algn="ctr" fontAlgn="ctr"/>
                      <a:r>
                        <a:rPr lang="zh-CN" altLang="en-US" sz="1400" b="0" i="0" u="none" strike="noStrike">
                          <a:solidFill>
                            <a:srgbClr val="000000"/>
                          </a:solidFill>
                          <a:latin typeface="宋体"/>
                        </a:rPr>
                        <a:t>归属</a:t>
                      </a:r>
                    </a:p>
                  </a:txBody>
                  <a:tcPr marL="9525" marR="9525" marT="9525" marB="0" anchor="ctr"/>
                </a:tc>
                <a:tc>
                  <a:txBody>
                    <a:bodyPr/>
                    <a:lstStyle/>
                    <a:p>
                      <a:pPr algn="ctr" fontAlgn="ctr"/>
                      <a:r>
                        <a:rPr lang="zh-CN" altLang="en-US" sz="1400" b="0" i="0" u="none" strike="noStrike">
                          <a:solidFill>
                            <a:srgbClr val="000000"/>
                          </a:solidFill>
                          <a:latin typeface="宋体"/>
                        </a:rPr>
                        <a:t>地理位置</a:t>
                      </a:r>
                    </a:p>
                  </a:txBody>
                  <a:tcPr marL="9525" marR="9525" marT="9525" marB="0" anchor="ctr"/>
                </a:tc>
                <a:tc>
                  <a:txBody>
                    <a:bodyPr/>
                    <a:lstStyle/>
                    <a:p>
                      <a:pPr algn="ctr" fontAlgn="ctr"/>
                      <a:r>
                        <a:rPr lang="en-US" altLang="zh-CN" sz="1400" b="0" i="0" u="none" strike="noStrike">
                          <a:solidFill>
                            <a:srgbClr val="000000"/>
                          </a:solidFill>
                          <a:latin typeface="宋体"/>
                        </a:rPr>
                        <a:t>2012</a:t>
                      </a:r>
                      <a:r>
                        <a:rPr lang="zh-CN" altLang="en-US" sz="1400" b="0" i="0" u="none" strike="noStrike">
                          <a:solidFill>
                            <a:srgbClr val="000000"/>
                          </a:solidFill>
                          <a:latin typeface="宋体"/>
                        </a:rPr>
                        <a:t>年产量</a:t>
                      </a:r>
                    </a:p>
                  </a:txBody>
                  <a:tcPr marL="9525" marR="9525" marT="9525" marB="0" anchor="ctr"/>
                </a:tc>
                <a:tc>
                  <a:txBody>
                    <a:bodyPr/>
                    <a:lstStyle/>
                    <a:p>
                      <a:pPr algn="ctr" fontAlgn="ctr"/>
                      <a:r>
                        <a:rPr lang="en-US" altLang="zh-CN" sz="1400" b="0" i="0" u="none" strike="noStrike">
                          <a:solidFill>
                            <a:srgbClr val="000000"/>
                          </a:solidFill>
                          <a:latin typeface="宋体"/>
                        </a:rPr>
                        <a:t>2011</a:t>
                      </a:r>
                      <a:r>
                        <a:rPr lang="zh-CN" altLang="en-US" sz="1400" b="0" i="0" u="none" strike="noStrike">
                          <a:solidFill>
                            <a:srgbClr val="000000"/>
                          </a:solidFill>
                          <a:latin typeface="宋体"/>
                        </a:rPr>
                        <a:t>年产量</a:t>
                      </a:r>
                    </a:p>
                  </a:txBody>
                  <a:tcPr marL="9525" marR="9525" marT="9525" marB="0" anchor="ctr"/>
                </a:tc>
                <a:tc>
                  <a:txBody>
                    <a:bodyPr/>
                    <a:lstStyle/>
                    <a:p>
                      <a:pPr algn="ctr" fontAlgn="ctr"/>
                      <a:r>
                        <a:rPr lang="zh-CN" altLang="en-US" sz="1400" b="0" i="0" u="none" strike="noStrike">
                          <a:solidFill>
                            <a:srgbClr val="000000"/>
                          </a:solidFill>
                          <a:latin typeface="宋体"/>
                        </a:rPr>
                        <a:t>同比</a:t>
                      </a:r>
                    </a:p>
                  </a:txBody>
                  <a:tcPr marL="9525" marR="9525" marT="9525" marB="0" anchor="ctr"/>
                </a:tc>
              </a:tr>
              <a:tr h="370840">
                <a:tc>
                  <a:txBody>
                    <a:bodyPr/>
                    <a:lstStyle/>
                    <a:p>
                      <a:pPr algn="l" fontAlgn="ctr"/>
                      <a:r>
                        <a:rPr lang="zh-CN" altLang="en-US" sz="1400" b="0" i="0" u="none" strike="noStrike">
                          <a:solidFill>
                            <a:srgbClr val="000000"/>
                          </a:solidFill>
                          <a:latin typeface="宋体"/>
                        </a:rPr>
                        <a:t>辽河石化</a:t>
                      </a:r>
                    </a:p>
                  </a:txBody>
                  <a:tcPr marL="9525" marR="9525" marT="9525" marB="0" anchor="ctr"/>
                </a:tc>
                <a:tc>
                  <a:txBody>
                    <a:bodyPr/>
                    <a:lstStyle/>
                    <a:p>
                      <a:pPr algn="l" fontAlgn="ctr"/>
                      <a:r>
                        <a:rPr lang="zh-CN" altLang="en-US" sz="1400" b="0" i="0" u="none" strike="noStrike">
                          <a:solidFill>
                            <a:srgbClr val="000000"/>
                          </a:solidFill>
                          <a:latin typeface="宋体"/>
                        </a:rPr>
                        <a:t>中石油</a:t>
                      </a:r>
                    </a:p>
                  </a:txBody>
                  <a:tcPr marL="9525" marR="9525" marT="9525" marB="0" anchor="ctr"/>
                </a:tc>
                <a:tc>
                  <a:txBody>
                    <a:bodyPr/>
                    <a:lstStyle/>
                    <a:p>
                      <a:pPr algn="l" fontAlgn="ctr"/>
                      <a:r>
                        <a:rPr lang="zh-CN" altLang="en-US" sz="1400" b="0" i="0" u="none" strike="noStrike">
                          <a:solidFill>
                            <a:srgbClr val="000000"/>
                          </a:solidFill>
                          <a:latin typeface="宋体"/>
                        </a:rPr>
                        <a:t>辽宁</a:t>
                      </a:r>
                      <a:r>
                        <a:rPr lang="en-US" altLang="zh-CN" sz="1400" b="0" i="0" u="none" strike="noStrike">
                          <a:solidFill>
                            <a:srgbClr val="000000"/>
                          </a:solidFill>
                          <a:latin typeface="宋体"/>
                        </a:rPr>
                        <a:t>-</a:t>
                      </a:r>
                      <a:r>
                        <a:rPr lang="zh-CN" altLang="en-US" sz="1400" b="0" i="0" u="none" strike="noStrike">
                          <a:solidFill>
                            <a:srgbClr val="000000"/>
                          </a:solidFill>
                          <a:latin typeface="宋体"/>
                        </a:rPr>
                        <a:t>盘锦</a:t>
                      </a:r>
                    </a:p>
                  </a:txBody>
                  <a:tcPr marL="9525" marR="9525" marT="9525" marB="0" anchor="ctr"/>
                </a:tc>
                <a:tc>
                  <a:txBody>
                    <a:bodyPr/>
                    <a:lstStyle/>
                    <a:p>
                      <a:pPr algn="r" fontAlgn="ctr"/>
                      <a:r>
                        <a:rPr lang="en-US" altLang="zh-CN" sz="1400" b="0" i="0" u="none" strike="noStrike">
                          <a:solidFill>
                            <a:srgbClr val="000000"/>
                          </a:solidFill>
                          <a:latin typeface="宋体"/>
                        </a:rPr>
                        <a:t>177.2</a:t>
                      </a:r>
                    </a:p>
                  </a:txBody>
                  <a:tcPr marL="9525" marR="9525" marT="9525" marB="0" anchor="ctr"/>
                </a:tc>
                <a:tc>
                  <a:txBody>
                    <a:bodyPr/>
                    <a:lstStyle/>
                    <a:p>
                      <a:pPr algn="r" fontAlgn="ctr"/>
                      <a:r>
                        <a:rPr lang="en-US" altLang="zh-CN" sz="1400" b="0" i="0" u="none" strike="noStrike">
                          <a:solidFill>
                            <a:srgbClr val="000000"/>
                          </a:solidFill>
                          <a:latin typeface="宋体"/>
                        </a:rPr>
                        <a:t>181</a:t>
                      </a:r>
                    </a:p>
                  </a:txBody>
                  <a:tcPr marL="9525" marR="9525" marT="9525" marB="0" anchor="ctr"/>
                </a:tc>
                <a:tc>
                  <a:txBody>
                    <a:bodyPr/>
                    <a:lstStyle/>
                    <a:p>
                      <a:pPr algn="r" fontAlgn="t"/>
                      <a:r>
                        <a:rPr lang="en-US" altLang="zh-CN" sz="1400" b="0" i="0" u="none" strike="noStrike">
                          <a:solidFill>
                            <a:srgbClr val="000000"/>
                          </a:solidFill>
                          <a:latin typeface="宋体"/>
                        </a:rPr>
                        <a:t>-2%</a:t>
                      </a:r>
                    </a:p>
                  </a:txBody>
                  <a:tcPr marL="9525" marR="9525" marT="9525" marB="0"/>
                </a:tc>
              </a:tr>
              <a:tr h="370840">
                <a:tc>
                  <a:txBody>
                    <a:bodyPr/>
                    <a:lstStyle/>
                    <a:p>
                      <a:pPr algn="l" fontAlgn="ctr"/>
                      <a:r>
                        <a:rPr lang="zh-CN" altLang="en-US" sz="1400" b="0" i="0" u="none" strike="noStrike">
                          <a:solidFill>
                            <a:srgbClr val="000000"/>
                          </a:solidFill>
                          <a:latin typeface="宋体"/>
                        </a:rPr>
                        <a:t>中油高富</a:t>
                      </a:r>
                    </a:p>
                  </a:txBody>
                  <a:tcPr marL="9525" marR="9525" marT="9525" marB="0" anchor="ctr"/>
                </a:tc>
                <a:tc>
                  <a:txBody>
                    <a:bodyPr/>
                    <a:lstStyle/>
                    <a:p>
                      <a:pPr algn="l" fontAlgn="ctr"/>
                      <a:r>
                        <a:rPr lang="zh-CN" altLang="en-US" sz="1400" b="0" i="0" u="none" strike="noStrike">
                          <a:solidFill>
                            <a:srgbClr val="000000"/>
                          </a:solidFill>
                          <a:latin typeface="宋体"/>
                        </a:rPr>
                        <a:t>中石油</a:t>
                      </a:r>
                    </a:p>
                  </a:txBody>
                  <a:tcPr marL="9525" marR="9525" marT="9525" marB="0" anchor="ctr"/>
                </a:tc>
                <a:tc>
                  <a:txBody>
                    <a:bodyPr/>
                    <a:lstStyle/>
                    <a:p>
                      <a:pPr algn="l" fontAlgn="ctr"/>
                      <a:r>
                        <a:rPr lang="zh-CN" altLang="en-US" sz="1400" b="0" i="0" u="none" strike="noStrike" dirty="0">
                          <a:solidFill>
                            <a:srgbClr val="000000"/>
                          </a:solidFill>
                          <a:latin typeface="宋体"/>
                        </a:rPr>
                        <a:t>广东</a:t>
                      </a:r>
                      <a:r>
                        <a:rPr lang="en-US" altLang="zh-CN" sz="1400" b="0" i="0" u="none" strike="noStrike" dirty="0">
                          <a:solidFill>
                            <a:srgbClr val="000000"/>
                          </a:solidFill>
                          <a:latin typeface="宋体"/>
                        </a:rPr>
                        <a:t>-</a:t>
                      </a:r>
                      <a:r>
                        <a:rPr lang="zh-CN" altLang="en-US" sz="1400" b="0" i="0" u="none" strike="noStrike" dirty="0">
                          <a:solidFill>
                            <a:srgbClr val="000000"/>
                          </a:solidFill>
                          <a:latin typeface="宋体"/>
                        </a:rPr>
                        <a:t>佛山</a:t>
                      </a:r>
                    </a:p>
                  </a:txBody>
                  <a:tcPr marL="9525" marR="9525" marT="9525" marB="0" anchor="ctr"/>
                </a:tc>
                <a:tc>
                  <a:txBody>
                    <a:bodyPr/>
                    <a:lstStyle/>
                    <a:p>
                      <a:pPr algn="r" fontAlgn="ctr"/>
                      <a:r>
                        <a:rPr lang="en-US" altLang="zh-CN" sz="1400" b="0" i="0" u="none" strike="noStrike">
                          <a:solidFill>
                            <a:srgbClr val="000000"/>
                          </a:solidFill>
                          <a:latin typeface="宋体"/>
                        </a:rPr>
                        <a:t>103</a:t>
                      </a:r>
                    </a:p>
                  </a:txBody>
                  <a:tcPr marL="9525" marR="9525" marT="9525" marB="0" anchor="ctr"/>
                </a:tc>
                <a:tc>
                  <a:txBody>
                    <a:bodyPr/>
                    <a:lstStyle/>
                    <a:p>
                      <a:pPr algn="r" fontAlgn="ctr"/>
                      <a:r>
                        <a:rPr lang="en-US" altLang="zh-CN" sz="1400" b="0" i="0" u="none" strike="noStrike">
                          <a:solidFill>
                            <a:srgbClr val="000000"/>
                          </a:solidFill>
                          <a:latin typeface="宋体"/>
                        </a:rPr>
                        <a:t>85</a:t>
                      </a:r>
                    </a:p>
                  </a:txBody>
                  <a:tcPr marL="9525" marR="9525" marT="9525" marB="0" anchor="ctr"/>
                </a:tc>
                <a:tc>
                  <a:txBody>
                    <a:bodyPr/>
                    <a:lstStyle/>
                    <a:p>
                      <a:pPr algn="r" fontAlgn="t"/>
                      <a:r>
                        <a:rPr lang="en-US" altLang="zh-CN" sz="1400" b="0" i="0" u="none" strike="noStrike">
                          <a:solidFill>
                            <a:srgbClr val="000000"/>
                          </a:solidFill>
                          <a:latin typeface="宋体"/>
                        </a:rPr>
                        <a:t>21%</a:t>
                      </a:r>
                    </a:p>
                  </a:txBody>
                  <a:tcPr marL="9525" marR="9525" marT="9525" marB="0"/>
                </a:tc>
              </a:tr>
              <a:tr h="370840">
                <a:tc>
                  <a:txBody>
                    <a:bodyPr/>
                    <a:lstStyle/>
                    <a:p>
                      <a:pPr algn="l" fontAlgn="ctr"/>
                      <a:r>
                        <a:rPr lang="zh-CN" altLang="en-US" sz="1400" b="0" i="0" u="none" strike="noStrike">
                          <a:solidFill>
                            <a:srgbClr val="000000"/>
                          </a:solidFill>
                          <a:latin typeface="宋体"/>
                        </a:rPr>
                        <a:t>镇海炼化</a:t>
                      </a:r>
                    </a:p>
                  </a:txBody>
                  <a:tcPr marL="9525" marR="9525" marT="9525" marB="0" anchor="ctr"/>
                </a:tc>
                <a:tc>
                  <a:txBody>
                    <a:bodyPr/>
                    <a:lstStyle/>
                    <a:p>
                      <a:pPr algn="l" fontAlgn="ctr"/>
                      <a:r>
                        <a:rPr lang="zh-CN" altLang="en-US" sz="1400" b="0" i="0" u="none" strike="noStrike">
                          <a:solidFill>
                            <a:srgbClr val="000000"/>
                          </a:solidFill>
                          <a:latin typeface="宋体"/>
                        </a:rPr>
                        <a:t>中石化</a:t>
                      </a:r>
                    </a:p>
                  </a:txBody>
                  <a:tcPr marL="9525" marR="9525" marT="9525" marB="0" anchor="ctr"/>
                </a:tc>
                <a:tc>
                  <a:txBody>
                    <a:bodyPr/>
                    <a:lstStyle/>
                    <a:p>
                      <a:pPr algn="l" fontAlgn="ctr"/>
                      <a:r>
                        <a:rPr lang="zh-CN" altLang="en-US" sz="1400" b="0" i="0" u="none" strike="noStrike">
                          <a:solidFill>
                            <a:srgbClr val="000000"/>
                          </a:solidFill>
                          <a:latin typeface="宋体"/>
                        </a:rPr>
                        <a:t>浙江</a:t>
                      </a:r>
                      <a:r>
                        <a:rPr lang="en-US" altLang="zh-CN" sz="1400" b="0" i="0" u="none" strike="noStrike">
                          <a:solidFill>
                            <a:srgbClr val="000000"/>
                          </a:solidFill>
                          <a:latin typeface="宋体"/>
                        </a:rPr>
                        <a:t>-</a:t>
                      </a:r>
                      <a:r>
                        <a:rPr lang="zh-CN" altLang="en-US" sz="1400" b="0" i="0" u="none" strike="noStrike">
                          <a:solidFill>
                            <a:srgbClr val="000000"/>
                          </a:solidFill>
                          <a:latin typeface="宋体"/>
                        </a:rPr>
                        <a:t>宁波</a:t>
                      </a:r>
                    </a:p>
                  </a:txBody>
                  <a:tcPr marL="9525" marR="9525" marT="9525" marB="0" anchor="ctr"/>
                </a:tc>
                <a:tc>
                  <a:txBody>
                    <a:bodyPr/>
                    <a:lstStyle/>
                    <a:p>
                      <a:pPr algn="r" fontAlgn="ctr"/>
                      <a:r>
                        <a:rPr lang="en-US" altLang="zh-CN" sz="1400" b="0" i="0" u="none" strike="noStrike">
                          <a:solidFill>
                            <a:srgbClr val="000000"/>
                          </a:solidFill>
                          <a:latin typeface="宋体"/>
                        </a:rPr>
                        <a:t>101.3</a:t>
                      </a:r>
                    </a:p>
                  </a:txBody>
                  <a:tcPr marL="9525" marR="9525" marT="9525" marB="0" anchor="ctr"/>
                </a:tc>
                <a:tc>
                  <a:txBody>
                    <a:bodyPr/>
                    <a:lstStyle/>
                    <a:p>
                      <a:pPr algn="r" fontAlgn="ctr"/>
                      <a:r>
                        <a:rPr lang="en-US" altLang="zh-CN" sz="1400" b="0" i="0" u="none" strike="noStrike">
                          <a:solidFill>
                            <a:srgbClr val="000000"/>
                          </a:solidFill>
                          <a:latin typeface="宋体"/>
                        </a:rPr>
                        <a:t>120.5</a:t>
                      </a:r>
                    </a:p>
                  </a:txBody>
                  <a:tcPr marL="9525" marR="9525" marT="9525" marB="0" anchor="ctr"/>
                </a:tc>
                <a:tc>
                  <a:txBody>
                    <a:bodyPr/>
                    <a:lstStyle/>
                    <a:p>
                      <a:pPr algn="r" fontAlgn="t"/>
                      <a:r>
                        <a:rPr lang="en-US" altLang="zh-CN" sz="1400" b="0" i="0" u="none" strike="noStrike">
                          <a:solidFill>
                            <a:srgbClr val="000000"/>
                          </a:solidFill>
                          <a:latin typeface="宋体"/>
                        </a:rPr>
                        <a:t>-16%</a:t>
                      </a:r>
                    </a:p>
                  </a:txBody>
                  <a:tcPr marL="9525" marR="9525" marT="9525" marB="0"/>
                </a:tc>
              </a:tr>
              <a:tr h="370840">
                <a:tc>
                  <a:txBody>
                    <a:bodyPr/>
                    <a:lstStyle/>
                    <a:p>
                      <a:pPr algn="l" fontAlgn="ctr"/>
                      <a:r>
                        <a:rPr lang="zh-CN" altLang="en-US" sz="1400" b="0" i="0" u="none" strike="noStrike">
                          <a:solidFill>
                            <a:srgbClr val="000000"/>
                          </a:solidFill>
                          <a:latin typeface="宋体"/>
                        </a:rPr>
                        <a:t>克拉玛依石化</a:t>
                      </a:r>
                    </a:p>
                  </a:txBody>
                  <a:tcPr marL="9525" marR="9525" marT="9525" marB="0" anchor="ctr"/>
                </a:tc>
                <a:tc>
                  <a:txBody>
                    <a:bodyPr/>
                    <a:lstStyle/>
                    <a:p>
                      <a:pPr algn="l" fontAlgn="ctr"/>
                      <a:r>
                        <a:rPr lang="zh-CN" altLang="en-US" sz="1400" b="0" i="0" u="none" strike="noStrike">
                          <a:solidFill>
                            <a:srgbClr val="000000"/>
                          </a:solidFill>
                          <a:latin typeface="宋体"/>
                        </a:rPr>
                        <a:t>中石油</a:t>
                      </a:r>
                    </a:p>
                  </a:txBody>
                  <a:tcPr marL="9525" marR="9525" marT="9525" marB="0" anchor="ctr"/>
                </a:tc>
                <a:tc>
                  <a:txBody>
                    <a:bodyPr/>
                    <a:lstStyle/>
                    <a:p>
                      <a:pPr algn="l" fontAlgn="ctr"/>
                      <a:r>
                        <a:rPr lang="zh-CN" altLang="en-US" sz="1400" b="0" i="0" u="none" strike="noStrike">
                          <a:solidFill>
                            <a:srgbClr val="000000"/>
                          </a:solidFill>
                          <a:latin typeface="宋体"/>
                        </a:rPr>
                        <a:t>新疆</a:t>
                      </a:r>
                      <a:r>
                        <a:rPr lang="en-US" altLang="zh-CN" sz="1400" b="0" i="0" u="none" strike="noStrike">
                          <a:solidFill>
                            <a:srgbClr val="000000"/>
                          </a:solidFill>
                          <a:latin typeface="宋体"/>
                        </a:rPr>
                        <a:t>-</a:t>
                      </a:r>
                      <a:r>
                        <a:rPr lang="zh-CN" altLang="en-US" sz="1400" b="0" i="0" u="none" strike="noStrike">
                          <a:solidFill>
                            <a:srgbClr val="000000"/>
                          </a:solidFill>
                          <a:latin typeface="宋体"/>
                        </a:rPr>
                        <a:t>克拉玛依</a:t>
                      </a:r>
                    </a:p>
                  </a:txBody>
                  <a:tcPr marL="9525" marR="9525" marT="9525" marB="0" anchor="ctr"/>
                </a:tc>
                <a:tc>
                  <a:txBody>
                    <a:bodyPr/>
                    <a:lstStyle/>
                    <a:p>
                      <a:pPr algn="r" fontAlgn="ctr"/>
                      <a:r>
                        <a:rPr lang="en-US" altLang="zh-CN" sz="1400" b="0" i="0" u="none" strike="noStrike">
                          <a:solidFill>
                            <a:srgbClr val="000000"/>
                          </a:solidFill>
                          <a:latin typeface="宋体"/>
                        </a:rPr>
                        <a:t>90</a:t>
                      </a:r>
                    </a:p>
                  </a:txBody>
                  <a:tcPr marL="9525" marR="9525" marT="9525" marB="0" anchor="ctr"/>
                </a:tc>
                <a:tc>
                  <a:txBody>
                    <a:bodyPr/>
                    <a:lstStyle/>
                    <a:p>
                      <a:pPr algn="r" fontAlgn="ctr"/>
                      <a:r>
                        <a:rPr lang="en-US" altLang="zh-CN" sz="1400" b="0" i="0" u="none" strike="noStrike">
                          <a:solidFill>
                            <a:srgbClr val="000000"/>
                          </a:solidFill>
                          <a:latin typeface="宋体"/>
                        </a:rPr>
                        <a:t>100</a:t>
                      </a:r>
                    </a:p>
                  </a:txBody>
                  <a:tcPr marL="9525" marR="9525" marT="9525" marB="0" anchor="ctr"/>
                </a:tc>
                <a:tc>
                  <a:txBody>
                    <a:bodyPr/>
                    <a:lstStyle/>
                    <a:p>
                      <a:pPr algn="r" fontAlgn="t"/>
                      <a:r>
                        <a:rPr lang="en-US" altLang="zh-CN" sz="1400" b="0" i="0" u="none" strike="noStrike">
                          <a:solidFill>
                            <a:srgbClr val="000000"/>
                          </a:solidFill>
                          <a:latin typeface="宋体"/>
                        </a:rPr>
                        <a:t>-10%</a:t>
                      </a:r>
                    </a:p>
                  </a:txBody>
                  <a:tcPr marL="9525" marR="9525" marT="9525" marB="0"/>
                </a:tc>
              </a:tr>
              <a:tr h="370840">
                <a:tc>
                  <a:txBody>
                    <a:bodyPr/>
                    <a:lstStyle/>
                    <a:p>
                      <a:pPr algn="l" fontAlgn="ctr"/>
                      <a:r>
                        <a:rPr lang="zh-CN" altLang="en-US" sz="1400" b="0" i="0" u="none" strike="noStrike">
                          <a:solidFill>
                            <a:srgbClr val="000000"/>
                          </a:solidFill>
                          <a:latin typeface="宋体"/>
                        </a:rPr>
                        <a:t>中海沥青（滨州） </a:t>
                      </a:r>
                    </a:p>
                  </a:txBody>
                  <a:tcPr marL="9525" marR="9525" marT="9525" marB="0" anchor="ctr"/>
                </a:tc>
                <a:tc>
                  <a:txBody>
                    <a:bodyPr/>
                    <a:lstStyle/>
                    <a:p>
                      <a:pPr algn="l" fontAlgn="ctr"/>
                      <a:r>
                        <a:rPr lang="zh-CN" altLang="en-US" sz="1400" b="0" i="0" u="none" strike="noStrike">
                          <a:solidFill>
                            <a:srgbClr val="000000"/>
                          </a:solidFill>
                          <a:latin typeface="宋体"/>
                        </a:rPr>
                        <a:t>中海油</a:t>
                      </a:r>
                    </a:p>
                  </a:txBody>
                  <a:tcPr marL="9525" marR="9525" marT="9525" marB="0" anchor="ctr"/>
                </a:tc>
                <a:tc>
                  <a:txBody>
                    <a:bodyPr/>
                    <a:lstStyle/>
                    <a:p>
                      <a:pPr algn="l" fontAlgn="ctr"/>
                      <a:r>
                        <a:rPr lang="zh-CN" altLang="en-US" sz="1400" b="0" i="0" u="none" strike="noStrike">
                          <a:solidFill>
                            <a:srgbClr val="000000"/>
                          </a:solidFill>
                          <a:latin typeface="宋体"/>
                        </a:rPr>
                        <a:t>山东</a:t>
                      </a:r>
                      <a:r>
                        <a:rPr lang="en-US" altLang="zh-CN" sz="1400" b="0" i="0" u="none" strike="noStrike">
                          <a:solidFill>
                            <a:srgbClr val="000000"/>
                          </a:solidFill>
                          <a:latin typeface="宋体"/>
                        </a:rPr>
                        <a:t>-</a:t>
                      </a:r>
                      <a:r>
                        <a:rPr lang="zh-CN" altLang="en-US" sz="1400" b="0" i="0" u="none" strike="noStrike">
                          <a:solidFill>
                            <a:srgbClr val="000000"/>
                          </a:solidFill>
                          <a:latin typeface="宋体"/>
                        </a:rPr>
                        <a:t>滨州</a:t>
                      </a:r>
                    </a:p>
                  </a:txBody>
                  <a:tcPr marL="9525" marR="9525" marT="9525" marB="0" anchor="ctr"/>
                </a:tc>
                <a:tc>
                  <a:txBody>
                    <a:bodyPr/>
                    <a:lstStyle/>
                    <a:p>
                      <a:pPr algn="r" fontAlgn="ctr"/>
                      <a:r>
                        <a:rPr lang="en-US" altLang="zh-CN" sz="1400" b="0" i="0" u="none" strike="noStrike">
                          <a:solidFill>
                            <a:srgbClr val="000000"/>
                          </a:solidFill>
                          <a:latin typeface="宋体"/>
                        </a:rPr>
                        <a:t>78.8</a:t>
                      </a:r>
                    </a:p>
                  </a:txBody>
                  <a:tcPr marL="9525" marR="9525" marT="9525" marB="0" anchor="ctr"/>
                </a:tc>
                <a:tc>
                  <a:txBody>
                    <a:bodyPr/>
                    <a:lstStyle/>
                    <a:p>
                      <a:pPr algn="r" fontAlgn="ctr"/>
                      <a:r>
                        <a:rPr lang="en-US" altLang="zh-CN" sz="1400" b="0" i="0" u="none" strike="noStrike">
                          <a:solidFill>
                            <a:srgbClr val="000000"/>
                          </a:solidFill>
                          <a:latin typeface="宋体"/>
                        </a:rPr>
                        <a:t>54</a:t>
                      </a:r>
                    </a:p>
                  </a:txBody>
                  <a:tcPr marL="9525" marR="9525" marT="9525" marB="0" anchor="ctr"/>
                </a:tc>
                <a:tc>
                  <a:txBody>
                    <a:bodyPr/>
                    <a:lstStyle/>
                    <a:p>
                      <a:pPr algn="r" fontAlgn="t"/>
                      <a:r>
                        <a:rPr lang="en-US" altLang="zh-CN" sz="1400" b="0" i="0" u="none" strike="noStrike">
                          <a:solidFill>
                            <a:srgbClr val="000000"/>
                          </a:solidFill>
                          <a:latin typeface="宋体"/>
                        </a:rPr>
                        <a:t>46%</a:t>
                      </a:r>
                    </a:p>
                  </a:txBody>
                  <a:tcPr marL="9525" marR="9525" marT="9525" marB="0"/>
                </a:tc>
              </a:tr>
              <a:tr h="370840">
                <a:tc>
                  <a:txBody>
                    <a:bodyPr/>
                    <a:lstStyle/>
                    <a:p>
                      <a:pPr algn="l" fontAlgn="b"/>
                      <a:r>
                        <a:rPr lang="zh-CN" altLang="en-US" sz="1400" b="0" i="0" u="none" strike="noStrike">
                          <a:solidFill>
                            <a:srgbClr val="000000"/>
                          </a:solidFill>
                          <a:latin typeface="宋体"/>
                        </a:rPr>
                        <a:t>盘锦北方</a:t>
                      </a:r>
                    </a:p>
                  </a:txBody>
                  <a:tcPr marL="9525" marR="9525" marT="9525" marB="0" anchor="b"/>
                </a:tc>
                <a:tc>
                  <a:txBody>
                    <a:bodyPr/>
                    <a:lstStyle/>
                    <a:p>
                      <a:pPr algn="l" fontAlgn="b"/>
                      <a:r>
                        <a:rPr lang="zh-CN" altLang="en-US" sz="1400" b="0" i="0" u="none" strike="noStrike">
                          <a:solidFill>
                            <a:srgbClr val="000000"/>
                          </a:solidFill>
                          <a:latin typeface="宋体"/>
                        </a:rPr>
                        <a:t>兵器集团</a:t>
                      </a:r>
                    </a:p>
                  </a:txBody>
                  <a:tcPr marL="9525" marR="9525" marT="9525" marB="0" anchor="b"/>
                </a:tc>
                <a:tc>
                  <a:txBody>
                    <a:bodyPr/>
                    <a:lstStyle/>
                    <a:p>
                      <a:pPr algn="l" fontAlgn="ctr"/>
                      <a:r>
                        <a:rPr lang="zh-CN" altLang="en-US" sz="1400" b="0" i="0" u="none" strike="noStrike">
                          <a:solidFill>
                            <a:srgbClr val="000000"/>
                          </a:solidFill>
                          <a:latin typeface="宋体"/>
                        </a:rPr>
                        <a:t>辽宁</a:t>
                      </a:r>
                      <a:r>
                        <a:rPr lang="en-US" altLang="zh-CN" sz="1400" b="0" i="0" u="none" strike="noStrike">
                          <a:solidFill>
                            <a:srgbClr val="000000"/>
                          </a:solidFill>
                          <a:latin typeface="宋体"/>
                        </a:rPr>
                        <a:t>-</a:t>
                      </a:r>
                      <a:r>
                        <a:rPr lang="zh-CN" altLang="en-US" sz="1400" b="0" i="0" u="none" strike="noStrike">
                          <a:solidFill>
                            <a:srgbClr val="000000"/>
                          </a:solidFill>
                          <a:latin typeface="宋体"/>
                        </a:rPr>
                        <a:t>盘锦</a:t>
                      </a:r>
                    </a:p>
                  </a:txBody>
                  <a:tcPr marL="9525" marR="9525" marT="9525" marB="0" anchor="ctr"/>
                </a:tc>
                <a:tc>
                  <a:txBody>
                    <a:bodyPr/>
                    <a:lstStyle/>
                    <a:p>
                      <a:pPr algn="r" fontAlgn="ctr"/>
                      <a:r>
                        <a:rPr lang="en-US" altLang="zh-CN" sz="1400" b="0" i="0" u="none" strike="noStrike">
                          <a:solidFill>
                            <a:srgbClr val="000000"/>
                          </a:solidFill>
                          <a:latin typeface="宋体"/>
                        </a:rPr>
                        <a:t>78.3</a:t>
                      </a:r>
                    </a:p>
                  </a:txBody>
                  <a:tcPr marL="9525" marR="9525" marT="9525" marB="0" anchor="ctr"/>
                </a:tc>
                <a:tc>
                  <a:txBody>
                    <a:bodyPr/>
                    <a:lstStyle/>
                    <a:p>
                      <a:pPr algn="r" fontAlgn="b"/>
                      <a:r>
                        <a:rPr lang="en-US" altLang="zh-CN" sz="1400" b="0" i="0" u="none" strike="noStrike">
                          <a:solidFill>
                            <a:srgbClr val="000000"/>
                          </a:solidFill>
                          <a:latin typeface="宋体"/>
                        </a:rPr>
                        <a:t>36.6</a:t>
                      </a:r>
                    </a:p>
                  </a:txBody>
                  <a:tcPr marL="9525" marR="9525" marT="9525" marB="0" anchor="b"/>
                </a:tc>
                <a:tc>
                  <a:txBody>
                    <a:bodyPr/>
                    <a:lstStyle/>
                    <a:p>
                      <a:pPr algn="r" fontAlgn="t"/>
                      <a:r>
                        <a:rPr lang="en-US" altLang="zh-CN" sz="1400" b="0" i="0" u="none" strike="noStrike">
                          <a:solidFill>
                            <a:srgbClr val="000000"/>
                          </a:solidFill>
                          <a:latin typeface="宋体"/>
                        </a:rPr>
                        <a:t>114%</a:t>
                      </a:r>
                    </a:p>
                  </a:txBody>
                  <a:tcPr marL="9525" marR="9525" marT="9525" marB="0"/>
                </a:tc>
              </a:tr>
              <a:tr h="370840">
                <a:tc>
                  <a:txBody>
                    <a:bodyPr/>
                    <a:lstStyle/>
                    <a:p>
                      <a:pPr algn="l" fontAlgn="b"/>
                      <a:r>
                        <a:rPr lang="zh-CN" altLang="en-US" sz="1400" b="0" i="0" u="none" strike="noStrike">
                          <a:solidFill>
                            <a:srgbClr val="000000"/>
                          </a:solidFill>
                          <a:latin typeface="宋体"/>
                        </a:rPr>
                        <a:t>金陵石化</a:t>
                      </a:r>
                    </a:p>
                  </a:txBody>
                  <a:tcPr marL="9525" marR="9525" marT="9525" marB="0" anchor="b"/>
                </a:tc>
                <a:tc>
                  <a:txBody>
                    <a:bodyPr/>
                    <a:lstStyle/>
                    <a:p>
                      <a:pPr algn="l" fontAlgn="ctr"/>
                      <a:r>
                        <a:rPr lang="zh-CN" altLang="en-US" sz="1400" b="0" i="0" u="none" strike="noStrike">
                          <a:solidFill>
                            <a:srgbClr val="000000"/>
                          </a:solidFill>
                          <a:latin typeface="宋体"/>
                        </a:rPr>
                        <a:t>中石化</a:t>
                      </a:r>
                    </a:p>
                  </a:txBody>
                  <a:tcPr marL="9525" marR="9525" marT="9525" marB="0" anchor="ctr"/>
                </a:tc>
                <a:tc>
                  <a:txBody>
                    <a:bodyPr/>
                    <a:lstStyle/>
                    <a:p>
                      <a:pPr algn="l" fontAlgn="ctr"/>
                      <a:r>
                        <a:rPr lang="zh-CN" altLang="en-US" sz="1400" b="0" i="0" u="none" strike="noStrike">
                          <a:solidFill>
                            <a:srgbClr val="000000"/>
                          </a:solidFill>
                          <a:latin typeface="宋体"/>
                        </a:rPr>
                        <a:t>江苏</a:t>
                      </a:r>
                      <a:r>
                        <a:rPr lang="en-US" altLang="zh-CN" sz="1400" b="0" i="0" u="none" strike="noStrike">
                          <a:solidFill>
                            <a:srgbClr val="000000"/>
                          </a:solidFill>
                          <a:latin typeface="宋体"/>
                        </a:rPr>
                        <a:t>-</a:t>
                      </a:r>
                      <a:r>
                        <a:rPr lang="zh-CN" altLang="en-US" sz="1400" b="0" i="0" u="none" strike="noStrike">
                          <a:solidFill>
                            <a:srgbClr val="000000"/>
                          </a:solidFill>
                          <a:latin typeface="宋体"/>
                        </a:rPr>
                        <a:t>南京</a:t>
                      </a:r>
                    </a:p>
                  </a:txBody>
                  <a:tcPr marL="9525" marR="9525" marT="9525" marB="0" anchor="ctr"/>
                </a:tc>
                <a:tc>
                  <a:txBody>
                    <a:bodyPr/>
                    <a:lstStyle/>
                    <a:p>
                      <a:pPr algn="r" fontAlgn="ctr"/>
                      <a:r>
                        <a:rPr lang="en-US" altLang="zh-CN" sz="1400" b="0" i="0" u="none" strike="noStrike">
                          <a:solidFill>
                            <a:srgbClr val="000000"/>
                          </a:solidFill>
                          <a:latin typeface="宋体"/>
                        </a:rPr>
                        <a:t>76.8</a:t>
                      </a:r>
                    </a:p>
                  </a:txBody>
                  <a:tcPr marL="9525" marR="9525" marT="9525" marB="0" anchor="ctr"/>
                </a:tc>
                <a:tc>
                  <a:txBody>
                    <a:bodyPr/>
                    <a:lstStyle/>
                    <a:p>
                      <a:pPr algn="r" fontAlgn="b"/>
                      <a:r>
                        <a:rPr lang="en-US" altLang="zh-CN" sz="1400" b="0" i="0" u="none" strike="noStrike">
                          <a:solidFill>
                            <a:srgbClr val="000000"/>
                          </a:solidFill>
                          <a:latin typeface="宋体"/>
                        </a:rPr>
                        <a:t>39.2</a:t>
                      </a:r>
                    </a:p>
                  </a:txBody>
                  <a:tcPr marL="9525" marR="9525" marT="9525" marB="0" anchor="b"/>
                </a:tc>
                <a:tc>
                  <a:txBody>
                    <a:bodyPr/>
                    <a:lstStyle/>
                    <a:p>
                      <a:pPr algn="r" fontAlgn="t"/>
                      <a:r>
                        <a:rPr lang="en-US" altLang="zh-CN" sz="1400" b="0" i="0" u="none" strike="noStrike">
                          <a:solidFill>
                            <a:srgbClr val="000000"/>
                          </a:solidFill>
                          <a:latin typeface="宋体"/>
                        </a:rPr>
                        <a:t>96%</a:t>
                      </a:r>
                    </a:p>
                  </a:txBody>
                  <a:tcPr marL="9525" marR="9525" marT="9525" marB="0"/>
                </a:tc>
              </a:tr>
              <a:tr h="370840">
                <a:tc>
                  <a:txBody>
                    <a:bodyPr/>
                    <a:lstStyle/>
                    <a:p>
                      <a:pPr algn="l" fontAlgn="ctr"/>
                      <a:r>
                        <a:rPr lang="zh-CN" altLang="en-US" sz="1400" b="0" i="0" u="none" strike="noStrike">
                          <a:solidFill>
                            <a:srgbClr val="000000"/>
                          </a:solidFill>
                          <a:latin typeface="宋体"/>
                        </a:rPr>
                        <a:t>茂名石化</a:t>
                      </a:r>
                    </a:p>
                  </a:txBody>
                  <a:tcPr marL="9525" marR="9525" marT="9525" marB="0" anchor="ctr"/>
                </a:tc>
                <a:tc>
                  <a:txBody>
                    <a:bodyPr/>
                    <a:lstStyle/>
                    <a:p>
                      <a:pPr algn="l" fontAlgn="ctr"/>
                      <a:r>
                        <a:rPr lang="zh-CN" altLang="en-US" sz="1400" b="0" i="0" u="none" strike="noStrike">
                          <a:solidFill>
                            <a:srgbClr val="000000"/>
                          </a:solidFill>
                          <a:latin typeface="宋体"/>
                        </a:rPr>
                        <a:t>中石化</a:t>
                      </a:r>
                    </a:p>
                  </a:txBody>
                  <a:tcPr marL="9525" marR="9525" marT="9525" marB="0" anchor="ctr"/>
                </a:tc>
                <a:tc>
                  <a:txBody>
                    <a:bodyPr/>
                    <a:lstStyle/>
                    <a:p>
                      <a:pPr algn="l" fontAlgn="ctr"/>
                      <a:r>
                        <a:rPr lang="zh-CN" altLang="en-US" sz="1400" b="0" i="0" u="none" strike="noStrike">
                          <a:solidFill>
                            <a:srgbClr val="000000"/>
                          </a:solidFill>
                          <a:latin typeface="宋体"/>
                        </a:rPr>
                        <a:t>广东</a:t>
                      </a:r>
                      <a:r>
                        <a:rPr lang="en-US" altLang="zh-CN" sz="1400" b="0" i="0" u="none" strike="noStrike">
                          <a:solidFill>
                            <a:srgbClr val="000000"/>
                          </a:solidFill>
                          <a:latin typeface="宋体"/>
                        </a:rPr>
                        <a:t>-</a:t>
                      </a:r>
                      <a:r>
                        <a:rPr lang="zh-CN" altLang="en-US" sz="1400" b="0" i="0" u="none" strike="noStrike">
                          <a:solidFill>
                            <a:srgbClr val="000000"/>
                          </a:solidFill>
                          <a:latin typeface="宋体"/>
                        </a:rPr>
                        <a:t>茂名</a:t>
                      </a:r>
                    </a:p>
                  </a:txBody>
                  <a:tcPr marL="9525" marR="9525" marT="9525" marB="0" anchor="ctr"/>
                </a:tc>
                <a:tc>
                  <a:txBody>
                    <a:bodyPr/>
                    <a:lstStyle/>
                    <a:p>
                      <a:pPr algn="r" fontAlgn="ctr"/>
                      <a:r>
                        <a:rPr lang="en-US" altLang="zh-CN" sz="1400" b="0" i="0" u="none" strike="noStrike">
                          <a:solidFill>
                            <a:srgbClr val="000000"/>
                          </a:solidFill>
                          <a:latin typeface="宋体"/>
                        </a:rPr>
                        <a:t>75</a:t>
                      </a:r>
                    </a:p>
                  </a:txBody>
                  <a:tcPr marL="9525" marR="9525" marT="9525" marB="0" anchor="ctr"/>
                </a:tc>
                <a:tc>
                  <a:txBody>
                    <a:bodyPr/>
                    <a:lstStyle/>
                    <a:p>
                      <a:pPr algn="r" fontAlgn="ctr"/>
                      <a:r>
                        <a:rPr lang="en-US" altLang="zh-CN" sz="1400" b="0" i="0" u="none" strike="noStrike">
                          <a:solidFill>
                            <a:srgbClr val="000000"/>
                          </a:solidFill>
                          <a:latin typeface="宋体"/>
                        </a:rPr>
                        <a:t>71</a:t>
                      </a:r>
                    </a:p>
                  </a:txBody>
                  <a:tcPr marL="9525" marR="9525" marT="9525" marB="0" anchor="ctr"/>
                </a:tc>
                <a:tc>
                  <a:txBody>
                    <a:bodyPr/>
                    <a:lstStyle/>
                    <a:p>
                      <a:pPr algn="r" fontAlgn="t"/>
                      <a:r>
                        <a:rPr lang="en-US" altLang="zh-CN" sz="1400" b="0" i="0" u="none" strike="noStrike">
                          <a:solidFill>
                            <a:srgbClr val="000000"/>
                          </a:solidFill>
                          <a:latin typeface="宋体"/>
                        </a:rPr>
                        <a:t>6%</a:t>
                      </a:r>
                    </a:p>
                  </a:txBody>
                  <a:tcPr marL="9525" marR="9525" marT="9525" marB="0"/>
                </a:tc>
              </a:tr>
              <a:tr h="370840">
                <a:tc>
                  <a:txBody>
                    <a:bodyPr/>
                    <a:lstStyle/>
                    <a:p>
                      <a:pPr algn="l" fontAlgn="ctr"/>
                      <a:r>
                        <a:rPr lang="zh-CN" altLang="en-US" sz="1400" b="0" i="0" u="none" strike="noStrike">
                          <a:solidFill>
                            <a:srgbClr val="000000"/>
                          </a:solidFill>
                          <a:latin typeface="宋体"/>
                        </a:rPr>
                        <a:t>江阴阿尔法</a:t>
                      </a:r>
                    </a:p>
                  </a:txBody>
                  <a:tcPr marL="9525" marR="9525" marT="9525" marB="0" anchor="ctr"/>
                </a:tc>
                <a:tc>
                  <a:txBody>
                    <a:bodyPr/>
                    <a:lstStyle/>
                    <a:p>
                      <a:pPr algn="l" fontAlgn="ctr"/>
                      <a:r>
                        <a:rPr lang="zh-CN" altLang="en-US" sz="1400" b="0" i="0" u="none" strike="noStrike">
                          <a:solidFill>
                            <a:srgbClr val="000000"/>
                          </a:solidFill>
                          <a:latin typeface="宋体"/>
                        </a:rPr>
                        <a:t>中石油</a:t>
                      </a:r>
                    </a:p>
                  </a:txBody>
                  <a:tcPr marL="9525" marR="9525" marT="9525" marB="0" anchor="ctr"/>
                </a:tc>
                <a:tc>
                  <a:txBody>
                    <a:bodyPr/>
                    <a:lstStyle/>
                    <a:p>
                      <a:pPr algn="l" fontAlgn="t"/>
                      <a:r>
                        <a:rPr lang="zh-CN" altLang="en-US" sz="1400" b="0" i="0" u="none" strike="noStrike">
                          <a:solidFill>
                            <a:srgbClr val="000000"/>
                          </a:solidFill>
                          <a:latin typeface="宋体"/>
                        </a:rPr>
                        <a:t>江苏</a:t>
                      </a:r>
                      <a:r>
                        <a:rPr lang="en-US" altLang="zh-CN" sz="1400" b="0" i="0" u="none" strike="noStrike">
                          <a:solidFill>
                            <a:srgbClr val="000000"/>
                          </a:solidFill>
                          <a:latin typeface="宋体"/>
                        </a:rPr>
                        <a:t>-</a:t>
                      </a:r>
                      <a:r>
                        <a:rPr lang="zh-CN" altLang="en-US" sz="1400" b="0" i="0" u="none" strike="noStrike">
                          <a:solidFill>
                            <a:srgbClr val="000000"/>
                          </a:solidFill>
                          <a:latin typeface="宋体"/>
                        </a:rPr>
                        <a:t>江阴</a:t>
                      </a:r>
                    </a:p>
                  </a:txBody>
                  <a:tcPr marL="9525" marR="9525" marT="9525" marB="0"/>
                </a:tc>
                <a:tc>
                  <a:txBody>
                    <a:bodyPr/>
                    <a:lstStyle/>
                    <a:p>
                      <a:pPr algn="r" fontAlgn="ctr"/>
                      <a:r>
                        <a:rPr lang="en-US" altLang="zh-CN" sz="1400" b="0" i="0" u="none" strike="noStrike">
                          <a:solidFill>
                            <a:srgbClr val="000000"/>
                          </a:solidFill>
                          <a:latin typeface="宋体"/>
                        </a:rPr>
                        <a:t>72.8</a:t>
                      </a:r>
                    </a:p>
                  </a:txBody>
                  <a:tcPr marL="9525" marR="9525" marT="9525" marB="0" anchor="ctr"/>
                </a:tc>
                <a:tc>
                  <a:txBody>
                    <a:bodyPr/>
                    <a:lstStyle/>
                    <a:p>
                      <a:pPr algn="r" fontAlgn="ctr"/>
                      <a:r>
                        <a:rPr lang="en-US" altLang="zh-CN" sz="1400" b="0" i="0" u="none" strike="noStrike">
                          <a:solidFill>
                            <a:srgbClr val="000000"/>
                          </a:solidFill>
                          <a:latin typeface="宋体"/>
                        </a:rPr>
                        <a:t>63.5</a:t>
                      </a:r>
                    </a:p>
                  </a:txBody>
                  <a:tcPr marL="9525" marR="9525" marT="9525" marB="0" anchor="ctr"/>
                </a:tc>
                <a:tc>
                  <a:txBody>
                    <a:bodyPr/>
                    <a:lstStyle/>
                    <a:p>
                      <a:pPr algn="r" fontAlgn="t"/>
                      <a:r>
                        <a:rPr lang="en-US" altLang="zh-CN" sz="1400" b="0" i="0" u="none" strike="noStrike">
                          <a:solidFill>
                            <a:srgbClr val="000000"/>
                          </a:solidFill>
                          <a:latin typeface="宋体"/>
                        </a:rPr>
                        <a:t>15%</a:t>
                      </a:r>
                    </a:p>
                  </a:txBody>
                  <a:tcPr marL="9525" marR="9525" marT="9525" marB="0"/>
                </a:tc>
              </a:tr>
              <a:tr h="370840">
                <a:tc>
                  <a:txBody>
                    <a:bodyPr/>
                    <a:lstStyle/>
                    <a:p>
                      <a:pPr algn="l" fontAlgn="b"/>
                      <a:r>
                        <a:rPr lang="zh-CN" altLang="en-US" sz="1400" b="0" i="0" u="none" strike="noStrike">
                          <a:solidFill>
                            <a:srgbClr val="000000"/>
                          </a:solidFill>
                          <a:latin typeface="宋体"/>
                        </a:rPr>
                        <a:t>西安石化</a:t>
                      </a:r>
                    </a:p>
                  </a:txBody>
                  <a:tcPr marL="9525" marR="9525" marT="9525" marB="0" anchor="b"/>
                </a:tc>
                <a:tc>
                  <a:txBody>
                    <a:bodyPr/>
                    <a:lstStyle/>
                    <a:p>
                      <a:pPr algn="l" fontAlgn="ctr"/>
                      <a:r>
                        <a:rPr lang="zh-CN" altLang="en-US" sz="1400" b="0" i="0" u="none" strike="noStrike">
                          <a:solidFill>
                            <a:srgbClr val="000000"/>
                          </a:solidFill>
                          <a:latin typeface="宋体"/>
                        </a:rPr>
                        <a:t>中石化</a:t>
                      </a:r>
                    </a:p>
                  </a:txBody>
                  <a:tcPr marL="9525" marR="9525" marT="9525" marB="0" anchor="ctr"/>
                </a:tc>
                <a:tc>
                  <a:txBody>
                    <a:bodyPr/>
                    <a:lstStyle/>
                    <a:p>
                      <a:pPr algn="l" fontAlgn="ctr"/>
                      <a:r>
                        <a:rPr lang="zh-CN" altLang="en-US" sz="1400" b="0" i="0" u="none" strike="noStrike">
                          <a:solidFill>
                            <a:srgbClr val="000000"/>
                          </a:solidFill>
                          <a:latin typeface="宋体"/>
                        </a:rPr>
                        <a:t>陕西</a:t>
                      </a:r>
                      <a:r>
                        <a:rPr lang="en-US" altLang="zh-CN" sz="1400" b="0" i="0" u="none" strike="noStrike">
                          <a:solidFill>
                            <a:srgbClr val="000000"/>
                          </a:solidFill>
                          <a:latin typeface="宋体"/>
                        </a:rPr>
                        <a:t>-</a:t>
                      </a:r>
                      <a:r>
                        <a:rPr lang="zh-CN" altLang="en-US" sz="1400" b="0" i="0" u="none" strike="noStrike">
                          <a:solidFill>
                            <a:srgbClr val="000000"/>
                          </a:solidFill>
                          <a:latin typeface="宋体"/>
                        </a:rPr>
                        <a:t>西安</a:t>
                      </a:r>
                    </a:p>
                  </a:txBody>
                  <a:tcPr marL="9525" marR="9525" marT="9525" marB="0" anchor="ctr"/>
                </a:tc>
                <a:tc>
                  <a:txBody>
                    <a:bodyPr/>
                    <a:lstStyle/>
                    <a:p>
                      <a:pPr algn="r" fontAlgn="ctr"/>
                      <a:r>
                        <a:rPr lang="en-US" altLang="zh-CN" sz="1400" b="0" i="0" u="none" strike="noStrike">
                          <a:solidFill>
                            <a:srgbClr val="000000"/>
                          </a:solidFill>
                          <a:latin typeface="宋体"/>
                        </a:rPr>
                        <a:t>72.6</a:t>
                      </a:r>
                    </a:p>
                  </a:txBody>
                  <a:tcPr marL="9525" marR="9525" marT="9525" marB="0" anchor="ctr"/>
                </a:tc>
                <a:tc>
                  <a:txBody>
                    <a:bodyPr/>
                    <a:lstStyle/>
                    <a:p>
                      <a:pPr algn="r" fontAlgn="ctr"/>
                      <a:r>
                        <a:rPr lang="en-US" altLang="zh-CN" sz="1400" b="0" i="0" u="none" strike="noStrike">
                          <a:solidFill>
                            <a:srgbClr val="000000"/>
                          </a:solidFill>
                          <a:latin typeface="宋体"/>
                        </a:rPr>
                        <a:t>49</a:t>
                      </a:r>
                    </a:p>
                  </a:txBody>
                  <a:tcPr marL="9525" marR="9525" marT="9525" marB="0" anchor="ctr"/>
                </a:tc>
                <a:tc>
                  <a:txBody>
                    <a:bodyPr/>
                    <a:lstStyle/>
                    <a:p>
                      <a:pPr algn="r" fontAlgn="t"/>
                      <a:r>
                        <a:rPr lang="en-US" altLang="zh-CN" sz="1400" b="0" i="0" u="none" strike="noStrike">
                          <a:solidFill>
                            <a:srgbClr val="000000"/>
                          </a:solidFill>
                          <a:latin typeface="宋体"/>
                        </a:rPr>
                        <a:t>48%</a:t>
                      </a:r>
                    </a:p>
                  </a:txBody>
                  <a:tcPr marL="9525" marR="9525" marT="9525" marB="0"/>
                </a:tc>
              </a:tr>
              <a:tr h="370840">
                <a:tc>
                  <a:txBody>
                    <a:bodyPr/>
                    <a:lstStyle/>
                    <a:p>
                      <a:pPr algn="r" fontAlgn="ctr"/>
                      <a:r>
                        <a:rPr lang="zh-CN" altLang="en-US" sz="1400" b="1" i="0" u="none" strike="noStrike">
                          <a:solidFill>
                            <a:srgbClr val="000000"/>
                          </a:solidFill>
                          <a:latin typeface="宋体"/>
                        </a:rPr>
                        <a:t>总计</a:t>
                      </a:r>
                    </a:p>
                  </a:txBody>
                  <a:tcPr marL="9525" marR="9525" marT="9525" marB="0" anchor="ctr"/>
                </a:tc>
                <a:tc>
                  <a:txBody>
                    <a:bodyPr/>
                    <a:lstStyle/>
                    <a:p>
                      <a:pPr algn="r" fontAlgn="ctr"/>
                      <a:r>
                        <a:rPr lang="zh-CN" altLang="en-US" sz="1400" b="1" i="0" u="none" strike="noStrike">
                          <a:solidFill>
                            <a:srgbClr val="000000"/>
                          </a:solidFill>
                          <a:latin typeface="宋体"/>
                        </a:rPr>
                        <a:t>　</a:t>
                      </a:r>
                    </a:p>
                  </a:txBody>
                  <a:tcPr marL="9525" marR="9525" marT="9525" marB="0" anchor="ctr"/>
                </a:tc>
                <a:tc>
                  <a:txBody>
                    <a:bodyPr/>
                    <a:lstStyle/>
                    <a:p>
                      <a:pPr algn="l" fontAlgn="ctr"/>
                      <a:r>
                        <a:rPr lang="zh-CN" altLang="en-US" sz="1400" b="1" i="0" u="none" strike="noStrike">
                          <a:solidFill>
                            <a:srgbClr val="000000"/>
                          </a:solidFill>
                          <a:latin typeface="宋体"/>
                        </a:rPr>
                        <a:t>　</a:t>
                      </a:r>
                    </a:p>
                  </a:txBody>
                  <a:tcPr marL="9525" marR="9525" marT="9525" marB="0" anchor="ctr"/>
                </a:tc>
                <a:tc>
                  <a:txBody>
                    <a:bodyPr/>
                    <a:lstStyle/>
                    <a:p>
                      <a:pPr algn="r" fontAlgn="ctr"/>
                      <a:r>
                        <a:rPr lang="en-US" altLang="zh-CN" sz="1400" b="1" i="0" u="none" strike="noStrike">
                          <a:solidFill>
                            <a:srgbClr val="000000"/>
                          </a:solidFill>
                          <a:latin typeface="宋体"/>
                        </a:rPr>
                        <a:t>925.8</a:t>
                      </a:r>
                    </a:p>
                  </a:txBody>
                  <a:tcPr marL="9525" marR="9525" marT="9525" marB="0" anchor="ctr"/>
                </a:tc>
                <a:tc>
                  <a:txBody>
                    <a:bodyPr/>
                    <a:lstStyle/>
                    <a:p>
                      <a:pPr algn="r" fontAlgn="ctr"/>
                      <a:r>
                        <a:rPr lang="en-US" altLang="zh-CN" sz="1400" b="1" i="0" u="none" strike="noStrike">
                          <a:solidFill>
                            <a:srgbClr val="000000"/>
                          </a:solidFill>
                          <a:latin typeface="宋体"/>
                        </a:rPr>
                        <a:t>799.8</a:t>
                      </a:r>
                    </a:p>
                  </a:txBody>
                  <a:tcPr marL="9525" marR="9525" marT="9525" marB="0" anchor="ctr"/>
                </a:tc>
                <a:tc>
                  <a:txBody>
                    <a:bodyPr/>
                    <a:lstStyle/>
                    <a:p>
                      <a:pPr algn="r" fontAlgn="t"/>
                      <a:r>
                        <a:rPr lang="en-US" altLang="zh-CN" sz="1400" b="1" i="0" u="none" strike="noStrike">
                          <a:solidFill>
                            <a:srgbClr val="000000"/>
                          </a:solidFill>
                          <a:latin typeface="宋体"/>
                        </a:rPr>
                        <a:t>16%</a:t>
                      </a:r>
                    </a:p>
                  </a:txBody>
                  <a:tcPr marL="9525" marR="9525" marT="9525" marB="0"/>
                </a:tc>
              </a:tr>
              <a:tr h="370840">
                <a:tc gridSpan="6">
                  <a:txBody>
                    <a:bodyPr/>
                    <a:lstStyle/>
                    <a:p>
                      <a:pPr algn="l" fontAlgn="ctr"/>
                      <a:r>
                        <a:rPr lang="zh-CN" altLang="en-US" sz="1400" b="0" i="0" u="none" strike="noStrike" dirty="0">
                          <a:solidFill>
                            <a:srgbClr val="000000"/>
                          </a:solidFill>
                          <a:latin typeface="宋体"/>
                        </a:rPr>
                        <a:t>数据来源：安迅思息旺能源、炼厂</a:t>
                      </a:r>
                    </a:p>
                  </a:txBody>
                  <a:tcPr marL="9525" marR="9525" marT="9525" marB="0" anchor="ctr"/>
                </a:tc>
                <a:tc hMerge="1">
                  <a:txBody>
                    <a:bodyPr/>
                    <a:lstStyle/>
                    <a:p>
                      <a:endParaRPr lang="zh-CN" altLang="en-US"/>
                    </a:p>
                  </a:txBody>
                  <a:tcPr/>
                </a:tc>
                <a:tc hMerge="1">
                  <a:txBody>
                    <a:bodyPr/>
                    <a:lstStyle/>
                    <a:p>
                      <a:pPr algn="l" fontAlgn="ctr"/>
                      <a:endParaRPr lang="zh-CN" altLang="en-US" sz="1400" b="0" i="0" u="none" strike="noStrike" dirty="0">
                        <a:solidFill>
                          <a:srgbClr val="000000"/>
                        </a:solidFill>
                        <a:latin typeface="宋体"/>
                      </a:endParaRPr>
                    </a:p>
                  </a:txBody>
                  <a:tcPr marL="9525" marR="9525" marT="9525" marB="0" anchor="ctr"/>
                </a:tc>
                <a:tc hMerge="1">
                  <a:txBody>
                    <a:bodyPr/>
                    <a:lstStyle/>
                    <a:p>
                      <a:pPr algn="l" fontAlgn="ctr"/>
                      <a:endParaRPr lang="zh-CN" altLang="en-US" sz="1400" b="0" i="0" u="none" strike="noStrike" dirty="0">
                        <a:solidFill>
                          <a:srgbClr val="000000"/>
                        </a:solidFill>
                        <a:latin typeface="宋体"/>
                      </a:endParaRPr>
                    </a:p>
                  </a:txBody>
                  <a:tcPr marL="9525" marR="9525" marT="9525" marB="0" anchor="ctr"/>
                </a:tc>
                <a:tc hMerge="1">
                  <a:txBody>
                    <a:bodyPr/>
                    <a:lstStyle/>
                    <a:p>
                      <a:pPr algn="l" fontAlgn="ctr"/>
                      <a:endParaRPr lang="zh-CN" altLang="en-US" sz="1400" b="0" i="0" u="none" strike="noStrike" dirty="0">
                        <a:solidFill>
                          <a:srgbClr val="000000"/>
                        </a:solidFill>
                        <a:latin typeface="宋体"/>
                      </a:endParaRPr>
                    </a:p>
                  </a:txBody>
                  <a:tcPr marL="9525" marR="9525" marT="9525" marB="0" anchor="ctr"/>
                </a:tc>
                <a:tc hMerge="1">
                  <a:txBody>
                    <a:bodyPr/>
                    <a:lstStyle/>
                    <a:p>
                      <a:pPr algn="l" fontAlgn="ctr"/>
                      <a:endParaRPr lang="zh-CN" altLang="en-US" sz="1400" b="0" i="0" u="none" strike="noStrike" dirty="0">
                        <a:solidFill>
                          <a:srgbClr val="000000"/>
                        </a:solidFill>
                        <a:latin typeface="宋体"/>
                      </a:endParaRPr>
                    </a:p>
                  </a:txBody>
                  <a:tcPr marL="9525" marR="9525" marT="9525" marB="0" anchor="ctr"/>
                </a:tc>
              </a:tr>
            </a:tbl>
          </a:graphicData>
        </a:graphic>
      </p:graphicFrame>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14</a:t>
            </a:fld>
            <a:endParaRPr lang="zh-CN"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r>
              <a:rPr lang="en-US" altLang="zh-CN" dirty="0" smtClean="0"/>
              <a:t>2012</a:t>
            </a:r>
            <a:r>
              <a:rPr lang="zh-CN" altLang="en-US" dirty="0" smtClean="0"/>
              <a:t>年沥青进口量</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15</a:t>
            </a:fld>
            <a:endParaRPr lang="zh-CN" altLang="en-US"/>
          </a:p>
        </p:txBody>
      </p:sp>
      <p:graphicFrame>
        <p:nvGraphicFramePr>
          <p:cNvPr id="6" name="内容占位符 5"/>
          <p:cNvGraphicFramePr>
            <a:graphicFrameLocks noGrp="1"/>
          </p:cNvGraphicFramePr>
          <p:nvPr>
            <p:ph idx="1"/>
          </p:nvPr>
        </p:nvGraphicFramePr>
        <p:xfrm>
          <a:off x="468313" y="1196975"/>
          <a:ext cx="8229600" cy="345616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827584" y="4581128"/>
            <a:ext cx="7416824" cy="1477328"/>
          </a:xfrm>
          <a:prstGeom prst="rect">
            <a:avLst/>
          </a:prstGeom>
          <a:noFill/>
        </p:spPr>
        <p:txBody>
          <a:bodyPr wrap="square" rtlCol="0">
            <a:spAutoFit/>
          </a:bodyPr>
          <a:lstStyle/>
          <a:p>
            <a:pPr>
              <a:buFont typeface="Wingdings" pitchFamily="2" charset="2"/>
              <a:buChar char="Ø"/>
            </a:pPr>
            <a:r>
              <a:rPr lang="zh-CN" altLang="en-US" dirty="0" smtClean="0"/>
              <a:t>受价格上涨打压，年初进口量大幅回落</a:t>
            </a:r>
            <a:endParaRPr lang="en-US" altLang="zh-CN" dirty="0" smtClean="0"/>
          </a:p>
          <a:p>
            <a:pPr>
              <a:buFont typeface="Wingdings" pitchFamily="2" charset="2"/>
              <a:buChar char="Ø"/>
            </a:pPr>
            <a:r>
              <a:rPr lang="zh-CN" altLang="en-US" dirty="0" smtClean="0"/>
              <a:t>进口沥青的高点出现在</a:t>
            </a:r>
            <a:r>
              <a:rPr lang="en-US" altLang="zh-CN" dirty="0" smtClean="0"/>
              <a:t>4</a:t>
            </a:r>
            <a:r>
              <a:rPr lang="zh-CN" altLang="en-US" dirty="0" smtClean="0"/>
              <a:t>月份，年底价格并没有刷新历史纪录；</a:t>
            </a:r>
            <a:endParaRPr lang="en-US" altLang="zh-CN" dirty="0" smtClean="0"/>
          </a:p>
          <a:p>
            <a:pPr>
              <a:buFont typeface="Wingdings" pitchFamily="2" charset="2"/>
              <a:buChar char="Ø"/>
            </a:pPr>
            <a:r>
              <a:rPr lang="en-US" altLang="zh-CN" dirty="0" smtClean="0"/>
              <a:t>10-12</a:t>
            </a:r>
            <a:r>
              <a:rPr lang="zh-CN" altLang="en-US" dirty="0" smtClean="0"/>
              <a:t>月份进口市场出现翘尾行情，进口量大于往年的水平；</a:t>
            </a:r>
            <a:endParaRPr lang="en-US" altLang="zh-CN" dirty="0" smtClean="0"/>
          </a:p>
          <a:p>
            <a:pPr>
              <a:buFont typeface="Wingdings" pitchFamily="2" charset="2"/>
              <a:buChar char="Ø"/>
            </a:pPr>
            <a:r>
              <a:rPr lang="zh-CN" altLang="en-US" dirty="0" smtClean="0">
                <a:solidFill>
                  <a:srgbClr val="FF0000"/>
                </a:solidFill>
              </a:rPr>
              <a:t>进口价格大部分时间高于国产价格，在期货交割市场的竞争力相对较低，但一些长约合同的价格有可能低于现货国产沥青价格；</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linds(horizont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linds(horizont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linds(horizont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linds(horizontal)">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411760" y="548680"/>
            <a:ext cx="5347320" cy="503238"/>
          </a:xfrm>
        </p:spPr>
        <p:txBody>
          <a:bodyPr>
            <a:normAutofit fontScale="90000"/>
          </a:bodyPr>
          <a:lstStyle/>
          <a:p>
            <a:pPr algn="r" eaLnBrk="1" hangingPunct="1"/>
            <a:r>
              <a:rPr lang="zh-CN" altLang="en-US" b="1" dirty="0" smtClean="0"/>
              <a:t>进口沥青</a:t>
            </a:r>
            <a:r>
              <a:rPr lang="en-US" altLang="zh-CN" b="1" dirty="0" smtClean="0"/>
              <a:t>——</a:t>
            </a:r>
            <a:r>
              <a:rPr lang="zh-CN" altLang="en-US" b="1" dirty="0" smtClean="0"/>
              <a:t>来源地</a:t>
            </a:r>
          </a:p>
        </p:txBody>
      </p:sp>
      <p:graphicFrame>
        <p:nvGraphicFramePr>
          <p:cNvPr id="5" name="表格 4"/>
          <p:cNvGraphicFramePr>
            <a:graphicFrameLocks noGrp="1"/>
          </p:cNvGraphicFramePr>
          <p:nvPr/>
        </p:nvGraphicFramePr>
        <p:xfrm>
          <a:off x="683570" y="1484783"/>
          <a:ext cx="7488829" cy="3168355"/>
        </p:xfrm>
        <a:graphic>
          <a:graphicData uri="http://schemas.openxmlformats.org/drawingml/2006/table">
            <a:tbl>
              <a:tblPr/>
              <a:tblGrid>
                <a:gridCol w="1782696"/>
                <a:gridCol w="927303"/>
                <a:gridCol w="927303"/>
                <a:gridCol w="927303"/>
                <a:gridCol w="927303"/>
                <a:gridCol w="927303"/>
                <a:gridCol w="1069618"/>
              </a:tblGrid>
              <a:tr h="242941">
                <a:tc gridSpan="6">
                  <a:txBody>
                    <a:bodyPr/>
                    <a:lstStyle/>
                    <a:p>
                      <a:pPr indent="228600" algn="ctr">
                        <a:lnSpc>
                          <a:spcPct val="125000"/>
                        </a:lnSpc>
                        <a:spcAft>
                          <a:spcPts val="0"/>
                        </a:spcAft>
                      </a:pPr>
                      <a:r>
                        <a:rPr lang="en-US" sz="900" b="1" kern="0" dirty="0">
                          <a:latin typeface="宋体"/>
                          <a:ea typeface="宋体"/>
                          <a:cs typeface="宋体"/>
                        </a:rPr>
                        <a:t>2007-2012</a:t>
                      </a:r>
                      <a:r>
                        <a:rPr lang="zh-CN" sz="900" b="1" kern="0" dirty="0">
                          <a:latin typeface="Times New Roman"/>
                          <a:ea typeface="宋体"/>
                          <a:cs typeface="宋体"/>
                        </a:rPr>
                        <a:t>中国沥青进口量（分来源地）</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25000"/>
                        </a:lnSpc>
                        <a:spcAft>
                          <a:spcPts val="0"/>
                        </a:spcAft>
                      </a:pPr>
                      <a:r>
                        <a:rPr lang="zh-CN" sz="900" kern="0">
                          <a:latin typeface="Times New Roman"/>
                          <a:ea typeface="宋体"/>
                          <a:cs typeface="宋体"/>
                        </a:rPr>
                        <a:t>单位：万吨</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endParaRPr lang="zh-CN" sz="1000" kern="100" dirty="0">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a:lnSpc>
                          <a:spcPct val="125000"/>
                        </a:lnSpc>
                        <a:spcAft>
                          <a:spcPts val="0"/>
                        </a:spcAft>
                      </a:pPr>
                      <a:r>
                        <a:rPr lang="en-US" sz="900" b="1" kern="0" dirty="0">
                          <a:latin typeface="宋体"/>
                          <a:ea typeface="宋体"/>
                          <a:cs typeface="宋体"/>
                        </a:rPr>
                        <a:t>2007</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a:lnSpc>
                          <a:spcPct val="125000"/>
                        </a:lnSpc>
                        <a:spcAft>
                          <a:spcPts val="0"/>
                        </a:spcAft>
                      </a:pPr>
                      <a:r>
                        <a:rPr lang="en-US" sz="900" b="1" kern="0">
                          <a:latin typeface="宋体"/>
                          <a:ea typeface="宋体"/>
                          <a:cs typeface="宋体"/>
                        </a:rPr>
                        <a:t>2008</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a:lnSpc>
                          <a:spcPct val="125000"/>
                        </a:lnSpc>
                        <a:spcAft>
                          <a:spcPts val="0"/>
                        </a:spcAft>
                      </a:pPr>
                      <a:r>
                        <a:rPr lang="en-US" sz="900" b="1" kern="0">
                          <a:latin typeface="宋体"/>
                          <a:ea typeface="宋体"/>
                          <a:cs typeface="宋体"/>
                        </a:rPr>
                        <a:t>2009</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a:lnSpc>
                          <a:spcPct val="125000"/>
                        </a:lnSpc>
                        <a:spcAft>
                          <a:spcPts val="0"/>
                        </a:spcAft>
                      </a:pPr>
                      <a:r>
                        <a:rPr lang="en-US" sz="900" b="1" kern="0">
                          <a:latin typeface="宋体"/>
                          <a:ea typeface="宋体"/>
                          <a:cs typeface="宋体"/>
                        </a:rPr>
                        <a:t>2010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a:lnSpc>
                          <a:spcPct val="125000"/>
                        </a:lnSpc>
                        <a:spcAft>
                          <a:spcPts val="0"/>
                        </a:spcAft>
                      </a:pPr>
                      <a:r>
                        <a:rPr lang="en-US" sz="900" b="1" kern="0">
                          <a:latin typeface="宋体"/>
                          <a:ea typeface="宋体"/>
                          <a:cs typeface="宋体"/>
                        </a:rPr>
                        <a:t>2011</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a:lnSpc>
                          <a:spcPct val="125000"/>
                        </a:lnSpc>
                        <a:spcAft>
                          <a:spcPts val="0"/>
                        </a:spcAft>
                      </a:pPr>
                      <a:r>
                        <a:rPr lang="en-US" sz="900" b="1" kern="0">
                          <a:latin typeface="宋体"/>
                          <a:ea typeface="宋体"/>
                          <a:cs typeface="宋体"/>
                        </a:rPr>
                        <a:t>2012</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42941">
                <a:tc>
                  <a:txBody>
                    <a:bodyPr/>
                    <a:lstStyle/>
                    <a:p>
                      <a:pPr algn="ctr">
                        <a:lnSpc>
                          <a:spcPct val="125000"/>
                        </a:lnSpc>
                        <a:spcAft>
                          <a:spcPts val="0"/>
                        </a:spcAft>
                      </a:pPr>
                      <a:r>
                        <a:rPr lang="zh-CN" sz="900" kern="0">
                          <a:latin typeface="Times New Roman"/>
                          <a:ea typeface="宋体"/>
                          <a:cs typeface="宋体"/>
                        </a:rPr>
                        <a:t>韩国</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205</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232</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221</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279</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194</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166</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新加坡</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55</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45</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51</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57</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67</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72</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台湾</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44</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14</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18</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16</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11</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2</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日本</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16</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17</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13</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4</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altLang="zh-CN" sz="900" kern="0" dirty="0" smtClean="0">
                          <a:solidFill>
                            <a:srgbClr val="FF0000"/>
                          </a:solidFill>
                          <a:latin typeface="宋体"/>
                          <a:ea typeface="宋体"/>
                          <a:cs typeface="Times New Roman"/>
                        </a:rPr>
                        <a:t>5</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泰国</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36</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13</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20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25</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24</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10</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伊朗</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0</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3</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巴林</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9</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20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11</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2</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马来西亚</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1</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9</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11</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12</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a:txBody>
                    <a:bodyPr/>
                    <a:lstStyle/>
                    <a:p>
                      <a:pPr algn="ctr">
                        <a:lnSpc>
                          <a:spcPct val="125000"/>
                        </a:lnSpc>
                        <a:spcAft>
                          <a:spcPts val="0"/>
                        </a:spcAft>
                      </a:pPr>
                      <a:r>
                        <a:rPr lang="zh-CN" sz="900" kern="0">
                          <a:latin typeface="Times New Roman"/>
                          <a:ea typeface="宋体"/>
                          <a:cs typeface="宋体"/>
                        </a:rPr>
                        <a:t>其他</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a:latin typeface="宋体"/>
                          <a:ea typeface="宋体"/>
                          <a:cs typeface="宋体"/>
                        </a:rPr>
                        <a:t>1</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altLang="zh-CN" sz="900" kern="0" dirty="0" smtClean="0">
                          <a:solidFill>
                            <a:srgbClr val="FF0000"/>
                          </a:solidFill>
                          <a:latin typeface="宋体"/>
                          <a:ea typeface="宋体"/>
                          <a:cs typeface="Times New Roman"/>
                        </a:rPr>
                        <a:t>1</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063">
                <a:tc>
                  <a:txBody>
                    <a:bodyPr/>
                    <a:lstStyle/>
                    <a:p>
                      <a:pPr algn="ctr">
                        <a:lnSpc>
                          <a:spcPct val="125000"/>
                        </a:lnSpc>
                        <a:spcAft>
                          <a:spcPts val="0"/>
                        </a:spcAft>
                      </a:pPr>
                      <a:r>
                        <a:rPr lang="zh-CN" sz="900" kern="0">
                          <a:latin typeface="Times New Roman"/>
                          <a:ea typeface="宋体"/>
                          <a:cs typeface="宋体"/>
                        </a:rPr>
                        <a:t>总计</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357</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323</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333</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410</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a:latin typeface="宋体"/>
                          <a:ea typeface="宋体"/>
                          <a:cs typeface="宋体"/>
                        </a:rPr>
                        <a:t>319</a:t>
                      </a:r>
                      <a:endParaRPr lang="zh-CN" sz="1000" kern="10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900" kern="0" dirty="0" smtClean="0">
                          <a:solidFill>
                            <a:srgbClr val="FF0000"/>
                          </a:solidFill>
                          <a:latin typeface="宋体"/>
                          <a:ea typeface="宋体"/>
                          <a:cs typeface="宋体"/>
                        </a:rPr>
                        <a:t>273</a:t>
                      </a:r>
                      <a:endParaRPr lang="zh-CN" sz="1000" kern="100" dirty="0">
                        <a:latin typeface="Times New Roman"/>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941">
                <a:tc gridSpan="7">
                  <a:txBody>
                    <a:bodyPr/>
                    <a:lstStyle/>
                    <a:p>
                      <a:pPr algn="l">
                        <a:lnSpc>
                          <a:spcPct val="125000"/>
                        </a:lnSpc>
                        <a:spcAft>
                          <a:spcPts val="0"/>
                        </a:spcAft>
                      </a:pPr>
                      <a:r>
                        <a:rPr lang="zh-CN" sz="900" kern="0" dirty="0">
                          <a:solidFill>
                            <a:srgbClr val="000000"/>
                          </a:solidFill>
                          <a:latin typeface="Times New Roman"/>
                          <a:ea typeface="宋体"/>
                          <a:cs typeface="宋体"/>
                        </a:rPr>
                        <a:t>数据来源：海关总署</a:t>
                      </a:r>
                      <a:endParaRPr lang="zh-CN" sz="1000" kern="100" dirty="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
        <p:nvSpPr>
          <p:cNvPr id="4" name="TextBox 3"/>
          <p:cNvSpPr txBox="1"/>
          <p:nvPr/>
        </p:nvSpPr>
        <p:spPr>
          <a:xfrm>
            <a:off x="611560" y="4725144"/>
            <a:ext cx="7704856" cy="1200329"/>
          </a:xfrm>
          <a:prstGeom prst="rect">
            <a:avLst/>
          </a:prstGeom>
          <a:noFill/>
        </p:spPr>
        <p:txBody>
          <a:bodyPr wrap="square" rtlCol="0">
            <a:spAutoFit/>
          </a:bodyPr>
          <a:lstStyle/>
          <a:p>
            <a:pPr>
              <a:buFont typeface="Wingdings" pitchFamily="2" charset="2"/>
              <a:buChar char="Ø"/>
            </a:pPr>
            <a:r>
              <a:rPr lang="zh-CN" altLang="en-US" dirty="0" smtClean="0"/>
              <a:t>韩国进口量有所萎缩，但未来还有可能回升</a:t>
            </a:r>
            <a:endParaRPr lang="en-US" altLang="zh-CN" dirty="0" smtClean="0"/>
          </a:p>
          <a:p>
            <a:pPr>
              <a:buFont typeface="Wingdings" pitchFamily="2" charset="2"/>
              <a:buChar char="Ø"/>
            </a:pPr>
            <a:r>
              <a:rPr lang="zh-CN" altLang="en-US" dirty="0" smtClean="0"/>
              <a:t>新加坡沥青进口量刷新历史新高，未来值得关注；</a:t>
            </a:r>
            <a:endParaRPr lang="en-US" altLang="zh-CN" dirty="0" smtClean="0"/>
          </a:p>
          <a:p>
            <a:pPr>
              <a:buFont typeface="Wingdings" pitchFamily="2" charset="2"/>
              <a:buChar char="Ø"/>
            </a:pPr>
            <a:r>
              <a:rPr lang="en-US" altLang="zh-CN" dirty="0" smtClean="0"/>
              <a:t>2012</a:t>
            </a:r>
            <a:r>
              <a:rPr lang="zh-CN" altLang="en-US" dirty="0" smtClean="0"/>
              <a:t>年伊朗沥青推广成效不显著，但未来还有较大的潜力；</a:t>
            </a:r>
            <a:endParaRPr lang="en-US" altLang="zh-CN" dirty="0" smtClean="0"/>
          </a:p>
          <a:p>
            <a:pPr>
              <a:buFont typeface="Wingdings" pitchFamily="2" charset="2"/>
              <a:buChar char="Ø"/>
            </a:pPr>
            <a:r>
              <a:rPr lang="zh-CN" altLang="en-US" dirty="0" smtClean="0">
                <a:solidFill>
                  <a:srgbClr val="FF0000"/>
                </a:solidFill>
              </a:rPr>
              <a:t>未来进口市场的格局是否会因为期货的推出而出现改变？</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06090"/>
          </a:xfrm>
        </p:spPr>
        <p:txBody>
          <a:bodyPr>
            <a:normAutofit fontScale="90000"/>
          </a:bodyPr>
          <a:lstStyle/>
          <a:p>
            <a:pPr algn="r"/>
            <a:r>
              <a:rPr lang="en-US" altLang="zh-CN" dirty="0" smtClean="0"/>
              <a:t>2012</a:t>
            </a:r>
            <a:r>
              <a:rPr lang="zh-CN" altLang="en-US" dirty="0" smtClean="0"/>
              <a:t>年表观消费量与价格</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17</a:t>
            </a:fld>
            <a:endParaRPr lang="zh-CN" altLang="en-US"/>
          </a:p>
        </p:txBody>
      </p:sp>
      <p:pic>
        <p:nvPicPr>
          <p:cNvPr id="1026" name="Picture 2"/>
          <p:cNvPicPr>
            <a:picLocks noChangeAspect="1" noChangeArrowheads="1"/>
          </p:cNvPicPr>
          <p:nvPr/>
        </p:nvPicPr>
        <p:blipFill>
          <a:blip r:embed="rId2" cstate="print"/>
          <a:srcRect/>
          <a:stretch>
            <a:fillRect/>
          </a:stretch>
        </p:blipFill>
        <p:spPr bwMode="auto">
          <a:xfrm>
            <a:off x="1547664" y="1052736"/>
            <a:ext cx="6408712" cy="2592288"/>
          </a:xfrm>
          <a:prstGeom prst="rect">
            <a:avLst/>
          </a:prstGeom>
          <a:noFill/>
          <a:ln w="9525">
            <a:noFill/>
            <a:miter lim="800000"/>
            <a:headEnd/>
            <a:tailEnd/>
          </a:ln>
          <a:effectLst/>
        </p:spPr>
      </p:pic>
      <p:sp>
        <p:nvSpPr>
          <p:cNvPr id="7" name="TextBox 6"/>
          <p:cNvSpPr txBox="1"/>
          <p:nvPr/>
        </p:nvSpPr>
        <p:spPr>
          <a:xfrm>
            <a:off x="755576" y="3933056"/>
            <a:ext cx="7344816" cy="1754326"/>
          </a:xfrm>
          <a:prstGeom prst="rect">
            <a:avLst/>
          </a:prstGeom>
          <a:noFill/>
        </p:spPr>
        <p:txBody>
          <a:bodyPr wrap="square" rtlCol="0">
            <a:spAutoFit/>
          </a:bodyPr>
          <a:lstStyle/>
          <a:p>
            <a:pPr>
              <a:buFont typeface="Wingdings" pitchFamily="2" charset="2"/>
              <a:buChar char="Ø"/>
            </a:pPr>
            <a:r>
              <a:rPr lang="zh-CN" altLang="en-US" dirty="0" smtClean="0"/>
              <a:t>消费量的分布与行情变化基本一致；</a:t>
            </a:r>
            <a:endParaRPr lang="en-US" altLang="zh-CN" dirty="0" smtClean="0"/>
          </a:p>
          <a:p>
            <a:pPr>
              <a:buFont typeface="Wingdings" pitchFamily="2" charset="2"/>
              <a:buChar char="Ø"/>
            </a:pPr>
            <a:r>
              <a:rPr lang="en-US" altLang="zh-CN" dirty="0" smtClean="0"/>
              <a:t>8-10</a:t>
            </a:r>
            <a:r>
              <a:rPr lang="zh-CN" altLang="en-US" dirty="0" smtClean="0"/>
              <a:t>月份表观消费量均超过</a:t>
            </a:r>
            <a:r>
              <a:rPr lang="en-US" altLang="zh-CN" dirty="0" smtClean="0"/>
              <a:t>200</a:t>
            </a:r>
            <a:r>
              <a:rPr lang="zh-CN" altLang="en-US" dirty="0" smtClean="0"/>
              <a:t>万吨，创历史新高；</a:t>
            </a:r>
            <a:endParaRPr lang="en-US" altLang="zh-CN" dirty="0" smtClean="0"/>
          </a:p>
          <a:p>
            <a:pPr>
              <a:buFont typeface="Wingdings" pitchFamily="2" charset="2"/>
              <a:buChar char="Ø"/>
            </a:pPr>
            <a:r>
              <a:rPr lang="zh-CN" altLang="en-US" dirty="0" smtClean="0"/>
              <a:t>价格运行呈现</a:t>
            </a:r>
            <a:r>
              <a:rPr lang="en-US" altLang="zh-CN" dirty="0" smtClean="0"/>
              <a:t>M</a:t>
            </a:r>
            <a:r>
              <a:rPr lang="zh-CN" altLang="en-US" dirty="0" smtClean="0"/>
              <a:t>型分布，年内价格两次刷新历史新高；</a:t>
            </a:r>
            <a:endParaRPr lang="en-US" altLang="zh-CN" dirty="0" smtClean="0"/>
          </a:p>
          <a:p>
            <a:pPr>
              <a:buFont typeface="Wingdings" pitchFamily="2" charset="2"/>
              <a:buChar char="Ø"/>
            </a:pPr>
            <a:r>
              <a:rPr lang="en-US" altLang="zh-CN" dirty="0" smtClean="0"/>
              <a:t>2012</a:t>
            </a:r>
            <a:r>
              <a:rPr lang="zh-CN" altLang="en-US" dirty="0" smtClean="0"/>
              <a:t>年总体价格波动幅度在</a:t>
            </a:r>
            <a:r>
              <a:rPr lang="en-US" altLang="zh-CN" dirty="0" smtClean="0"/>
              <a:t>10%</a:t>
            </a:r>
            <a:r>
              <a:rPr lang="zh-CN" altLang="en-US" dirty="0" smtClean="0"/>
              <a:t>左右；</a:t>
            </a:r>
            <a:endParaRPr lang="en-US" altLang="zh-CN" dirty="0" smtClean="0"/>
          </a:p>
          <a:p>
            <a:pPr>
              <a:buFont typeface="Wingdings" pitchFamily="2" charset="2"/>
              <a:buChar char="Ø"/>
            </a:pPr>
            <a:r>
              <a:rPr lang="zh-CN" altLang="en-US" dirty="0" smtClean="0">
                <a:solidFill>
                  <a:srgbClr val="FF0000"/>
                </a:solidFill>
              </a:rPr>
              <a:t>期货的出现有可能改变沥青现货价格的运行轨迹</a:t>
            </a:r>
            <a:endParaRPr lang="en-US" altLang="zh-CN" dirty="0" smtClean="0">
              <a:solidFill>
                <a:srgbClr val="FF0000"/>
              </a:solidFill>
            </a:endParaRP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过去</a:t>
            </a:r>
            <a:r>
              <a:rPr lang="en-US" altLang="zh-CN" dirty="0" smtClean="0"/>
              <a:t>5</a:t>
            </a:r>
            <a:r>
              <a:rPr lang="zh-CN" altLang="en-US" dirty="0" smtClean="0"/>
              <a:t>年沥青表观消费量</a:t>
            </a:r>
            <a:endParaRPr lang="zh-CN" altLang="en-US" dirty="0"/>
          </a:p>
        </p:txBody>
      </p:sp>
      <p:sp>
        <p:nvSpPr>
          <p:cNvPr id="3" name="日期占位符 2"/>
          <p:cNvSpPr>
            <a:spLocks noGrp="1"/>
          </p:cNvSpPr>
          <p:nvPr>
            <p:ph type="dt" sz="half" idx="10"/>
          </p:nvPr>
        </p:nvSpPr>
        <p:spPr/>
        <p:txBody>
          <a:bodyPr/>
          <a:lstStyle/>
          <a:p>
            <a:pPr>
              <a:defRPr/>
            </a:pPr>
            <a:endParaRPr lang="en-US" altLang="zh-CN" dirty="0"/>
          </a:p>
        </p:txBody>
      </p:sp>
      <p:sp>
        <p:nvSpPr>
          <p:cNvPr id="4" name="灯片编号占位符 3"/>
          <p:cNvSpPr>
            <a:spLocks noGrp="1"/>
          </p:cNvSpPr>
          <p:nvPr>
            <p:ph type="sldNum" sz="quarter" idx="12"/>
          </p:nvPr>
        </p:nvSpPr>
        <p:spPr/>
        <p:txBody>
          <a:bodyPr/>
          <a:lstStyle/>
          <a:p>
            <a:pPr>
              <a:defRPr/>
            </a:pPr>
            <a:fld id="{88F41517-487B-464A-BC70-57B847394DB7}" type="slidenum">
              <a:rPr lang="en-US" altLang="zh-CN" smtClean="0"/>
              <a:pPr>
                <a:defRPr/>
              </a:pPr>
              <a:t>18</a:t>
            </a:fld>
            <a:endParaRPr lang="en-US" altLang="zh-CN" dirty="0"/>
          </a:p>
        </p:txBody>
      </p:sp>
      <p:graphicFrame>
        <p:nvGraphicFramePr>
          <p:cNvPr id="5" name="表格 4"/>
          <p:cNvGraphicFramePr>
            <a:graphicFrameLocks noGrp="1"/>
          </p:cNvGraphicFramePr>
          <p:nvPr/>
        </p:nvGraphicFramePr>
        <p:xfrm>
          <a:off x="1331641" y="1340768"/>
          <a:ext cx="6840760" cy="2808310"/>
        </p:xfrm>
        <a:graphic>
          <a:graphicData uri="http://schemas.openxmlformats.org/drawingml/2006/table">
            <a:tbl>
              <a:tblPr/>
              <a:tblGrid>
                <a:gridCol w="943553"/>
                <a:gridCol w="943553"/>
                <a:gridCol w="943553"/>
                <a:gridCol w="943553"/>
                <a:gridCol w="943553"/>
                <a:gridCol w="943553"/>
                <a:gridCol w="1179442"/>
              </a:tblGrid>
              <a:tr h="268995">
                <a:tc gridSpan="6">
                  <a:txBody>
                    <a:bodyPr/>
                    <a:lstStyle/>
                    <a:p>
                      <a:pPr algn="l" fontAlgn="ctr"/>
                      <a:r>
                        <a:rPr lang="en-US" sz="900" b="0" i="0" u="none" strike="noStrike" dirty="0">
                          <a:solidFill>
                            <a:srgbClr val="000000"/>
                          </a:solidFill>
                          <a:latin typeface="宋体"/>
                        </a:rPr>
                        <a:t>2007-2012年表观消费量</a:t>
                      </a:r>
                      <a:endParaRPr lang="zh-CN" sz="900" b="0" i="0" u="none" strike="noStrike" dirty="0">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fontAlgn="ctr"/>
                      <a:r>
                        <a:rPr lang="zh-CN" sz="900" b="0" i="0" u="none" strike="noStrike">
                          <a:solidFill>
                            <a:srgbClr val="000000"/>
                          </a:solidFill>
                          <a:latin typeface="宋体"/>
                        </a:rPr>
                        <a:t>单位：万吨</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95">
                <a:tc>
                  <a:txBody>
                    <a:bodyPr/>
                    <a:lstStyle/>
                    <a:p>
                      <a:pPr algn="ctr" fontAlgn="ctr"/>
                      <a:r>
                        <a:rPr lang="zh-CN" sz="900" b="1" i="0" u="none" strike="noStrike">
                          <a:solidFill>
                            <a:srgbClr val="000000"/>
                          </a:solidFill>
                          <a:latin typeface="宋体"/>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900" b="1" i="0" u="none" strike="noStrike">
                          <a:solidFill>
                            <a:srgbClr val="000000"/>
                          </a:solidFill>
                          <a:latin typeface="宋体"/>
                        </a:rPr>
                        <a:t>2007</a:t>
                      </a:r>
                      <a:endParaRPr lang="zh-CN" sz="900" b="1"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900" b="1" i="0" u="none" strike="noStrike">
                          <a:solidFill>
                            <a:srgbClr val="000000"/>
                          </a:solidFill>
                          <a:latin typeface="宋体"/>
                        </a:rPr>
                        <a:t>2008</a:t>
                      </a:r>
                      <a:endParaRPr lang="zh-CN" sz="900" b="1"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900" b="1" i="0" u="none" strike="noStrike">
                          <a:solidFill>
                            <a:srgbClr val="000000"/>
                          </a:solidFill>
                          <a:latin typeface="宋体"/>
                        </a:rPr>
                        <a:t>2009</a:t>
                      </a:r>
                      <a:endParaRPr lang="zh-CN" sz="900" b="1"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900" b="1" i="0" u="none" strike="noStrike">
                          <a:solidFill>
                            <a:srgbClr val="000000"/>
                          </a:solidFill>
                          <a:latin typeface="宋体"/>
                        </a:rPr>
                        <a:t>2010</a:t>
                      </a:r>
                      <a:endParaRPr lang="zh-CN" sz="900" b="1"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900" b="1" i="0" u="none" strike="noStrike">
                          <a:solidFill>
                            <a:srgbClr val="000000"/>
                          </a:solidFill>
                          <a:latin typeface="宋体"/>
                        </a:rPr>
                        <a:t>2011</a:t>
                      </a:r>
                      <a:endParaRPr lang="zh-CN" sz="900" b="1"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c>
                  <a:txBody>
                    <a:bodyPr/>
                    <a:lstStyle/>
                    <a:p>
                      <a:pPr algn="ctr" fontAlgn="ctr"/>
                      <a:r>
                        <a:rPr lang="en-US" sz="900" b="1" i="0" u="none" strike="noStrike">
                          <a:solidFill>
                            <a:srgbClr val="FF0000"/>
                          </a:solidFill>
                          <a:latin typeface="宋体"/>
                        </a:rPr>
                        <a:t>2012</a:t>
                      </a:r>
                      <a:endParaRPr lang="zh-CN" sz="900" b="1" i="0" u="none" strike="noStrike">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FF"/>
                    </a:solidFill>
                  </a:tcPr>
                </a:tc>
              </a:tr>
              <a:tr h="268995">
                <a:tc>
                  <a:txBody>
                    <a:bodyPr/>
                    <a:lstStyle/>
                    <a:p>
                      <a:pPr algn="l" fontAlgn="ctr"/>
                      <a:r>
                        <a:rPr lang="zh-CN" sz="900" b="0" i="0" u="none" strike="noStrike">
                          <a:solidFill>
                            <a:srgbClr val="000000"/>
                          </a:solidFill>
                          <a:latin typeface="宋体"/>
                        </a:rPr>
                        <a:t>产量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1050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900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1270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1616</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1587</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rgbClr val="FF0000"/>
                          </a:solidFill>
                          <a:latin typeface="宋体"/>
                        </a:rPr>
                        <a:t>1867</a:t>
                      </a:r>
                      <a:endParaRPr lang="zh-CN" sz="900" b="0" i="0" u="none" strike="noStrike" dirty="0">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95">
                <a:tc>
                  <a:txBody>
                    <a:bodyPr/>
                    <a:lstStyle/>
                    <a:p>
                      <a:pPr algn="l" fontAlgn="ctr"/>
                      <a:r>
                        <a:rPr lang="zh-CN" sz="900" b="0" i="0" u="none" strike="noStrike">
                          <a:solidFill>
                            <a:srgbClr val="000000"/>
                          </a:solidFill>
                          <a:latin typeface="宋体"/>
                        </a:rPr>
                        <a:t>分流比例</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dirty="0">
                          <a:solidFill>
                            <a:srgbClr val="FF0000"/>
                          </a:solidFill>
                          <a:latin typeface="宋体"/>
                        </a:rPr>
                        <a:t>17</a:t>
                      </a:r>
                      <a:r>
                        <a:rPr lang="zh-CN" sz="900" b="0" i="0" u="none" strike="noStrike" dirty="0" smtClean="0">
                          <a:solidFill>
                            <a:srgbClr val="FF0000"/>
                          </a:solidFill>
                          <a:latin typeface="宋体"/>
                        </a:rPr>
                        <a:t>.</a:t>
                      </a:r>
                      <a:r>
                        <a:rPr lang="en-US" altLang="zh-CN" sz="900" b="0" i="0" u="none" strike="noStrike" dirty="0" smtClean="0">
                          <a:solidFill>
                            <a:srgbClr val="FF0000"/>
                          </a:solidFill>
                          <a:latin typeface="宋体"/>
                        </a:rPr>
                        <a:t>1</a:t>
                      </a:r>
                      <a:r>
                        <a:rPr lang="zh-CN" sz="900" b="0" i="0" u="none" strike="noStrike" dirty="0" smtClean="0">
                          <a:solidFill>
                            <a:srgbClr val="FF0000"/>
                          </a:solidFill>
                          <a:latin typeface="宋体"/>
                        </a:rPr>
                        <a:t>%</a:t>
                      </a:r>
                      <a:endParaRPr lang="zh-CN" sz="900" b="0" i="0" u="none" strike="noStrike" dirty="0">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95">
                <a:tc>
                  <a:txBody>
                    <a:bodyPr/>
                    <a:lstStyle/>
                    <a:p>
                      <a:pPr algn="l" fontAlgn="ctr"/>
                      <a:r>
                        <a:rPr lang="zh-CN" sz="900" b="0" i="0" u="none" strike="noStrike">
                          <a:solidFill>
                            <a:srgbClr val="000000"/>
                          </a:solidFill>
                          <a:latin typeface="宋体"/>
                        </a:rPr>
                        <a:t>进口量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356</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323</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333</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409</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319</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FF0000"/>
                          </a:solidFill>
                          <a:latin typeface="宋体"/>
                        </a:rPr>
                        <a:t>275</a:t>
                      </a:r>
                      <a:endParaRPr lang="zh-CN" sz="900" b="0" i="0" u="none" strike="noStrike" dirty="0">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95">
                <a:tc>
                  <a:txBody>
                    <a:bodyPr/>
                    <a:lstStyle/>
                    <a:p>
                      <a:pPr algn="l" fontAlgn="ctr"/>
                      <a:r>
                        <a:rPr lang="zh-CN" sz="900" b="0" i="0" u="none" strike="noStrike">
                          <a:solidFill>
                            <a:srgbClr val="000000"/>
                          </a:solidFill>
                          <a:latin typeface="宋体"/>
                        </a:rPr>
                        <a:t>出口量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2</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8</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15</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24</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FF0000"/>
                          </a:solidFill>
                          <a:latin typeface="宋体"/>
                        </a:rPr>
                        <a:t>10</a:t>
                      </a:r>
                      <a:endParaRPr lang="zh-CN" sz="900" b="0" i="0" u="none" strike="noStrike" dirty="0">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95">
                <a:tc>
                  <a:txBody>
                    <a:bodyPr/>
                    <a:lstStyle/>
                    <a:p>
                      <a:pPr algn="l" fontAlgn="ctr"/>
                      <a:r>
                        <a:rPr lang="zh-CN" sz="900" b="0" i="0" u="none" strike="noStrike">
                          <a:solidFill>
                            <a:srgbClr val="000000"/>
                          </a:solidFill>
                          <a:latin typeface="宋体"/>
                        </a:rPr>
                        <a:t>净进口</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355</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322</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325</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394</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295</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0000"/>
                          </a:solidFill>
                          <a:latin typeface="宋体"/>
                        </a:rPr>
                        <a:t>265</a:t>
                      </a:r>
                      <a:endParaRPr lang="zh-CN" sz="900" b="0" i="0" u="none" strike="noStrike">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95">
                <a:tc>
                  <a:txBody>
                    <a:bodyPr/>
                    <a:lstStyle/>
                    <a:p>
                      <a:pPr algn="l" fontAlgn="ctr"/>
                      <a:r>
                        <a:rPr lang="zh-CN" sz="900" b="0" i="0" u="none" strike="noStrike">
                          <a:solidFill>
                            <a:srgbClr val="000000"/>
                          </a:solidFill>
                          <a:latin typeface="宋体"/>
                        </a:rPr>
                        <a:t>表观消费量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1405</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1222</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1575</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2010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1882</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smtClean="0">
                          <a:solidFill>
                            <a:srgbClr val="FF0000"/>
                          </a:solidFill>
                          <a:latin typeface="宋体"/>
                        </a:rPr>
                        <a:t>2132</a:t>
                      </a:r>
                      <a:endParaRPr lang="zh-CN" sz="900" b="0" i="0" u="none" strike="noStrike" dirty="0">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995">
                <a:tc>
                  <a:txBody>
                    <a:bodyPr/>
                    <a:lstStyle/>
                    <a:p>
                      <a:pPr algn="l" fontAlgn="ctr"/>
                      <a:r>
                        <a:rPr lang="zh-CN" sz="900" b="0" i="0" u="none" strike="noStrike">
                          <a:solidFill>
                            <a:srgbClr val="000000"/>
                          </a:solidFill>
                          <a:latin typeface="宋体"/>
                        </a:rPr>
                        <a:t>增幅</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1000" b="0" i="0" u="none" strike="noStrike">
                          <a:solidFill>
                            <a:srgbClr val="000000"/>
                          </a:solidFill>
                          <a:latin typeface="宋体"/>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-13.10%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28.90%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27.60%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宋体"/>
                        </a:rPr>
                        <a:t>-6.40%</a:t>
                      </a:r>
                      <a:endParaRPr lang="zh-CN" sz="900" b="0" i="0" u="none" strike="noStrike">
                        <a:solidFill>
                          <a:srgbClr val="00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FF0000"/>
                          </a:solidFill>
                          <a:latin typeface="宋体"/>
                        </a:rPr>
                        <a:t>12.50%</a:t>
                      </a:r>
                      <a:endParaRPr lang="zh-CN" sz="900" b="0" i="0" u="none" strike="noStrike" dirty="0">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355">
                <a:tc>
                  <a:txBody>
                    <a:bodyPr/>
                    <a:lstStyle/>
                    <a:p>
                      <a:pPr algn="l" fontAlgn="ctr"/>
                      <a:r>
                        <a:rPr lang="zh-CN" altLang="en-US" sz="900" b="0" i="0" u="none" strike="noStrike" dirty="0" smtClean="0">
                          <a:solidFill>
                            <a:srgbClr val="000000"/>
                          </a:solidFill>
                          <a:latin typeface="宋体"/>
                        </a:rPr>
                        <a:t>道路</a:t>
                      </a:r>
                      <a:r>
                        <a:rPr lang="zh-CN" sz="900" b="0" i="0" u="none" strike="noStrike" dirty="0" smtClean="0">
                          <a:solidFill>
                            <a:srgbClr val="000000"/>
                          </a:solidFill>
                          <a:latin typeface="宋体"/>
                        </a:rPr>
                        <a:t>沥青</a:t>
                      </a:r>
                      <a:r>
                        <a:rPr lang="zh-CN" sz="900" b="0" i="0" u="none" strike="noStrike" dirty="0">
                          <a:solidFill>
                            <a:srgbClr val="000000"/>
                          </a:solidFill>
                          <a:latin typeface="宋体"/>
                        </a:rPr>
                        <a:t>表观消费量</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1405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1222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1539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1950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zh-CN" sz="900" b="0" i="0" u="none" strike="noStrike">
                          <a:solidFill>
                            <a:srgbClr val="000000"/>
                          </a:solidFill>
                          <a:latin typeface="宋体"/>
                        </a:rPr>
                        <a:t>1790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zh-CN" sz="900" b="0" i="0" u="none" strike="noStrike" dirty="0" smtClean="0">
                          <a:solidFill>
                            <a:srgbClr val="FF0000"/>
                          </a:solidFill>
                          <a:latin typeface="宋体"/>
                        </a:rPr>
                        <a:t>1813</a:t>
                      </a:r>
                      <a:endParaRPr lang="zh-CN" sz="900" b="0" i="0" u="none" strike="noStrike" dirty="0">
                        <a:solidFill>
                          <a:srgbClr val="FF0000"/>
                        </a:solidFill>
                        <a:latin typeface="宋体"/>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899592" y="4365104"/>
            <a:ext cx="7416824" cy="1200329"/>
          </a:xfrm>
          <a:prstGeom prst="rect">
            <a:avLst/>
          </a:prstGeom>
          <a:noFill/>
        </p:spPr>
        <p:txBody>
          <a:bodyPr wrap="square" rtlCol="0">
            <a:spAutoFit/>
          </a:bodyPr>
          <a:lstStyle/>
          <a:p>
            <a:pPr>
              <a:buFont typeface="Wingdings" pitchFamily="2" charset="2"/>
              <a:buChar char="Ø"/>
            </a:pPr>
            <a:r>
              <a:rPr lang="en-US" altLang="zh-CN" dirty="0" smtClean="0"/>
              <a:t>2012</a:t>
            </a:r>
            <a:r>
              <a:rPr lang="zh-CN" altLang="en-US" dirty="0" smtClean="0"/>
              <a:t>年道路沥青表观消费量基本持稳；</a:t>
            </a:r>
            <a:endParaRPr lang="en-US" altLang="zh-CN" dirty="0" smtClean="0"/>
          </a:p>
          <a:p>
            <a:pPr>
              <a:buFont typeface="Wingdings" pitchFamily="2" charset="2"/>
              <a:buChar char="Ø"/>
            </a:pPr>
            <a:r>
              <a:rPr lang="zh-CN" altLang="en-US" dirty="0" smtClean="0"/>
              <a:t>焦化分流比例在</a:t>
            </a:r>
            <a:r>
              <a:rPr lang="en-US" altLang="zh-CN" dirty="0" smtClean="0"/>
              <a:t>2012</a:t>
            </a:r>
            <a:r>
              <a:rPr lang="zh-CN" altLang="en-US" dirty="0" smtClean="0"/>
              <a:t>年达到最高峰；</a:t>
            </a:r>
            <a:endParaRPr lang="en-US" altLang="zh-CN" dirty="0" smtClean="0"/>
          </a:p>
          <a:p>
            <a:pPr>
              <a:buFont typeface="Wingdings" pitchFamily="2" charset="2"/>
              <a:buChar char="Ø"/>
            </a:pPr>
            <a:r>
              <a:rPr lang="zh-CN" altLang="en-US" dirty="0" smtClean="0"/>
              <a:t>对外依存度逐渐走低；</a:t>
            </a:r>
            <a:endParaRPr lang="en-US" altLang="zh-CN" dirty="0" smtClean="0"/>
          </a:p>
          <a:p>
            <a:pPr>
              <a:buFont typeface="Wingdings" pitchFamily="2" charset="2"/>
              <a:buChar char="Ø"/>
            </a:pP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lstStyle/>
          <a:p>
            <a:pPr algn="r"/>
            <a:r>
              <a:rPr lang="en-US" altLang="zh-CN" dirty="0" smtClean="0"/>
              <a:t>2013-2017</a:t>
            </a:r>
            <a:r>
              <a:rPr lang="zh-CN" altLang="en-US" dirty="0" smtClean="0"/>
              <a:t>年消费量预测</a:t>
            </a:r>
            <a:endParaRPr lang="zh-CN" altLang="en-US" dirty="0"/>
          </a:p>
        </p:txBody>
      </p:sp>
      <p:sp>
        <p:nvSpPr>
          <p:cNvPr id="3" name="日期占位符 2"/>
          <p:cNvSpPr>
            <a:spLocks noGrp="1"/>
          </p:cNvSpPr>
          <p:nvPr>
            <p:ph type="dt" sz="half" idx="10"/>
          </p:nvPr>
        </p:nvSpPr>
        <p:spPr/>
        <p:txBody>
          <a:bodyPr/>
          <a:lstStyle/>
          <a:p>
            <a:pPr>
              <a:defRPr/>
            </a:pPr>
            <a:endParaRPr lang="en-US" altLang="zh-CN" dirty="0"/>
          </a:p>
        </p:txBody>
      </p:sp>
      <p:sp>
        <p:nvSpPr>
          <p:cNvPr id="4" name="灯片编号占位符 3"/>
          <p:cNvSpPr>
            <a:spLocks noGrp="1"/>
          </p:cNvSpPr>
          <p:nvPr>
            <p:ph type="sldNum" sz="quarter" idx="12"/>
          </p:nvPr>
        </p:nvSpPr>
        <p:spPr/>
        <p:txBody>
          <a:bodyPr/>
          <a:lstStyle/>
          <a:p>
            <a:pPr>
              <a:defRPr/>
            </a:pPr>
            <a:fld id="{88F41517-487B-464A-BC70-57B847394DB7}" type="slidenum">
              <a:rPr lang="en-US" altLang="zh-CN" smtClean="0"/>
              <a:pPr>
                <a:defRPr/>
              </a:pPr>
              <a:t>19</a:t>
            </a:fld>
            <a:endParaRPr lang="en-US" altLang="zh-CN" dirty="0"/>
          </a:p>
        </p:txBody>
      </p:sp>
      <p:pic>
        <p:nvPicPr>
          <p:cNvPr id="24577" name="Picture 1"/>
          <p:cNvPicPr>
            <a:picLocks noChangeAspect="1" noChangeArrowheads="1"/>
          </p:cNvPicPr>
          <p:nvPr/>
        </p:nvPicPr>
        <p:blipFill>
          <a:blip r:embed="rId2"/>
          <a:srcRect/>
          <a:stretch>
            <a:fillRect/>
          </a:stretch>
        </p:blipFill>
        <p:spPr bwMode="auto">
          <a:xfrm>
            <a:off x="928662" y="1500174"/>
            <a:ext cx="7072362" cy="3830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959100" y="2076450"/>
            <a:ext cx="3225800" cy="3225800"/>
          </a:xfrm>
          <a:prstGeom prst="ellipse">
            <a:avLst/>
          </a:prstGeom>
          <a:solidFill>
            <a:srgbClr val="0077B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wrap="none" anchor="b"/>
          <a:lstStyle/>
          <a:p>
            <a:pPr eaLnBrk="1" hangingPunct="1">
              <a:lnSpc>
                <a:spcPct val="100000"/>
              </a:lnSpc>
              <a:spcBef>
                <a:spcPct val="0"/>
              </a:spcBef>
              <a:spcAft>
                <a:spcPts val="500"/>
              </a:spcAft>
              <a:defRPr/>
            </a:pPr>
            <a:r>
              <a:rPr lang="zh-CN" altLang="en-US" sz="2200" dirty="0">
                <a:solidFill>
                  <a:srgbClr val="FDBA2F"/>
                </a:solidFill>
                <a:latin typeface="宋体" charset="-122"/>
                <a:ea typeface="宋体" charset="-122"/>
              </a:rPr>
              <a:t>大宗商品</a:t>
            </a:r>
            <a:endParaRPr lang="en-US" altLang="zh-CN" sz="2200" dirty="0">
              <a:solidFill>
                <a:srgbClr val="FDBA2F"/>
              </a:solidFill>
              <a:latin typeface="宋体" charset="-122"/>
              <a:ea typeface="宋体" charset="-122"/>
            </a:endParaRPr>
          </a:p>
          <a:p>
            <a:pPr eaLnBrk="1" hangingPunct="1">
              <a:lnSpc>
                <a:spcPct val="100000"/>
              </a:lnSpc>
              <a:spcBef>
                <a:spcPct val="0"/>
              </a:spcBef>
              <a:spcAft>
                <a:spcPts val="500"/>
              </a:spcAft>
              <a:defRPr/>
            </a:pPr>
            <a:endParaRPr lang="en-US" altLang="zh-CN" sz="2200" dirty="0">
              <a:solidFill>
                <a:srgbClr val="FDBA2F"/>
              </a:solidFill>
              <a:latin typeface="宋体" charset="-122"/>
              <a:ea typeface="宋体" charset="-122"/>
            </a:endParaRPr>
          </a:p>
          <a:p>
            <a:pPr eaLnBrk="1" hangingPunct="1">
              <a:lnSpc>
                <a:spcPct val="100000"/>
              </a:lnSpc>
              <a:spcBef>
                <a:spcPct val="0"/>
              </a:spcBef>
              <a:spcAft>
                <a:spcPts val="500"/>
              </a:spcAft>
              <a:defRPr/>
            </a:pPr>
            <a:r>
              <a:rPr lang="en-US" altLang="zh-CN" sz="1500" dirty="0">
                <a:solidFill>
                  <a:srgbClr val="FFFFFF"/>
                </a:solidFill>
                <a:latin typeface="宋体" charset="-122"/>
                <a:ea typeface="宋体" charset="-122"/>
              </a:rPr>
              <a:t>140+ </a:t>
            </a:r>
            <a:r>
              <a:rPr lang="zh-CN" altLang="en-US" sz="1500" dirty="0">
                <a:solidFill>
                  <a:srgbClr val="FFFFFF"/>
                </a:solidFill>
                <a:latin typeface="宋体" charset="-122"/>
                <a:ea typeface="宋体" charset="-122"/>
              </a:rPr>
              <a:t>种化工商品</a:t>
            </a:r>
            <a:endParaRPr lang="en-US" altLang="zh-CN" sz="1500" dirty="0">
              <a:solidFill>
                <a:srgbClr val="FFFFFF"/>
              </a:solidFill>
              <a:latin typeface="宋体" charset="-122"/>
              <a:ea typeface="宋体" charset="-122"/>
            </a:endParaRPr>
          </a:p>
          <a:p>
            <a:pPr eaLnBrk="1" hangingPunct="1">
              <a:lnSpc>
                <a:spcPct val="100000"/>
              </a:lnSpc>
              <a:spcBef>
                <a:spcPct val="0"/>
              </a:spcBef>
              <a:spcAft>
                <a:spcPts val="500"/>
              </a:spcAft>
              <a:defRPr/>
            </a:pPr>
            <a:r>
              <a:rPr lang="en-US" altLang="zh-CN" sz="1500" dirty="0">
                <a:solidFill>
                  <a:srgbClr val="FFFFFF"/>
                </a:solidFill>
                <a:latin typeface="宋体" charset="-122"/>
                <a:ea typeface="宋体" charset="-122"/>
              </a:rPr>
              <a:t>30+ </a:t>
            </a:r>
            <a:r>
              <a:rPr lang="zh-CN" altLang="en-US" sz="1500" dirty="0">
                <a:solidFill>
                  <a:srgbClr val="FFFFFF"/>
                </a:solidFill>
                <a:latin typeface="宋体" charset="-122"/>
                <a:ea typeface="宋体" charset="-122"/>
              </a:rPr>
              <a:t>种石油商品</a:t>
            </a:r>
            <a:endParaRPr lang="en-US" altLang="zh-CN" sz="1500" dirty="0">
              <a:solidFill>
                <a:srgbClr val="FFFFFF"/>
              </a:solidFill>
              <a:latin typeface="宋体" charset="-122"/>
              <a:ea typeface="宋体" charset="-122"/>
            </a:endParaRPr>
          </a:p>
          <a:p>
            <a:pPr eaLnBrk="1" hangingPunct="1">
              <a:lnSpc>
                <a:spcPct val="100000"/>
              </a:lnSpc>
              <a:spcBef>
                <a:spcPct val="0"/>
              </a:spcBef>
              <a:spcAft>
                <a:spcPts val="500"/>
              </a:spcAft>
              <a:defRPr/>
            </a:pPr>
            <a:r>
              <a:rPr lang="en-US" altLang="zh-CN" sz="1500" dirty="0">
                <a:solidFill>
                  <a:srgbClr val="FFFFFF"/>
                </a:solidFill>
                <a:latin typeface="宋体" charset="-122"/>
                <a:ea typeface="宋体" charset="-122"/>
              </a:rPr>
              <a:t>10+ </a:t>
            </a:r>
            <a:r>
              <a:rPr lang="zh-CN" altLang="en-US" sz="1500" dirty="0">
                <a:solidFill>
                  <a:srgbClr val="FFFFFF"/>
                </a:solidFill>
                <a:latin typeface="宋体" charset="-122"/>
                <a:ea typeface="宋体" charset="-122"/>
              </a:rPr>
              <a:t>种化肥商品</a:t>
            </a:r>
            <a:endParaRPr lang="en-US" altLang="zh-CN" sz="1500" dirty="0">
              <a:solidFill>
                <a:srgbClr val="FFFFFF"/>
              </a:solidFill>
              <a:latin typeface="宋体" charset="-122"/>
              <a:ea typeface="宋体" charset="-122"/>
            </a:endParaRPr>
          </a:p>
          <a:p>
            <a:pPr eaLnBrk="1" hangingPunct="1">
              <a:lnSpc>
                <a:spcPct val="100000"/>
              </a:lnSpc>
              <a:spcBef>
                <a:spcPct val="0"/>
              </a:spcBef>
              <a:spcAft>
                <a:spcPts val="500"/>
              </a:spcAft>
              <a:defRPr/>
            </a:pPr>
            <a:r>
              <a:rPr lang="en-US" altLang="zh-CN" sz="1500" dirty="0">
                <a:solidFill>
                  <a:srgbClr val="FFFFFF"/>
                </a:solidFill>
                <a:latin typeface="宋体" charset="-122"/>
                <a:ea typeface="宋体" charset="-122"/>
              </a:rPr>
              <a:t>15+ </a:t>
            </a:r>
            <a:r>
              <a:rPr lang="zh-CN" altLang="en-US" sz="1500" dirty="0">
                <a:solidFill>
                  <a:srgbClr val="FFFFFF"/>
                </a:solidFill>
                <a:latin typeface="宋体" charset="-122"/>
                <a:ea typeface="宋体" charset="-122"/>
              </a:rPr>
              <a:t>种纸业商品</a:t>
            </a:r>
            <a:endParaRPr lang="en-US" altLang="zh-CN" sz="1500" dirty="0">
              <a:solidFill>
                <a:srgbClr val="FFFFFF"/>
              </a:solidFill>
              <a:latin typeface="宋体" charset="-122"/>
              <a:ea typeface="宋体" charset="-122"/>
            </a:endParaRPr>
          </a:p>
          <a:p>
            <a:pPr eaLnBrk="1" hangingPunct="1">
              <a:lnSpc>
                <a:spcPct val="100000"/>
              </a:lnSpc>
              <a:spcBef>
                <a:spcPct val="0"/>
              </a:spcBef>
              <a:spcAft>
                <a:spcPts val="500"/>
              </a:spcAft>
              <a:defRPr/>
            </a:pPr>
            <a:r>
              <a:rPr lang="zh-CN" altLang="en-US" sz="1500" dirty="0">
                <a:solidFill>
                  <a:srgbClr val="FFFFFF"/>
                </a:solidFill>
                <a:latin typeface="宋体" charset="-122"/>
                <a:ea typeface="宋体" charset="-122"/>
              </a:rPr>
              <a:t>金属行业</a:t>
            </a:r>
            <a:endParaRPr lang="en-US" altLang="zh-CN" sz="1500" dirty="0">
              <a:solidFill>
                <a:srgbClr val="FFFFFF"/>
              </a:solidFill>
              <a:latin typeface="宋体" charset="-122"/>
              <a:ea typeface="宋体" charset="-122"/>
            </a:endParaRPr>
          </a:p>
          <a:p>
            <a:pPr eaLnBrk="1" hangingPunct="1">
              <a:lnSpc>
                <a:spcPct val="100000"/>
              </a:lnSpc>
              <a:spcBef>
                <a:spcPct val="0"/>
              </a:spcBef>
              <a:spcAft>
                <a:spcPts val="500"/>
              </a:spcAft>
              <a:defRPr/>
            </a:pPr>
            <a:r>
              <a:rPr lang="zh-CN" altLang="en-US" sz="1500" dirty="0">
                <a:solidFill>
                  <a:srgbClr val="FFFFFF"/>
                </a:solidFill>
                <a:latin typeface="宋体" charset="-122"/>
                <a:ea typeface="宋体" charset="-122"/>
              </a:rPr>
              <a:t>煤炭行业</a:t>
            </a:r>
            <a:endParaRPr lang="en-US" altLang="zh-CN" sz="1500" dirty="0">
              <a:solidFill>
                <a:srgbClr val="FFFFFF"/>
              </a:solidFill>
              <a:latin typeface="宋体" charset="-122"/>
              <a:ea typeface="宋体" charset="-122"/>
            </a:endParaRPr>
          </a:p>
        </p:txBody>
      </p:sp>
      <p:sp>
        <p:nvSpPr>
          <p:cNvPr id="90" name="标题 1"/>
          <p:cNvSpPr txBox="1">
            <a:spLocks/>
          </p:cNvSpPr>
          <p:nvPr/>
        </p:nvSpPr>
        <p:spPr bwMode="auto">
          <a:xfrm>
            <a:off x="2362200" y="258763"/>
            <a:ext cx="6553200" cy="960437"/>
          </a:xfrm>
          <a:prstGeom prst="rect">
            <a:avLst/>
          </a:prstGeom>
          <a:noFill/>
          <a:ln w="9525">
            <a:noFill/>
            <a:miter lim="800000"/>
            <a:headEnd/>
            <a:tailEnd/>
          </a:ln>
        </p:spPr>
        <p:txBody>
          <a:bodyPr/>
          <a:lstStyle/>
          <a:p>
            <a:pPr algn="l">
              <a:lnSpc>
                <a:spcPct val="100000"/>
              </a:lnSpc>
              <a:spcBef>
                <a:spcPct val="0"/>
              </a:spcBef>
            </a:pPr>
            <a:r>
              <a:rPr lang="en-US" altLang="zh-CN" sz="2800" smtClean="0">
                <a:solidFill>
                  <a:srgbClr val="0082CA"/>
                </a:solidFill>
                <a:latin typeface="Verdana" pitchFamily="34" charset="0"/>
                <a:ea typeface="宋体" charset="-122"/>
              </a:rPr>
              <a:t>ICIS</a:t>
            </a:r>
            <a:r>
              <a:rPr lang="zh-CN" altLang="en-US" sz="2800" smtClean="0">
                <a:solidFill>
                  <a:srgbClr val="0082CA"/>
                </a:solidFill>
                <a:latin typeface="Verdana" pitchFamily="34" charset="0"/>
                <a:ea typeface="宋体" charset="-122"/>
              </a:rPr>
              <a:t>安迅思为您提供一揽子的解决方案</a:t>
            </a:r>
            <a:endParaRPr lang="en-US" altLang="zh-CN" sz="2800" smtClean="0">
              <a:solidFill>
                <a:srgbClr val="0082CA"/>
              </a:solidFill>
              <a:latin typeface="Verdana" pitchFamily="34" charset="0"/>
              <a:ea typeface="宋体" charset="-122"/>
            </a:endParaRPr>
          </a:p>
        </p:txBody>
      </p:sp>
      <p:sp>
        <p:nvSpPr>
          <p:cNvPr id="30" name="Rectangle 21"/>
          <p:cNvSpPr txBox="1">
            <a:spLocks noChangeAspect="1" noChangeArrowheads="1"/>
          </p:cNvSpPr>
          <p:nvPr/>
        </p:nvSpPr>
        <p:spPr bwMode="auto">
          <a:xfrm>
            <a:off x="381000" y="1143000"/>
            <a:ext cx="8382000" cy="457200"/>
          </a:xfrm>
          <a:prstGeom prst="rect">
            <a:avLst/>
          </a:prstGeom>
          <a:noFill/>
          <a:ln w="9525">
            <a:noFill/>
            <a:miter lim="800000"/>
            <a:headEnd/>
            <a:tailEnd/>
          </a:ln>
        </p:spPr>
        <p:txBody>
          <a:bodyPr/>
          <a:lstStyle/>
          <a:p>
            <a:pPr algn="l" eaLnBrk="1" hangingPunct="1">
              <a:lnSpc>
                <a:spcPct val="100000"/>
              </a:lnSpc>
              <a:spcBef>
                <a:spcPct val="0"/>
              </a:spcBef>
              <a:buClr>
                <a:srgbClr val="0082CA"/>
              </a:buClr>
            </a:pPr>
            <a:r>
              <a:rPr lang="zh-CN" altLang="en-US" sz="1400" smtClean="0">
                <a:solidFill>
                  <a:srgbClr val="818181"/>
                </a:solidFill>
                <a:latin typeface="Verdana" pitchFamily="34" charset="0"/>
                <a:ea typeface="宋体" charset="-122"/>
              </a:rPr>
              <a:t>我们致力于向客户提供，所有与其相关领域所需的产品及服务</a:t>
            </a:r>
            <a:endParaRPr lang="en-US" sz="1400" smtClean="0">
              <a:solidFill>
                <a:srgbClr val="818181"/>
              </a:solidFill>
              <a:latin typeface="Verdana" pitchFamily="34" charset="0"/>
              <a:ea typeface="宋体" charset="-122"/>
            </a:endParaRPr>
          </a:p>
        </p:txBody>
      </p:sp>
      <p:sp>
        <p:nvSpPr>
          <p:cNvPr id="50" name="矩形 49"/>
          <p:cNvSpPr/>
          <p:nvPr/>
        </p:nvSpPr>
        <p:spPr bwMode="auto">
          <a:xfrm>
            <a:off x="942975" y="1828800"/>
            <a:ext cx="442913" cy="442913"/>
          </a:xfrm>
          <a:prstGeom prst="rect">
            <a:avLst/>
          </a:prstGeom>
          <a:blipFill dpi="0" rotWithShape="1">
            <a:blip r:embed="rId3" cstate="print">
              <a:extLst>
                <a:ext uri="{BEBA8EAE-BF5A-486C-A8C5-ECC9F3942E4B}"/>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51" name="圆角矩形 50"/>
          <p:cNvSpPr/>
          <p:nvPr/>
        </p:nvSpPr>
        <p:spPr bwMode="auto">
          <a:xfrm>
            <a:off x="5715000" y="1828800"/>
            <a:ext cx="1960563" cy="442913"/>
          </a:xfrm>
          <a:prstGeom prst="roundRect">
            <a:avLst>
              <a:gd name="adj" fmla="val 0"/>
            </a:avLst>
          </a:prstGeom>
          <a:solidFill>
            <a:srgbClr val="0077B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dirty="0">
                <a:solidFill>
                  <a:srgbClr val="FFFFFF"/>
                </a:solidFill>
                <a:latin typeface="宋体" pitchFamily="2" charset="-122"/>
                <a:ea typeface="宋体" pitchFamily="2" charset="-122"/>
              </a:rPr>
              <a:t>供需分析</a:t>
            </a:r>
            <a:endParaRPr lang="en-US" altLang="zh-CN" sz="1500" dirty="0">
              <a:solidFill>
                <a:srgbClr val="FFFFFF"/>
              </a:solidFill>
              <a:latin typeface="宋体" pitchFamily="2" charset="-122"/>
              <a:ea typeface="宋体" pitchFamily="2" charset="-122"/>
            </a:endParaRPr>
          </a:p>
        </p:txBody>
      </p:sp>
      <p:sp>
        <p:nvSpPr>
          <p:cNvPr id="59" name="圆角矩形 58"/>
          <p:cNvSpPr/>
          <p:nvPr/>
        </p:nvSpPr>
        <p:spPr bwMode="auto">
          <a:xfrm>
            <a:off x="1385888" y="1828800"/>
            <a:ext cx="1966912" cy="442913"/>
          </a:xfrm>
          <a:prstGeom prst="roundRect">
            <a:avLst>
              <a:gd name="adj" fmla="val 0"/>
            </a:avLst>
          </a:prstGeom>
          <a:solidFill>
            <a:srgbClr val="0077B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en-US" altLang="zh-CN" sz="1500" dirty="0">
                <a:solidFill>
                  <a:srgbClr val="FFFFFF"/>
                </a:solidFill>
                <a:latin typeface="宋体" charset="-122"/>
                <a:ea typeface="宋体" charset="-122"/>
              </a:rPr>
              <a:t>25</a:t>
            </a:r>
            <a:r>
              <a:rPr lang="zh-CN" altLang="en-US" sz="1500" dirty="0">
                <a:solidFill>
                  <a:srgbClr val="FFFFFF"/>
                </a:solidFill>
                <a:latin typeface="宋体" charset="-122"/>
                <a:ea typeface="宋体" charset="-122"/>
              </a:rPr>
              <a:t>年行业经验及数据</a:t>
            </a:r>
            <a:endParaRPr lang="en-US" altLang="zh-CN" sz="1500" dirty="0">
              <a:solidFill>
                <a:srgbClr val="FFFFFF"/>
              </a:solidFill>
              <a:latin typeface="宋体" charset="-122"/>
              <a:ea typeface="宋体" charset="-122"/>
            </a:endParaRPr>
          </a:p>
        </p:txBody>
      </p:sp>
      <p:sp>
        <p:nvSpPr>
          <p:cNvPr id="72" name="矩形 71"/>
          <p:cNvSpPr/>
          <p:nvPr/>
        </p:nvSpPr>
        <p:spPr bwMode="auto">
          <a:xfrm>
            <a:off x="7675563" y="1828800"/>
            <a:ext cx="441325" cy="442913"/>
          </a:xfrm>
          <a:prstGeom prst="rect">
            <a:avLst/>
          </a:prstGeom>
          <a:blipFill dpi="0" rotWithShape="1">
            <a:blip r:embed="rId4" cstate="print">
              <a:extLst>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56" name="圆角矩形 55"/>
          <p:cNvSpPr/>
          <p:nvPr/>
        </p:nvSpPr>
        <p:spPr bwMode="auto">
          <a:xfrm>
            <a:off x="928688" y="2647950"/>
            <a:ext cx="1966912" cy="442913"/>
          </a:xfrm>
          <a:prstGeom prst="roundRect">
            <a:avLst>
              <a:gd name="adj" fmla="val 0"/>
            </a:avLst>
          </a:prstGeom>
          <a:solidFill>
            <a:srgbClr val="0077B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dirty="0">
                <a:solidFill>
                  <a:srgbClr val="FFFFFF"/>
                </a:solidFill>
                <a:latin typeface="宋体" charset="-122"/>
                <a:ea typeface="宋体" charset="-122"/>
              </a:rPr>
              <a:t>估价</a:t>
            </a:r>
            <a:endParaRPr lang="en-US" altLang="zh-CN" sz="1500" dirty="0">
              <a:solidFill>
                <a:srgbClr val="FFFFFF"/>
              </a:solidFill>
              <a:latin typeface="宋体" charset="-122"/>
              <a:ea typeface="宋体" charset="-122"/>
            </a:endParaRPr>
          </a:p>
        </p:txBody>
      </p:sp>
      <p:sp>
        <p:nvSpPr>
          <p:cNvPr id="57" name="圆角矩形 56"/>
          <p:cNvSpPr/>
          <p:nvPr/>
        </p:nvSpPr>
        <p:spPr bwMode="auto">
          <a:xfrm>
            <a:off x="6248400" y="2647950"/>
            <a:ext cx="1968500" cy="442913"/>
          </a:xfrm>
          <a:prstGeom prst="roundRect">
            <a:avLst>
              <a:gd name="adj" fmla="val 0"/>
            </a:avLst>
          </a:prstGeom>
          <a:solidFill>
            <a:srgbClr val="0077B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a:solidFill>
                  <a:srgbClr val="FFFFFF"/>
                </a:solidFill>
                <a:latin typeface="宋体" charset="-122"/>
                <a:ea typeface="宋体" charset="-122"/>
              </a:rPr>
              <a:t>行业深度分析</a:t>
            </a:r>
            <a:r>
              <a:rPr lang="en-US" altLang="zh-CN" sz="1500">
                <a:solidFill>
                  <a:srgbClr val="FFFFFF"/>
                </a:solidFill>
                <a:latin typeface="宋体" charset="-122"/>
                <a:ea typeface="宋体" charset="-122"/>
              </a:rPr>
              <a:t> </a:t>
            </a:r>
          </a:p>
        </p:txBody>
      </p:sp>
      <p:sp>
        <p:nvSpPr>
          <p:cNvPr id="69" name="矩形 68"/>
          <p:cNvSpPr/>
          <p:nvPr/>
        </p:nvSpPr>
        <p:spPr bwMode="auto">
          <a:xfrm>
            <a:off x="485775" y="2647950"/>
            <a:ext cx="442913" cy="442913"/>
          </a:xfrm>
          <a:prstGeom prst="rect">
            <a:avLst/>
          </a:prstGeom>
          <a:blipFill dpi="0" rotWithShape="1">
            <a:blip r:embed="rId5" cstate="print">
              <a:extLst>
                <a:ext uri="{BEBA8EAE-BF5A-486C-A8C5-ECC9F3942E4B}"/>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73" name="矩形 72"/>
          <p:cNvSpPr/>
          <p:nvPr/>
        </p:nvSpPr>
        <p:spPr bwMode="auto">
          <a:xfrm>
            <a:off x="8216900" y="2647950"/>
            <a:ext cx="441325" cy="442913"/>
          </a:xfrm>
          <a:prstGeom prst="rect">
            <a:avLst/>
          </a:prstGeom>
          <a:blipFill dpi="0" rotWithShape="1">
            <a:blip r:embed="rId6" cstate="print">
              <a:extLst>
                <a:ext uri="{BEBA8EAE-BF5A-486C-A8C5-ECC9F3942E4B}"/>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52" name="圆角矩形 51"/>
          <p:cNvSpPr/>
          <p:nvPr/>
        </p:nvSpPr>
        <p:spPr bwMode="auto">
          <a:xfrm>
            <a:off x="6486525" y="3467100"/>
            <a:ext cx="1968500" cy="442913"/>
          </a:xfrm>
          <a:prstGeom prst="roundRect">
            <a:avLst>
              <a:gd name="adj" fmla="val 0"/>
            </a:avLst>
          </a:prstGeom>
          <a:solidFill>
            <a:srgbClr val="0077B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dirty="0">
                <a:solidFill>
                  <a:srgbClr val="FFFFFF"/>
                </a:solidFill>
                <a:latin typeface="宋体" charset="-122"/>
                <a:ea typeface="宋体" charset="-122"/>
              </a:rPr>
              <a:t>战略市场研究</a:t>
            </a:r>
            <a:endParaRPr lang="en-US" altLang="zh-CN" sz="1500" dirty="0">
              <a:solidFill>
                <a:srgbClr val="FFFFFF"/>
              </a:solidFill>
              <a:latin typeface="宋体" charset="-122"/>
              <a:ea typeface="宋体" charset="-122"/>
            </a:endParaRPr>
          </a:p>
        </p:txBody>
      </p:sp>
      <p:sp>
        <p:nvSpPr>
          <p:cNvPr id="53" name="圆角矩形 52"/>
          <p:cNvSpPr/>
          <p:nvPr/>
        </p:nvSpPr>
        <p:spPr bwMode="auto">
          <a:xfrm>
            <a:off x="671513" y="3467100"/>
            <a:ext cx="1966912" cy="442913"/>
          </a:xfrm>
          <a:prstGeom prst="roundRect">
            <a:avLst>
              <a:gd name="adj" fmla="val 0"/>
            </a:avLst>
          </a:prstGeom>
          <a:solidFill>
            <a:srgbClr val="0077B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dirty="0">
                <a:solidFill>
                  <a:srgbClr val="FFFFFF"/>
                </a:solidFill>
                <a:latin typeface="宋体" charset="-122"/>
                <a:ea typeface="宋体" charset="-122"/>
              </a:rPr>
              <a:t>市场新闻</a:t>
            </a:r>
            <a:endParaRPr lang="en-US" altLang="zh-CN" sz="1500" dirty="0">
              <a:solidFill>
                <a:srgbClr val="FFFFFF"/>
              </a:solidFill>
              <a:latin typeface="宋体" charset="-122"/>
              <a:ea typeface="宋体" charset="-122"/>
            </a:endParaRPr>
          </a:p>
        </p:txBody>
      </p:sp>
      <p:sp>
        <p:nvSpPr>
          <p:cNvPr id="70" name="矩形 69"/>
          <p:cNvSpPr/>
          <p:nvPr/>
        </p:nvSpPr>
        <p:spPr bwMode="auto">
          <a:xfrm>
            <a:off x="228600" y="3467100"/>
            <a:ext cx="442913" cy="442913"/>
          </a:xfrm>
          <a:prstGeom prst="rect">
            <a:avLst/>
          </a:prstGeom>
          <a:blipFill dpi="0" rotWithShape="1">
            <a:blip r:embed="rId7" cstate="print">
              <a:extLst>
                <a:ext uri="{BEBA8EAE-BF5A-486C-A8C5-ECC9F3942E4B}"/>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74" name="矩形 73"/>
          <p:cNvSpPr/>
          <p:nvPr/>
        </p:nvSpPr>
        <p:spPr bwMode="auto">
          <a:xfrm>
            <a:off x="8455025" y="3467100"/>
            <a:ext cx="441325" cy="442913"/>
          </a:xfrm>
          <a:prstGeom prst="rect">
            <a:avLst/>
          </a:prstGeom>
          <a:blipFill dpi="0" rotWithShape="1">
            <a:blip r:embed="rId8" cstate="print">
              <a:extLst>
                <a:ext uri="{BEBA8EAE-BF5A-486C-A8C5-ECC9F3942E4B}"/>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54" name="圆角矩形 53"/>
          <p:cNvSpPr/>
          <p:nvPr/>
        </p:nvSpPr>
        <p:spPr bwMode="auto">
          <a:xfrm>
            <a:off x="1385888" y="5105400"/>
            <a:ext cx="1966912" cy="442913"/>
          </a:xfrm>
          <a:prstGeom prst="roundRect">
            <a:avLst>
              <a:gd name="adj" fmla="val 0"/>
            </a:avLst>
          </a:prstGeom>
          <a:solidFill>
            <a:srgbClr val="71ABD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a:solidFill>
                  <a:srgbClr val="FFFFFF"/>
                </a:solidFill>
                <a:latin typeface="宋体" charset="-122"/>
                <a:ea typeface="宋体" charset="-122"/>
              </a:rPr>
              <a:t>广告</a:t>
            </a:r>
            <a:r>
              <a:rPr lang="en-US" altLang="zh-CN" sz="1500">
                <a:solidFill>
                  <a:srgbClr val="FFFFFF"/>
                </a:solidFill>
                <a:latin typeface="宋体" charset="-122"/>
                <a:ea typeface="宋体" charset="-122"/>
              </a:rPr>
              <a:t> </a:t>
            </a:r>
          </a:p>
        </p:txBody>
      </p:sp>
      <p:sp>
        <p:nvSpPr>
          <p:cNvPr id="58" name="圆角矩形 57"/>
          <p:cNvSpPr/>
          <p:nvPr/>
        </p:nvSpPr>
        <p:spPr bwMode="auto">
          <a:xfrm>
            <a:off x="5715000" y="5105400"/>
            <a:ext cx="1968500" cy="442913"/>
          </a:xfrm>
          <a:prstGeom prst="roundRect">
            <a:avLst>
              <a:gd name="adj" fmla="val 0"/>
            </a:avLst>
          </a:prstGeom>
          <a:solidFill>
            <a:srgbClr val="71ABD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dirty="0">
                <a:solidFill>
                  <a:srgbClr val="FFFFFF"/>
                </a:solidFill>
                <a:latin typeface="宋体" pitchFamily="2" charset="-122"/>
                <a:ea typeface="宋体" pitchFamily="2" charset="-122"/>
              </a:rPr>
              <a:t>外包</a:t>
            </a:r>
            <a:endParaRPr lang="en-US" altLang="zh-CN" sz="1500" dirty="0">
              <a:solidFill>
                <a:srgbClr val="FFFFFF"/>
              </a:solidFill>
              <a:latin typeface="宋体" pitchFamily="2" charset="-122"/>
              <a:ea typeface="宋体" pitchFamily="2" charset="-122"/>
            </a:endParaRPr>
          </a:p>
        </p:txBody>
      </p:sp>
      <p:sp>
        <p:nvSpPr>
          <p:cNvPr id="71" name="矩形 70"/>
          <p:cNvSpPr/>
          <p:nvPr/>
        </p:nvSpPr>
        <p:spPr bwMode="auto">
          <a:xfrm>
            <a:off x="942975" y="5105400"/>
            <a:ext cx="442913" cy="442913"/>
          </a:xfrm>
          <a:prstGeom prst="rect">
            <a:avLst/>
          </a:prstGeom>
          <a:blipFill dpi="0" rotWithShape="1">
            <a:blip r:embed="rId9" cstate="print">
              <a:extLst>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75" name="矩形 74"/>
          <p:cNvSpPr/>
          <p:nvPr/>
        </p:nvSpPr>
        <p:spPr bwMode="auto">
          <a:xfrm>
            <a:off x="7683500" y="5105400"/>
            <a:ext cx="441325" cy="442913"/>
          </a:xfrm>
          <a:prstGeom prst="rect">
            <a:avLst/>
          </a:prstGeom>
          <a:blipFill dpi="0" rotWithShape="1">
            <a:blip r:embed="rId10" cstate="print">
              <a:extLst>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76" name="圆角矩形 75"/>
          <p:cNvSpPr/>
          <p:nvPr/>
        </p:nvSpPr>
        <p:spPr bwMode="auto">
          <a:xfrm>
            <a:off x="928688" y="4286250"/>
            <a:ext cx="1966912" cy="442913"/>
          </a:xfrm>
          <a:prstGeom prst="roundRect">
            <a:avLst>
              <a:gd name="adj" fmla="val 0"/>
            </a:avLst>
          </a:prstGeom>
          <a:solidFill>
            <a:srgbClr val="71ABD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a:solidFill>
                  <a:srgbClr val="FFFFFF"/>
                </a:solidFill>
                <a:latin typeface="宋体" charset="-122"/>
                <a:ea typeface="宋体" charset="-122"/>
              </a:rPr>
              <a:t>培训</a:t>
            </a:r>
            <a:r>
              <a:rPr lang="en-US" altLang="zh-CN" sz="1500">
                <a:solidFill>
                  <a:srgbClr val="FFFFFF"/>
                </a:solidFill>
                <a:latin typeface="宋体" charset="-122"/>
                <a:ea typeface="宋体" charset="-122"/>
              </a:rPr>
              <a:t> </a:t>
            </a:r>
          </a:p>
        </p:txBody>
      </p:sp>
      <p:sp>
        <p:nvSpPr>
          <p:cNvPr id="77" name="圆角矩形 76"/>
          <p:cNvSpPr/>
          <p:nvPr/>
        </p:nvSpPr>
        <p:spPr bwMode="auto">
          <a:xfrm>
            <a:off x="6248400" y="4286250"/>
            <a:ext cx="1968500" cy="442913"/>
          </a:xfrm>
          <a:prstGeom prst="roundRect">
            <a:avLst>
              <a:gd name="adj" fmla="val 0"/>
            </a:avLst>
          </a:prstGeom>
          <a:solidFill>
            <a:srgbClr val="71ABDD"/>
          </a:solid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zh-CN" altLang="en-US" sz="1500">
                <a:solidFill>
                  <a:srgbClr val="FFFFFF"/>
                </a:solidFill>
                <a:latin typeface="宋体" charset="-122"/>
                <a:ea typeface="宋体" charset="-122"/>
              </a:rPr>
              <a:t>营运分析</a:t>
            </a:r>
            <a:r>
              <a:rPr lang="en-US" altLang="zh-CN" sz="1500">
                <a:solidFill>
                  <a:srgbClr val="FFFFFF"/>
                </a:solidFill>
                <a:latin typeface="宋体" charset="-122"/>
                <a:ea typeface="宋体" charset="-122"/>
              </a:rPr>
              <a:t> </a:t>
            </a:r>
          </a:p>
        </p:txBody>
      </p:sp>
      <p:sp>
        <p:nvSpPr>
          <p:cNvPr id="80" name="矩形 79"/>
          <p:cNvSpPr/>
          <p:nvPr/>
        </p:nvSpPr>
        <p:spPr bwMode="auto">
          <a:xfrm>
            <a:off x="485775" y="4286250"/>
            <a:ext cx="442913" cy="442913"/>
          </a:xfrm>
          <a:prstGeom prst="rect">
            <a:avLst/>
          </a:prstGeom>
          <a:blipFill dpi="0" rotWithShape="1">
            <a:blip r:embed="rId11" cstate="print">
              <a:extLst>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81" name="矩形 80"/>
          <p:cNvSpPr/>
          <p:nvPr/>
        </p:nvSpPr>
        <p:spPr bwMode="auto">
          <a:xfrm>
            <a:off x="8216900" y="4286250"/>
            <a:ext cx="441325" cy="442913"/>
          </a:xfrm>
          <a:prstGeom prst="rect">
            <a:avLst/>
          </a:prstGeom>
          <a:blipFill dpi="0" rotWithShape="1">
            <a:blip r:embed="rId12" cstate="print">
              <a:extLst>
                <a:ext uri="{28A0092B-C50C-407E-A947-70E740481C1C}"/>
              </a:extLst>
            </a:blip>
            <a:srcRect/>
            <a:stretch>
              <a:fillRect/>
            </a:stretch>
          </a:blipFill>
          <a:ln w="9525"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zh-CN" altLang="en-US" sz="1200" b="0" dirty="0">
              <a:solidFill>
                <a:srgbClr val="FFFFFF"/>
              </a:solidFill>
              <a:latin typeface="Verdana" pitchFamily="34" charset="0"/>
              <a:ea typeface="黑体" pitchFamily="2" charset="-122"/>
            </a:endParaRPr>
          </a:p>
        </p:txBody>
      </p:sp>
      <p:sp>
        <p:nvSpPr>
          <p:cNvPr id="8217" name="PubChord"/>
          <p:cNvSpPr>
            <a:spLocks noEditPoints="1" noChangeArrowheads="1"/>
          </p:cNvSpPr>
          <p:nvPr/>
        </p:nvSpPr>
        <p:spPr bwMode="auto">
          <a:xfrm rot="-2693459">
            <a:off x="3836988" y="4824413"/>
            <a:ext cx="1449387" cy="1519237"/>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14840" y="784"/>
                </a:moveTo>
                <a:cubicBezTo>
                  <a:pt x="14731" y="740"/>
                  <a:pt x="14621" y="698"/>
                  <a:pt x="14510" y="657"/>
                </a:cubicBezTo>
                <a:close/>
              </a:path>
            </a:pathLst>
          </a:custGeom>
          <a:gradFill rotWithShape="1">
            <a:gsLst>
              <a:gs pos="0">
                <a:srgbClr val="91C4F3">
                  <a:alpha val="10999"/>
                </a:srgbClr>
              </a:gs>
              <a:gs pos="100000">
                <a:srgbClr val="3333FF">
                  <a:alpha val="0"/>
                </a:srgbClr>
              </a:gs>
            </a:gsLst>
            <a:lin ang="0" scaled="1"/>
          </a:gradFill>
          <a:ln w="9525">
            <a:noFill/>
            <a:round/>
            <a:headEnd/>
            <a:tailEnd/>
          </a:ln>
        </p:spPr>
        <p:txBody>
          <a:bodyPr/>
          <a:lstStyle/>
          <a:p>
            <a:pPr algn="l" eaLnBrk="1" hangingPunct="1">
              <a:lnSpc>
                <a:spcPct val="100000"/>
              </a:lnSpc>
              <a:spcBef>
                <a:spcPct val="0"/>
              </a:spcBef>
            </a:pPr>
            <a:endParaRPr lang="zh-CN" altLang="en-US" sz="3600" b="0" smtClean="0">
              <a:solidFill>
                <a:srgbClr val="000000"/>
              </a:solidFill>
              <a:ea typeface="宋体"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750"/>
                                        <p:tgtEl>
                                          <p:spTgt spid="90"/>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250"/>
                            </p:stCondLst>
                            <p:childTnLst>
                              <p:par>
                                <p:cTn id="13" presetID="55" presetClass="entr" presetSubtype="0"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anim calcmode="lin" valueType="num">
                                      <p:cBhvr>
                                        <p:cTn id="15" dur="500" fill="hold"/>
                                        <p:tgtEl>
                                          <p:spTgt spid="2">
                                            <p:bg/>
                                          </p:spTgt>
                                        </p:tgtEl>
                                        <p:attrNameLst>
                                          <p:attrName>ppt_w</p:attrName>
                                        </p:attrNameLst>
                                      </p:cBhvr>
                                      <p:tavLst>
                                        <p:tav tm="0">
                                          <p:val>
                                            <p:strVal val="#ppt_w*0.70"/>
                                          </p:val>
                                        </p:tav>
                                        <p:tav tm="100000">
                                          <p:val>
                                            <p:strVal val="#ppt_w"/>
                                          </p:val>
                                        </p:tav>
                                      </p:tavLst>
                                    </p:anim>
                                    <p:anim calcmode="lin" valueType="num">
                                      <p:cBhvr>
                                        <p:cTn id="16" dur="500" fill="hold"/>
                                        <p:tgtEl>
                                          <p:spTgt spid="2">
                                            <p:bg/>
                                          </p:spTgt>
                                        </p:tgtEl>
                                        <p:attrNameLst>
                                          <p:attrName>ppt_h</p:attrName>
                                        </p:attrNameLst>
                                      </p:cBhvr>
                                      <p:tavLst>
                                        <p:tav tm="0">
                                          <p:val>
                                            <p:strVal val="#ppt_h"/>
                                          </p:val>
                                        </p:tav>
                                        <p:tav tm="100000">
                                          <p:val>
                                            <p:strVal val="#ppt_h"/>
                                          </p:val>
                                        </p:tav>
                                      </p:tavLst>
                                    </p:anim>
                                    <p:animEffect transition="in" filter="fade">
                                      <p:cBhvr>
                                        <p:cTn id="17" dur="500"/>
                                        <p:tgtEl>
                                          <p:spTgt spid="2">
                                            <p:bg/>
                                          </p:spTgt>
                                        </p:tgtEl>
                                      </p:cBhvr>
                                    </p:animEffect>
                                  </p:childTnLst>
                                </p:cTn>
                              </p:par>
                            </p:childTnLst>
                          </p:cTn>
                        </p:par>
                        <p:par>
                          <p:cTn id="18" fill="hold">
                            <p:stCondLst>
                              <p:cond delay="1750"/>
                            </p:stCondLst>
                            <p:childTnLst>
                              <p:par>
                                <p:cTn id="19" presetID="10"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childTnLst>
                          </p:cTn>
                        </p:par>
                        <p:par>
                          <p:cTn id="22" fill="hold">
                            <p:stCondLst>
                              <p:cond delay="2250"/>
                            </p:stCondLst>
                            <p:childTnLst>
                              <p:par>
                                <p:cTn id="23" presetID="10" presetClass="entr" presetSubtype="0"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par>
                          <p:cTn id="34" fill="hold">
                            <p:stCondLst>
                              <p:cond delay="3750"/>
                            </p:stCondLst>
                            <p:childTnLst>
                              <p:par>
                                <p:cTn id="35" presetID="10" presetClass="entr" presetSubtype="0" fill="hold" grpId="0"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childTnLst>
                                </p:cTn>
                              </p:par>
                            </p:childTnLst>
                          </p:cTn>
                        </p:par>
                        <p:par>
                          <p:cTn id="38" fill="hold">
                            <p:stCondLst>
                              <p:cond delay="4250"/>
                            </p:stCondLst>
                            <p:childTnLst>
                              <p:par>
                                <p:cTn id="39" presetID="10" presetClass="entr" presetSubtype="0" fill="hold" grpId="0" nodeType="after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par>
                          <p:cTn id="42" fill="hold">
                            <p:stCondLst>
                              <p:cond delay="4750"/>
                            </p:stCondLst>
                            <p:childTnLst>
                              <p:par>
                                <p:cTn id="43" presetID="10" presetClass="entr" presetSubtype="0" fill="hold" grpId="0" nodeType="after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par>
                          <p:cTn id="46" fill="hold">
                            <p:stCondLst>
                              <p:cond delay="5250"/>
                            </p:stCondLst>
                            <p:childTnLst>
                              <p:par>
                                <p:cTn id="47" presetID="2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 calcmode="lin" valueType="num">
                                      <p:cBhvr>
                                        <p:cTn id="51" dur="500" fill="hold"/>
                                        <p:tgtEl>
                                          <p:spTgt spid="50"/>
                                        </p:tgtEl>
                                        <p:attrNameLst>
                                          <p:attrName>ppt_x</p:attrName>
                                        </p:attrNameLst>
                                      </p:cBhvr>
                                      <p:tavLst>
                                        <p:tav tm="0">
                                          <p:val>
                                            <p:fltVal val="0.5"/>
                                          </p:val>
                                        </p:tav>
                                        <p:tav tm="100000">
                                          <p:val>
                                            <p:strVal val="#ppt_x"/>
                                          </p:val>
                                        </p:tav>
                                      </p:tavLst>
                                    </p:anim>
                                    <p:anim calcmode="lin" valueType="num">
                                      <p:cBhvr>
                                        <p:cTn id="52" dur="500" fill="hold"/>
                                        <p:tgtEl>
                                          <p:spTgt spid="50"/>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 calcmode="lin" valueType="num">
                                      <p:cBhvr>
                                        <p:cTn id="57" dur="500" fill="hold"/>
                                        <p:tgtEl>
                                          <p:spTgt spid="59"/>
                                        </p:tgtEl>
                                        <p:attrNameLst>
                                          <p:attrName>ppt_x</p:attrName>
                                        </p:attrNameLst>
                                      </p:cBhvr>
                                      <p:tavLst>
                                        <p:tav tm="0">
                                          <p:val>
                                            <p:fltVal val="0.5"/>
                                          </p:val>
                                        </p:tav>
                                        <p:tav tm="100000">
                                          <p:val>
                                            <p:strVal val="#ppt_x"/>
                                          </p:val>
                                        </p:tav>
                                      </p:tavLst>
                                    </p:anim>
                                    <p:anim calcmode="lin" valueType="num">
                                      <p:cBhvr>
                                        <p:cTn id="58" dur="500" fill="hold"/>
                                        <p:tgtEl>
                                          <p:spTgt spid="59"/>
                                        </p:tgtEl>
                                        <p:attrNameLst>
                                          <p:attrName>ppt_y</p:attrName>
                                        </p:attrNameLst>
                                      </p:cBhvr>
                                      <p:tavLst>
                                        <p:tav tm="0">
                                          <p:val>
                                            <p:fltVal val="0.5"/>
                                          </p:val>
                                        </p:tav>
                                        <p:tav tm="100000">
                                          <p:val>
                                            <p:strVal val="#ppt_y"/>
                                          </p:val>
                                        </p:tav>
                                      </p:tavLst>
                                    </p:anim>
                                  </p:childTnLst>
                                </p:cTn>
                              </p:par>
                            </p:childTnLst>
                          </p:cTn>
                        </p:par>
                        <p:par>
                          <p:cTn id="59" fill="hold">
                            <p:stCondLst>
                              <p:cond delay="5750"/>
                            </p:stCondLst>
                            <p:childTnLst>
                              <p:par>
                                <p:cTn id="60" presetID="23" presetClass="entr" presetSubtype="52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 calcmode="lin" valueType="num">
                                      <p:cBhvr>
                                        <p:cTn id="64" dur="500" fill="hold"/>
                                        <p:tgtEl>
                                          <p:spTgt spid="51"/>
                                        </p:tgtEl>
                                        <p:attrNameLst>
                                          <p:attrName>ppt_x</p:attrName>
                                        </p:attrNameLst>
                                      </p:cBhvr>
                                      <p:tavLst>
                                        <p:tav tm="0">
                                          <p:val>
                                            <p:fltVal val="0.5"/>
                                          </p:val>
                                        </p:tav>
                                        <p:tav tm="100000">
                                          <p:val>
                                            <p:strVal val="#ppt_x"/>
                                          </p:val>
                                        </p:tav>
                                      </p:tavLst>
                                    </p:anim>
                                    <p:anim calcmode="lin" valueType="num">
                                      <p:cBhvr>
                                        <p:cTn id="65" dur="500" fill="hold"/>
                                        <p:tgtEl>
                                          <p:spTgt spid="51"/>
                                        </p:tgtEl>
                                        <p:attrNameLst>
                                          <p:attrName>ppt_y</p:attrName>
                                        </p:attrNameLst>
                                      </p:cBhvr>
                                      <p:tavLst>
                                        <p:tav tm="0">
                                          <p:val>
                                            <p:fltVal val="0.5"/>
                                          </p:val>
                                        </p:tav>
                                        <p:tav tm="100000">
                                          <p:val>
                                            <p:strVal val="#ppt_y"/>
                                          </p:val>
                                        </p:tav>
                                      </p:tavLst>
                                    </p:anim>
                                  </p:childTnLst>
                                </p:cTn>
                              </p:par>
                              <p:par>
                                <p:cTn id="66" presetID="23" presetClass="entr" presetSubtype="528" fill="hold" grpId="0" nodeType="with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p:cTn id="68" dur="500" fill="hold"/>
                                        <p:tgtEl>
                                          <p:spTgt spid="72"/>
                                        </p:tgtEl>
                                        <p:attrNameLst>
                                          <p:attrName>ppt_w</p:attrName>
                                        </p:attrNameLst>
                                      </p:cBhvr>
                                      <p:tavLst>
                                        <p:tav tm="0">
                                          <p:val>
                                            <p:fltVal val="0"/>
                                          </p:val>
                                        </p:tav>
                                        <p:tav tm="100000">
                                          <p:val>
                                            <p:strVal val="#ppt_w"/>
                                          </p:val>
                                        </p:tav>
                                      </p:tavLst>
                                    </p:anim>
                                    <p:anim calcmode="lin" valueType="num">
                                      <p:cBhvr>
                                        <p:cTn id="69" dur="500" fill="hold"/>
                                        <p:tgtEl>
                                          <p:spTgt spid="72"/>
                                        </p:tgtEl>
                                        <p:attrNameLst>
                                          <p:attrName>ppt_h</p:attrName>
                                        </p:attrNameLst>
                                      </p:cBhvr>
                                      <p:tavLst>
                                        <p:tav tm="0">
                                          <p:val>
                                            <p:fltVal val="0"/>
                                          </p:val>
                                        </p:tav>
                                        <p:tav tm="100000">
                                          <p:val>
                                            <p:strVal val="#ppt_h"/>
                                          </p:val>
                                        </p:tav>
                                      </p:tavLst>
                                    </p:anim>
                                    <p:anim calcmode="lin" valueType="num">
                                      <p:cBhvr>
                                        <p:cTn id="70" dur="500" fill="hold"/>
                                        <p:tgtEl>
                                          <p:spTgt spid="72"/>
                                        </p:tgtEl>
                                        <p:attrNameLst>
                                          <p:attrName>ppt_x</p:attrName>
                                        </p:attrNameLst>
                                      </p:cBhvr>
                                      <p:tavLst>
                                        <p:tav tm="0">
                                          <p:val>
                                            <p:fltVal val="0.5"/>
                                          </p:val>
                                        </p:tav>
                                        <p:tav tm="100000">
                                          <p:val>
                                            <p:strVal val="#ppt_x"/>
                                          </p:val>
                                        </p:tav>
                                      </p:tavLst>
                                    </p:anim>
                                    <p:anim calcmode="lin" valueType="num">
                                      <p:cBhvr>
                                        <p:cTn id="71" dur="500" fill="hold"/>
                                        <p:tgtEl>
                                          <p:spTgt spid="72"/>
                                        </p:tgtEl>
                                        <p:attrNameLst>
                                          <p:attrName>ppt_y</p:attrName>
                                        </p:attrNameLst>
                                      </p:cBhvr>
                                      <p:tavLst>
                                        <p:tav tm="0">
                                          <p:val>
                                            <p:fltVal val="0.5"/>
                                          </p:val>
                                        </p:tav>
                                        <p:tav tm="100000">
                                          <p:val>
                                            <p:strVal val="#ppt_y"/>
                                          </p:val>
                                        </p:tav>
                                      </p:tavLst>
                                    </p:anim>
                                  </p:childTnLst>
                                </p:cTn>
                              </p:par>
                            </p:childTnLst>
                          </p:cTn>
                        </p:par>
                        <p:par>
                          <p:cTn id="72" fill="hold">
                            <p:stCondLst>
                              <p:cond delay="6250"/>
                            </p:stCondLst>
                            <p:childTnLst>
                              <p:par>
                                <p:cTn id="73" presetID="23" presetClass="entr" presetSubtype="52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500" fill="hold"/>
                                        <p:tgtEl>
                                          <p:spTgt spid="56"/>
                                        </p:tgtEl>
                                        <p:attrNameLst>
                                          <p:attrName>ppt_w</p:attrName>
                                        </p:attrNameLst>
                                      </p:cBhvr>
                                      <p:tavLst>
                                        <p:tav tm="0">
                                          <p:val>
                                            <p:fltVal val="0"/>
                                          </p:val>
                                        </p:tav>
                                        <p:tav tm="100000">
                                          <p:val>
                                            <p:strVal val="#ppt_w"/>
                                          </p:val>
                                        </p:tav>
                                      </p:tavLst>
                                    </p:anim>
                                    <p:anim calcmode="lin" valueType="num">
                                      <p:cBhvr>
                                        <p:cTn id="76" dur="500" fill="hold"/>
                                        <p:tgtEl>
                                          <p:spTgt spid="56"/>
                                        </p:tgtEl>
                                        <p:attrNameLst>
                                          <p:attrName>ppt_h</p:attrName>
                                        </p:attrNameLst>
                                      </p:cBhvr>
                                      <p:tavLst>
                                        <p:tav tm="0">
                                          <p:val>
                                            <p:fltVal val="0"/>
                                          </p:val>
                                        </p:tav>
                                        <p:tav tm="100000">
                                          <p:val>
                                            <p:strVal val="#ppt_h"/>
                                          </p:val>
                                        </p:tav>
                                      </p:tavLst>
                                    </p:anim>
                                    <p:anim calcmode="lin" valueType="num">
                                      <p:cBhvr>
                                        <p:cTn id="77" dur="500" fill="hold"/>
                                        <p:tgtEl>
                                          <p:spTgt spid="56"/>
                                        </p:tgtEl>
                                        <p:attrNameLst>
                                          <p:attrName>ppt_x</p:attrName>
                                        </p:attrNameLst>
                                      </p:cBhvr>
                                      <p:tavLst>
                                        <p:tav tm="0">
                                          <p:val>
                                            <p:fltVal val="0.5"/>
                                          </p:val>
                                        </p:tav>
                                        <p:tav tm="100000">
                                          <p:val>
                                            <p:strVal val="#ppt_x"/>
                                          </p:val>
                                        </p:tav>
                                      </p:tavLst>
                                    </p:anim>
                                    <p:anim calcmode="lin" valueType="num">
                                      <p:cBhvr>
                                        <p:cTn id="78" dur="500" fill="hold"/>
                                        <p:tgtEl>
                                          <p:spTgt spid="56"/>
                                        </p:tgtEl>
                                        <p:attrNameLst>
                                          <p:attrName>ppt_y</p:attrName>
                                        </p:attrNameLst>
                                      </p:cBhvr>
                                      <p:tavLst>
                                        <p:tav tm="0">
                                          <p:val>
                                            <p:fltVal val="0.5"/>
                                          </p:val>
                                        </p:tav>
                                        <p:tav tm="100000">
                                          <p:val>
                                            <p:strVal val="#ppt_y"/>
                                          </p:val>
                                        </p:tav>
                                      </p:tavLst>
                                    </p:anim>
                                  </p:childTnLst>
                                </p:cTn>
                              </p:par>
                              <p:par>
                                <p:cTn id="79" presetID="23" presetClass="entr" presetSubtype="528"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fltVal val="0"/>
                                          </p:val>
                                        </p:tav>
                                        <p:tav tm="100000">
                                          <p:val>
                                            <p:strVal val="#ppt_w"/>
                                          </p:val>
                                        </p:tav>
                                      </p:tavLst>
                                    </p:anim>
                                    <p:anim calcmode="lin" valueType="num">
                                      <p:cBhvr>
                                        <p:cTn id="82" dur="500" fill="hold"/>
                                        <p:tgtEl>
                                          <p:spTgt spid="69"/>
                                        </p:tgtEl>
                                        <p:attrNameLst>
                                          <p:attrName>ppt_h</p:attrName>
                                        </p:attrNameLst>
                                      </p:cBhvr>
                                      <p:tavLst>
                                        <p:tav tm="0">
                                          <p:val>
                                            <p:fltVal val="0"/>
                                          </p:val>
                                        </p:tav>
                                        <p:tav tm="100000">
                                          <p:val>
                                            <p:strVal val="#ppt_h"/>
                                          </p:val>
                                        </p:tav>
                                      </p:tavLst>
                                    </p:anim>
                                    <p:anim calcmode="lin" valueType="num">
                                      <p:cBhvr>
                                        <p:cTn id="83" dur="500" fill="hold"/>
                                        <p:tgtEl>
                                          <p:spTgt spid="69"/>
                                        </p:tgtEl>
                                        <p:attrNameLst>
                                          <p:attrName>ppt_x</p:attrName>
                                        </p:attrNameLst>
                                      </p:cBhvr>
                                      <p:tavLst>
                                        <p:tav tm="0">
                                          <p:val>
                                            <p:fltVal val="0.5"/>
                                          </p:val>
                                        </p:tav>
                                        <p:tav tm="100000">
                                          <p:val>
                                            <p:strVal val="#ppt_x"/>
                                          </p:val>
                                        </p:tav>
                                      </p:tavLst>
                                    </p:anim>
                                    <p:anim calcmode="lin" valueType="num">
                                      <p:cBhvr>
                                        <p:cTn id="84" dur="500" fill="hold"/>
                                        <p:tgtEl>
                                          <p:spTgt spid="69"/>
                                        </p:tgtEl>
                                        <p:attrNameLst>
                                          <p:attrName>ppt_y</p:attrName>
                                        </p:attrNameLst>
                                      </p:cBhvr>
                                      <p:tavLst>
                                        <p:tav tm="0">
                                          <p:val>
                                            <p:fltVal val="0.5"/>
                                          </p:val>
                                        </p:tav>
                                        <p:tav tm="100000">
                                          <p:val>
                                            <p:strVal val="#ppt_y"/>
                                          </p:val>
                                        </p:tav>
                                      </p:tavLst>
                                    </p:anim>
                                  </p:childTnLst>
                                </p:cTn>
                              </p:par>
                            </p:childTnLst>
                          </p:cTn>
                        </p:par>
                        <p:par>
                          <p:cTn id="85" fill="hold">
                            <p:stCondLst>
                              <p:cond delay="6750"/>
                            </p:stCondLst>
                            <p:childTnLst>
                              <p:par>
                                <p:cTn id="86" presetID="23" presetClass="entr" presetSubtype="528" fill="hold" grpId="0" nodeType="afterEffect">
                                  <p:stCondLst>
                                    <p:cond delay="0"/>
                                  </p:stCondLst>
                                  <p:childTnLst>
                                    <p:set>
                                      <p:cBhvr>
                                        <p:cTn id="87" dur="1" fill="hold">
                                          <p:stCondLst>
                                            <p:cond delay="0"/>
                                          </p:stCondLst>
                                        </p:cTn>
                                        <p:tgtEl>
                                          <p:spTgt spid="57"/>
                                        </p:tgtEl>
                                        <p:attrNameLst>
                                          <p:attrName>style.visibility</p:attrName>
                                        </p:attrNameLst>
                                      </p:cBhvr>
                                      <p:to>
                                        <p:strVal val="visible"/>
                                      </p:to>
                                    </p:set>
                                    <p:anim calcmode="lin" valueType="num">
                                      <p:cBhvr>
                                        <p:cTn id="88" dur="500" fill="hold"/>
                                        <p:tgtEl>
                                          <p:spTgt spid="57"/>
                                        </p:tgtEl>
                                        <p:attrNameLst>
                                          <p:attrName>ppt_w</p:attrName>
                                        </p:attrNameLst>
                                      </p:cBhvr>
                                      <p:tavLst>
                                        <p:tav tm="0">
                                          <p:val>
                                            <p:fltVal val="0"/>
                                          </p:val>
                                        </p:tav>
                                        <p:tav tm="100000">
                                          <p:val>
                                            <p:strVal val="#ppt_w"/>
                                          </p:val>
                                        </p:tav>
                                      </p:tavLst>
                                    </p:anim>
                                    <p:anim calcmode="lin" valueType="num">
                                      <p:cBhvr>
                                        <p:cTn id="89" dur="500" fill="hold"/>
                                        <p:tgtEl>
                                          <p:spTgt spid="57"/>
                                        </p:tgtEl>
                                        <p:attrNameLst>
                                          <p:attrName>ppt_h</p:attrName>
                                        </p:attrNameLst>
                                      </p:cBhvr>
                                      <p:tavLst>
                                        <p:tav tm="0">
                                          <p:val>
                                            <p:fltVal val="0"/>
                                          </p:val>
                                        </p:tav>
                                        <p:tav tm="100000">
                                          <p:val>
                                            <p:strVal val="#ppt_h"/>
                                          </p:val>
                                        </p:tav>
                                      </p:tavLst>
                                    </p:anim>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par>
                                <p:cTn id="92" presetID="23" presetClass="entr" presetSubtype="528" fill="hold" grpId="0" nodeType="with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500" fill="hold"/>
                                        <p:tgtEl>
                                          <p:spTgt spid="73"/>
                                        </p:tgtEl>
                                        <p:attrNameLst>
                                          <p:attrName>ppt_w</p:attrName>
                                        </p:attrNameLst>
                                      </p:cBhvr>
                                      <p:tavLst>
                                        <p:tav tm="0">
                                          <p:val>
                                            <p:fltVal val="0"/>
                                          </p:val>
                                        </p:tav>
                                        <p:tav tm="100000">
                                          <p:val>
                                            <p:strVal val="#ppt_w"/>
                                          </p:val>
                                        </p:tav>
                                      </p:tavLst>
                                    </p:anim>
                                    <p:anim calcmode="lin" valueType="num">
                                      <p:cBhvr>
                                        <p:cTn id="95" dur="500" fill="hold"/>
                                        <p:tgtEl>
                                          <p:spTgt spid="73"/>
                                        </p:tgtEl>
                                        <p:attrNameLst>
                                          <p:attrName>ppt_h</p:attrName>
                                        </p:attrNameLst>
                                      </p:cBhvr>
                                      <p:tavLst>
                                        <p:tav tm="0">
                                          <p:val>
                                            <p:fltVal val="0"/>
                                          </p:val>
                                        </p:tav>
                                        <p:tav tm="100000">
                                          <p:val>
                                            <p:strVal val="#ppt_h"/>
                                          </p:val>
                                        </p:tav>
                                      </p:tavLst>
                                    </p:anim>
                                    <p:anim calcmode="lin" valueType="num">
                                      <p:cBhvr>
                                        <p:cTn id="96" dur="500" fill="hold"/>
                                        <p:tgtEl>
                                          <p:spTgt spid="73"/>
                                        </p:tgtEl>
                                        <p:attrNameLst>
                                          <p:attrName>ppt_x</p:attrName>
                                        </p:attrNameLst>
                                      </p:cBhvr>
                                      <p:tavLst>
                                        <p:tav tm="0">
                                          <p:val>
                                            <p:fltVal val="0.5"/>
                                          </p:val>
                                        </p:tav>
                                        <p:tav tm="100000">
                                          <p:val>
                                            <p:strVal val="#ppt_x"/>
                                          </p:val>
                                        </p:tav>
                                      </p:tavLst>
                                    </p:anim>
                                    <p:anim calcmode="lin" valueType="num">
                                      <p:cBhvr>
                                        <p:cTn id="97" dur="500" fill="hold"/>
                                        <p:tgtEl>
                                          <p:spTgt spid="73"/>
                                        </p:tgtEl>
                                        <p:attrNameLst>
                                          <p:attrName>ppt_y</p:attrName>
                                        </p:attrNameLst>
                                      </p:cBhvr>
                                      <p:tavLst>
                                        <p:tav tm="0">
                                          <p:val>
                                            <p:fltVal val="0.5"/>
                                          </p:val>
                                        </p:tav>
                                        <p:tav tm="100000">
                                          <p:val>
                                            <p:strVal val="#ppt_y"/>
                                          </p:val>
                                        </p:tav>
                                      </p:tavLst>
                                    </p:anim>
                                  </p:childTnLst>
                                </p:cTn>
                              </p:par>
                            </p:childTnLst>
                          </p:cTn>
                        </p:par>
                        <p:par>
                          <p:cTn id="98" fill="hold">
                            <p:stCondLst>
                              <p:cond delay="7250"/>
                            </p:stCondLst>
                            <p:childTnLst>
                              <p:par>
                                <p:cTn id="99" presetID="23" presetClass="entr" presetSubtype="528"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 calcmode="lin" valueType="num">
                                      <p:cBhvr>
                                        <p:cTn id="103" dur="500" fill="hold"/>
                                        <p:tgtEl>
                                          <p:spTgt spid="53"/>
                                        </p:tgtEl>
                                        <p:attrNameLst>
                                          <p:attrName>ppt_x</p:attrName>
                                        </p:attrNameLst>
                                      </p:cBhvr>
                                      <p:tavLst>
                                        <p:tav tm="0">
                                          <p:val>
                                            <p:fltVal val="0.5"/>
                                          </p:val>
                                        </p:tav>
                                        <p:tav tm="100000">
                                          <p:val>
                                            <p:strVal val="#ppt_x"/>
                                          </p:val>
                                        </p:tav>
                                      </p:tavLst>
                                    </p:anim>
                                    <p:anim calcmode="lin" valueType="num">
                                      <p:cBhvr>
                                        <p:cTn id="104" dur="500" fill="hold"/>
                                        <p:tgtEl>
                                          <p:spTgt spid="53"/>
                                        </p:tgtEl>
                                        <p:attrNameLst>
                                          <p:attrName>ppt_y</p:attrName>
                                        </p:attrNameLst>
                                      </p:cBhvr>
                                      <p:tavLst>
                                        <p:tav tm="0">
                                          <p:val>
                                            <p:fltVal val="0.5"/>
                                          </p:val>
                                        </p:tav>
                                        <p:tav tm="100000">
                                          <p:val>
                                            <p:strVal val="#ppt_y"/>
                                          </p:val>
                                        </p:tav>
                                      </p:tavLst>
                                    </p:anim>
                                  </p:childTnLst>
                                </p:cTn>
                              </p:par>
                              <p:par>
                                <p:cTn id="105" presetID="23" presetClass="entr" presetSubtype="528"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500" fill="hold"/>
                                        <p:tgtEl>
                                          <p:spTgt spid="70"/>
                                        </p:tgtEl>
                                        <p:attrNameLst>
                                          <p:attrName>ppt_w</p:attrName>
                                        </p:attrNameLst>
                                      </p:cBhvr>
                                      <p:tavLst>
                                        <p:tav tm="0">
                                          <p:val>
                                            <p:fltVal val="0"/>
                                          </p:val>
                                        </p:tav>
                                        <p:tav tm="100000">
                                          <p:val>
                                            <p:strVal val="#ppt_w"/>
                                          </p:val>
                                        </p:tav>
                                      </p:tavLst>
                                    </p:anim>
                                    <p:anim calcmode="lin" valueType="num">
                                      <p:cBhvr>
                                        <p:cTn id="108" dur="500" fill="hold"/>
                                        <p:tgtEl>
                                          <p:spTgt spid="70"/>
                                        </p:tgtEl>
                                        <p:attrNameLst>
                                          <p:attrName>ppt_h</p:attrName>
                                        </p:attrNameLst>
                                      </p:cBhvr>
                                      <p:tavLst>
                                        <p:tav tm="0">
                                          <p:val>
                                            <p:fltVal val="0"/>
                                          </p:val>
                                        </p:tav>
                                        <p:tav tm="100000">
                                          <p:val>
                                            <p:strVal val="#ppt_h"/>
                                          </p:val>
                                        </p:tav>
                                      </p:tavLst>
                                    </p:anim>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23" presetClass="entr" presetSubtype="528"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 calcmode="lin" valueType="num">
                                      <p:cBhvr>
                                        <p:cTn id="114" dur="500" fill="hold"/>
                                        <p:tgtEl>
                                          <p:spTgt spid="52"/>
                                        </p:tgtEl>
                                        <p:attrNameLst>
                                          <p:attrName>ppt_w</p:attrName>
                                        </p:attrNameLst>
                                      </p:cBhvr>
                                      <p:tavLst>
                                        <p:tav tm="0">
                                          <p:val>
                                            <p:fltVal val="0"/>
                                          </p:val>
                                        </p:tav>
                                        <p:tav tm="100000">
                                          <p:val>
                                            <p:strVal val="#ppt_w"/>
                                          </p:val>
                                        </p:tav>
                                      </p:tavLst>
                                    </p:anim>
                                    <p:anim calcmode="lin" valueType="num">
                                      <p:cBhvr>
                                        <p:cTn id="115" dur="500" fill="hold"/>
                                        <p:tgtEl>
                                          <p:spTgt spid="52"/>
                                        </p:tgtEl>
                                        <p:attrNameLst>
                                          <p:attrName>ppt_h</p:attrName>
                                        </p:attrNameLst>
                                      </p:cBhvr>
                                      <p:tavLst>
                                        <p:tav tm="0">
                                          <p:val>
                                            <p:fltVal val="0"/>
                                          </p:val>
                                        </p:tav>
                                        <p:tav tm="100000">
                                          <p:val>
                                            <p:strVal val="#ppt_h"/>
                                          </p:val>
                                        </p:tav>
                                      </p:tavLst>
                                    </p:anim>
                                    <p:anim calcmode="lin" valueType="num">
                                      <p:cBhvr>
                                        <p:cTn id="116" dur="500" fill="hold"/>
                                        <p:tgtEl>
                                          <p:spTgt spid="52"/>
                                        </p:tgtEl>
                                        <p:attrNameLst>
                                          <p:attrName>ppt_x</p:attrName>
                                        </p:attrNameLst>
                                      </p:cBhvr>
                                      <p:tavLst>
                                        <p:tav tm="0">
                                          <p:val>
                                            <p:fltVal val="0.5"/>
                                          </p:val>
                                        </p:tav>
                                        <p:tav tm="100000">
                                          <p:val>
                                            <p:strVal val="#ppt_x"/>
                                          </p:val>
                                        </p:tav>
                                      </p:tavLst>
                                    </p:anim>
                                    <p:anim calcmode="lin" valueType="num">
                                      <p:cBhvr>
                                        <p:cTn id="117" dur="500" fill="hold"/>
                                        <p:tgtEl>
                                          <p:spTgt spid="52"/>
                                        </p:tgtEl>
                                        <p:attrNameLst>
                                          <p:attrName>ppt_y</p:attrName>
                                        </p:attrNameLst>
                                      </p:cBhvr>
                                      <p:tavLst>
                                        <p:tav tm="0">
                                          <p:val>
                                            <p:fltVal val="0.5"/>
                                          </p:val>
                                        </p:tav>
                                        <p:tav tm="100000">
                                          <p:val>
                                            <p:strVal val="#ppt_y"/>
                                          </p:val>
                                        </p:tav>
                                      </p:tavLst>
                                    </p:anim>
                                  </p:childTnLst>
                                </p:cTn>
                              </p:par>
                              <p:par>
                                <p:cTn id="118" presetID="23" presetClass="entr" presetSubtype="528" fill="hold" grpId="0"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p:cTn id="120" dur="500" fill="hold"/>
                                        <p:tgtEl>
                                          <p:spTgt spid="74"/>
                                        </p:tgtEl>
                                        <p:attrNameLst>
                                          <p:attrName>ppt_w</p:attrName>
                                        </p:attrNameLst>
                                      </p:cBhvr>
                                      <p:tavLst>
                                        <p:tav tm="0">
                                          <p:val>
                                            <p:fltVal val="0"/>
                                          </p:val>
                                        </p:tav>
                                        <p:tav tm="100000">
                                          <p:val>
                                            <p:strVal val="#ppt_w"/>
                                          </p:val>
                                        </p:tav>
                                      </p:tavLst>
                                    </p:anim>
                                    <p:anim calcmode="lin" valueType="num">
                                      <p:cBhvr>
                                        <p:cTn id="121" dur="500" fill="hold"/>
                                        <p:tgtEl>
                                          <p:spTgt spid="74"/>
                                        </p:tgtEl>
                                        <p:attrNameLst>
                                          <p:attrName>ppt_h</p:attrName>
                                        </p:attrNameLst>
                                      </p:cBhvr>
                                      <p:tavLst>
                                        <p:tav tm="0">
                                          <p:val>
                                            <p:fltVal val="0"/>
                                          </p:val>
                                        </p:tav>
                                        <p:tav tm="100000">
                                          <p:val>
                                            <p:strVal val="#ppt_h"/>
                                          </p:val>
                                        </p:tav>
                                      </p:tavLst>
                                    </p:anim>
                                    <p:anim calcmode="lin" valueType="num">
                                      <p:cBhvr>
                                        <p:cTn id="122" dur="500" fill="hold"/>
                                        <p:tgtEl>
                                          <p:spTgt spid="74"/>
                                        </p:tgtEl>
                                        <p:attrNameLst>
                                          <p:attrName>ppt_x</p:attrName>
                                        </p:attrNameLst>
                                      </p:cBhvr>
                                      <p:tavLst>
                                        <p:tav tm="0">
                                          <p:val>
                                            <p:fltVal val="0.5"/>
                                          </p:val>
                                        </p:tav>
                                        <p:tav tm="100000">
                                          <p:val>
                                            <p:strVal val="#ppt_x"/>
                                          </p:val>
                                        </p:tav>
                                      </p:tavLst>
                                    </p:anim>
                                    <p:anim calcmode="lin" valueType="num">
                                      <p:cBhvr>
                                        <p:cTn id="123" dur="500" fill="hold"/>
                                        <p:tgtEl>
                                          <p:spTgt spid="74"/>
                                        </p:tgtEl>
                                        <p:attrNameLst>
                                          <p:attrName>ppt_y</p:attrName>
                                        </p:attrNameLst>
                                      </p:cBhvr>
                                      <p:tavLst>
                                        <p:tav tm="0">
                                          <p:val>
                                            <p:fltVal val="0.5"/>
                                          </p:val>
                                        </p:tav>
                                        <p:tav tm="100000">
                                          <p:val>
                                            <p:strVal val="#ppt_y"/>
                                          </p:val>
                                        </p:tav>
                                      </p:tavLst>
                                    </p:anim>
                                  </p:childTnLst>
                                </p:cTn>
                              </p:par>
                            </p:childTnLst>
                          </p:cTn>
                        </p:par>
                        <p:par>
                          <p:cTn id="124" fill="hold">
                            <p:stCondLst>
                              <p:cond delay="8250"/>
                            </p:stCondLst>
                            <p:childTnLst>
                              <p:par>
                                <p:cTn id="125" presetID="23" presetClass="entr" presetSubtype="528" fill="hold" grpId="0"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 calcmode="lin" valueType="num">
                                      <p:cBhvr>
                                        <p:cTn id="129" dur="500" fill="hold"/>
                                        <p:tgtEl>
                                          <p:spTgt spid="76"/>
                                        </p:tgtEl>
                                        <p:attrNameLst>
                                          <p:attrName>ppt_x</p:attrName>
                                        </p:attrNameLst>
                                      </p:cBhvr>
                                      <p:tavLst>
                                        <p:tav tm="0">
                                          <p:val>
                                            <p:fltVal val="0.5"/>
                                          </p:val>
                                        </p:tav>
                                        <p:tav tm="100000">
                                          <p:val>
                                            <p:strVal val="#ppt_x"/>
                                          </p:val>
                                        </p:tav>
                                      </p:tavLst>
                                    </p:anim>
                                    <p:anim calcmode="lin" valueType="num">
                                      <p:cBhvr>
                                        <p:cTn id="130" dur="500" fill="hold"/>
                                        <p:tgtEl>
                                          <p:spTgt spid="76"/>
                                        </p:tgtEl>
                                        <p:attrNameLst>
                                          <p:attrName>ppt_y</p:attrName>
                                        </p:attrNameLst>
                                      </p:cBhvr>
                                      <p:tavLst>
                                        <p:tav tm="0">
                                          <p:val>
                                            <p:fltVal val="0.5"/>
                                          </p:val>
                                        </p:tav>
                                        <p:tav tm="100000">
                                          <p:val>
                                            <p:strVal val="#ppt_y"/>
                                          </p:val>
                                        </p:tav>
                                      </p:tavLst>
                                    </p:anim>
                                  </p:childTnLst>
                                </p:cTn>
                              </p:par>
                              <p:par>
                                <p:cTn id="131" presetID="23" presetClass="entr" presetSubtype="528" fill="hold" grpId="0" nodeType="withEffect">
                                  <p:stCondLst>
                                    <p:cond delay="0"/>
                                  </p:stCondLst>
                                  <p:childTnLst>
                                    <p:set>
                                      <p:cBhvr>
                                        <p:cTn id="132" dur="1" fill="hold">
                                          <p:stCondLst>
                                            <p:cond delay="0"/>
                                          </p:stCondLst>
                                        </p:cTn>
                                        <p:tgtEl>
                                          <p:spTgt spid="80"/>
                                        </p:tgtEl>
                                        <p:attrNameLst>
                                          <p:attrName>style.visibility</p:attrName>
                                        </p:attrNameLst>
                                      </p:cBhvr>
                                      <p:to>
                                        <p:strVal val="visible"/>
                                      </p:to>
                                    </p:set>
                                    <p:anim calcmode="lin" valueType="num">
                                      <p:cBhvr>
                                        <p:cTn id="133" dur="500" fill="hold"/>
                                        <p:tgtEl>
                                          <p:spTgt spid="80"/>
                                        </p:tgtEl>
                                        <p:attrNameLst>
                                          <p:attrName>ppt_w</p:attrName>
                                        </p:attrNameLst>
                                      </p:cBhvr>
                                      <p:tavLst>
                                        <p:tav tm="0">
                                          <p:val>
                                            <p:fltVal val="0"/>
                                          </p:val>
                                        </p:tav>
                                        <p:tav tm="100000">
                                          <p:val>
                                            <p:strVal val="#ppt_w"/>
                                          </p:val>
                                        </p:tav>
                                      </p:tavLst>
                                    </p:anim>
                                    <p:anim calcmode="lin" valueType="num">
                                      <p:cBhvr>
                                        <p:cTn id="134" dur="500" fill="hold"/>
                                        <p:tgtEl>
                                          <p:spTgt spid="80"/>
                                        </p:tgtEl>
                                        <p:attrNameLst>
                                          <p:attrName>ppt_h</p:attrName>
                                        </p:attrNameLst>
                                      </p:cBhvr>
                                      <p:tavLst>
                                        <p:tav tm="0">
                                          <p:val>
                                            <p:fltVal val="0"/>
                                          </p:val>
                                        </p:tav>
                                        <p:tav tm="100000">
                                          <p:val>
                                            <p:strVal val="#ppt_h"/>
                                          </p:val>
                                        </p:tav>
                                      </p:tavLst>
                                    </p:anim>
                                    <p:anim calcmode="lin" valueType="num">
                                      <p:cBhvr>
                                        <p:cTn id="135" dur="500" fill="hold"/>
                                        <p:tgtEl>
                                          <p:spTgt spid="80"/>
                                        </p:tgtEl>
                                        <p:attrNameLst>
                                          <p:attrName>ppt_x</p:attrName>
                                        </p:attrNameLst>
                                      </p:cBhvr>
                                      <p:tavLst>
                                        <p:tav tm="0">
                                          <p:val>
                                            <p:fltVal val="0.5"/>
                                          </p:val>
                                        </p:tav>
                                        <p:tav tm="100000">
                                          <p:val>
                                            <p:strVal val="#ppt_x"/>
                                          </p:val>
                                        </p:tav>
                                      </p:tavLst>
                                    </p:anim>
                                    <p:anim calcmode="lin" valueType="num">
                                      <p:cBhvr>
                                        <p:cTn id="136" dur="500" fill="hold"/>
                                        <p:tgtEl>
                                          <p:spTgt spid="80"/>
                                        </p:tgtEl>
                                        <p:attrNameLst>
                                          <p:attrName>ppt_y</p:attrName>
                                        </p:attrNameLst>
                                      </p:cBhvr>
                                      <p:tavLst>
                                        <p:tav tm="0">
                                          <p:val>
                                            <p:fltVal val="0.5"/>
                                          </p:val>
                                        </p:tav>
                                        <p:tav tm="100000">
                                          <p:val>
                                            <p:strVal val="#ppt_y"/>
                                          </p:val>
                                        </p:tav>
                                      </p:tavLst>
                                    </p:anim>
                                  </p:childTnLst>
                                </p:cTn>
                              </p:par>
                            </p:childTnLst>
                          </p:cTn>
                        </p:par>
                        <p:par>
                          <p:cTn id="137" fill="hold">
                            <p:stCondLst>
                              <p:cond delay="8750"/>
                            </p:stCondLst>
                            <p:childTnLst>
                              <p:par>
                                <p:cTn id="138" presetID="23" presetClass="entr" presetSubtype="528" fill="hold" grpId="0" nodeType="afterEffect">
                                  <p:stCondLst>
                                    <p:cond delay="0"/>
                                  </p:stCondLst>
                                  <p:childTnLst>
                                    <p:set>
                                      <p:cBhvr>
                                        <p:cTn id="139" dur="1" fill="hold">
                                          <p:stCondLst>
                                            <p:cond delay="0"/>
                                          </p:stCondLst>
                                        </p:cTn>
                                        <p:tgtEl>
                                          <p:spTgt spid="77"/>
                                        </p:tgtEl>
                                        <p:attrNameLst>
                                          <p:attrName>style.visibility</p:attrName>
                                        </p:attrNameLst>
                                      </p:cBhvr>
                                      <p:to>
                                        <p:strVal val="visible"/>
                                      </p:to>
                                    </p:set>
                                    <p:anim calcmode="lin" valueType="num">
                                      <p:cBhvr>
                                        <p:cTn id="140" dur="500" fill="hold"/>
                                        <p:tgtEl>
                                          <p:spTgt spid="77"/>
                                        </p:tgtEl>
                                        <p:attrNameLst>
                                          <p:attrName>ppt_w</p:attrName>
                                        </p:attrNameLst>
                                      </p:cBhvr>
                                      <p:tavLst>
                                        <p:tav tm="0">
                                          <p:val>
                                            <p:fltVal val="0"/>
                                          </p:val>
                                        </p:tav>
                                        <p:tav tm="100000">
                                          <p:val>
                                            <p:strVal val="#ppt_w"/>
                                          </p:val>
                                        </p:tav>
                                      </p:tavLst>
                                    </p:anim>
                                    <p:anim calcmode="lin" valueType="num">
                                      <p:cBhvr>
                                        <p:cTn id="141" dur="500" fill="hold"/>
                                        <p:tgtEl>
                                          <p:spTgt spid="77"/>
                                        </p:tgtEl>
                                        <p:attrNameLst>
                                          <p:attrName>ppt_h</p:attrName>
                                        </p:attrNameLst>
                                      </p:cBhvr>
                                      <p:tavLst>
                                        <p:tav tm="0">
                                          <p:val>
                                            <p:fltVal val="0"/>
                                          </p:val>
                                        </p:tav>
                                        <p:tav tm="100000">
                                          <p:val>
                                            <p:strVal val="#ppt_h"/>
                                          </p:val>
                                        </p:tav>
                                      </p:tavLst>
                                    </p:anim>
                                    <p:anim calcmode="lin" valueType="num">
                                      <p:cBhvr>
                                        <p:cTn id="142" dur="500" fill="hold"/>
                                        <p:tgtEl>
                                          <p:spTgt spid="77"/>
                                        </p:tgtEl>
                                        <p:attrNameLst>
                                          <p:attrName>ppt_x</p:attrName>
                                        </p:attrNameLst>
                                      </p:cBhvr>
                                      <p:tavLst>
                                        <p:tav tm="0">
                                          <p:val>
                                            <p:fltVal val="0.5"/>
                                          </p:val>
                                        </p:tav>
                                        <p:tav tm="100000">
                                          <p:val>
                                            <p:strVal val="#ppt_x"/>
                                          </p:val>
                                        </p:tav>
                                      </p:tavLst>
                                    </p:anim>
                                    <p:anim calcmode="lin" valueType="num">
                                      <p:cBhvr>
                                        <p:cTn id="143" dur="500" fill="hold"/>
                                        <p:tgtEl>
                                          <p:spTgt spid="77"/>
                                        </p:tgtEl>
                                        <p:attrNameLst>
                                          <p:attrName>ppt_y</p:attrName>
                                        </p:attrNameLst>
                                      </p:cBhvr>
                                      <p:tavLst>
                                        <p:tav tm="0">
                                          <p:val>
                                            <p:fltVal val="0.5"/>
                                          </p:val>
                                        </p:tav>
                                        <p:tav tm="100000">
                                          <p:val>
                                            <p:strVal val="#ppt_y"/>
                                          </p:val>
                                        </p:tav>
                                      </p:tavLst>
                                    </p:anim>
                                  </p:childTnLst>
                                </p:cTn>
                              </p:par>
                              <p:par>
                                <p:cTn id="144" presetID="23" presetClass="entr" presetSubtype="528" fill="hold" grpId="0" nodeType="withEffect">
                                  <p:stCondLst>
                                    <p:cond delay="0"/>
                                  </p:stCondLst>
                                  <p:childTnLst>
                                    <p:set>
                                      <p:cBhvr>
                                        <p:cTn id="145" dur="1" fill="hold">
                                          <p:stCondLst>
                                            <p:cond delay="0"/>
                                          </p:stCondLst>
                                        </p:cTn>
                                        <p:tgtEl>
                                          <p:spTgt spid="81"/>
                                        </p:tgtEl>
                                        <p:attrNameLst>
                                          <p:attrName>style.visibility</p:attrName>
                                        </p:attrNameLst>
                                      </p:cBhvr>
                                      <p:to>
                                        <p:strVal val="visible"/>
                                      </p:to>
                                    </p:set>
                                    <p:anim calcmode="lin" valueType="num">
                                      <p:cBhvr>
                                        <p:cTn id="146" dur="500" fill="hold"/>
                                        <p:tgtEl>
                                          <p:spTgt spid="81"/>
                                        </p:tgtEl>
                                        <p:attrNameLst>
                                          <p:attrName>ppt_w</p:attrName>
                                        </p:attrNameLst>
                                      </p:cBhvr>
                                      <p:tavLst>
                                        <p:tav tm="0">
                                          <p:val>
                                            <p:fltVal val="0"/>
                                          </p:val>
                                        </p:tav>
                                        <p:tav tm="100000">
                                          <p:val>
                                            <p:strVal val="#ppt_w"/>
                                          </p:val>
                                        </p:tav>
                                      </p:tavLst>
                                    </p:anim>
                                    <p:anim calcmode="lin" valueType="num">
                                      <p:cBhvr>
                                        <p:cTn id="147" dur="500" fill="hold"/>
                                        <p:tgtEl>
                                          <p:spTgt spid="81"/>
                                        </p:tgtEl>
                                        <p:attrNameLst>
                                          <p:attrName>ppt_h</p:attrName>
                                        </p:attrNameLst>
                                      </p:cBhvr>
                                      <p:tavLst>
                                        <p:tav tm="0">
                                          <p:val>
                                            <p:fltVal val="0"/>
                                          </p:val>
                                        </p:tav>
                                        <p:tav tm="100000">
                                          <p:val>
                                            <p:strVal val="#ppt_h"/>
                                          </p:val>
                                        </p:tav>
                                      </p:tavLst>
                                    </p:anim>
                                    <p:anim calcmode="lin" valueType="num">
                                      <p:cBhvr>
                                        <p:cTn id="148" dur="500" fill="hold"/>
                                        <p:tgtEl>
                                          <p:spTgt spid="81"/>
                                        </p:tgtEl>
                                        <p:attrNameLst>
                                          <p:attrName>ppt_x</p:attrName>
                                        </p:attrNameLst>
                                      </p:cBhvr>
                                      <p:tavLst>
                                        <p:tav tm="0">
                                          <p:val>
                                            <p:fltVal val="0.5"/>
                                          </p:val>
                                        </p:tav>
                                        <p:tav tm="100000">
                                          <p:val>
                                            <p:strVal val="#ppt_x"/>
                                          </p:val>
                                        </p:tav>
                                      </p:tavLst>
                                    </p:anim>
                                    <p:anim calcmode="lin" valueType="num">
                                      <p:cBhvr>
                                        <p:cTn id="149" dur="500" fill="hold"/>
                                        <p:tgtEl>
                                          <p:spTgt spid="81"/>
                                        </p:tgtEl>
                                        <p:attrNameLst>
                                          <p:attrName>ppt_y</p:attrName>
                                        </p:attrNameLst>
                                      </p:cBhvr>
                                      <p:tavLst>
                                        <p:tav tm="0">
                                          <p:val>
                                            <p:fltVal val="0.5"/>
                                          </p:val>
                                        </p:tav>
                                        <p:tav tm="100000">
                                          <p:val>
                                            <p:strVal val="#ppt_y"/>
                                          </p:val>
                                        </p:tav>
                                      </p:tavLst>
                                    </p:anim>
                                  </p:childTnLst>
                                </p:cTn>
                              </p:par>
                            </p:childTnLst>
                          </p:cTn>
                        </p:par>
                        <p:par>
                          <p:cTn id="150" fill="hold">
                            <p:stCondLst>
                              <p:cond delay="9250"/>
                            </p:stCondLst>
                            <p:childTnLst>
                              <p:par>
                                <p:cTn id="151" presetID="23" presetClass="entr" presetSubtype="528" fill="hold" grpId="0" nodeType="afterEffect">
                                  <p:stCondLst>
                                    <p:cond delay="0"/>
                                  </p:stCondLst>
                                  <p:childTnLst>
                                    <p:set>
                                      <p:cBhvr>
                                        <p:cTn id="152" dur="1" fill="hold">
                                          <p:stCondLst>
                                            <p:cond delay="0"/>
                                          </p:stCondLst>
                                        </p:cTn>
                                        <p:tgtEl>
                                          <p:spTgt spid="54"/>
                                        </p:tgtEl>
                                        <p:attrNameLst>
                                          <p:attrName>style.visibility</p:attrName>
                                        </p:attrNameLst>
                                      </p:cBhvr>
                                      <p:to>
                                        <p:strVal val="visible"/>
                                      </p:to>
                                    </p:set>
                                    <p:anim calcmode="lin" valueType="num">
                                      <p:cBhvr>
                                        <p:cTn id="153" dur="500" fill="hold"/>
                                        <p:tgtEl>
                                          <p:spTgt spid="54"/>
                                        </p:tgtEl>
                                        <p:attrNameLst>
                                          <p:attrName>ppt_w</p:attrName>
                                        </p:attrNameLst>
                                      </p:cBhvr>
                                      <p:tavLst>
                                        <p:tav tm="0">
                                          <p:val>
                                            <p:fltVal val="0"/>
                                          </p:val>
                                        </p:tav>
                                        <p:tav tm="100000">
                                          <p:val>
                                            <p:strVal val="#ppt_w"/>
                                          </p:val>
                                        </p:tav>
                                      </p:tavLst>
                                    </p:anim>
                                    <p:anim calcmode="lin" valueType="num">
                                      <p:cBhvr>
                                        <p:cTn id="154" dur="500" fill="hold"/>
                                        <p:tgtEl>
                                          <p:spTgt spid="54"/>
                                        </p:tgtEl>
                                        <p:attrNameLst>
                                          <p:attrName>ppt_h</p:attrName>
                                        </p:attrNameLst>
                                      </p:cBhvr>
                                      <p:tavLst>
                                        <p:tav tm="0">
                                          <p:val>
                                            <p:fltVal val="0"/>
                                          </p:val>
                                        </p:tav>
                                        <p:tav tm="100000">
                                          <p:val>
                                            <p:strVal val="#ppt_h"/>
                                          </p:val>
                                        </p:tav>
                                      </p:tavLst>
                                    </p:anim>
                                    <p:anim calcmode="lin" valueType="num">
                                      <p:cBhvr>
                                        <p:cTn id="155" dur="500" fill="hold"/>
                                        <p:tgtEl>
                                          <p:spTgt spid="54"/>
                                        </p:tgtEl>
                                        <p:attrNameLst>
                                          <p:attrName>ppt_x</p:attrName>
                                        </p:attrNameLst>
                                      </p:cBhvr>
                                      <p:tavLst>
                                        <p:tav tm="0">
                                          <p:val>
                                            <p:fltVal val="0.5"/>
                                          </p:val>
                                        </p:tav>
                                        <p:tav tm="100000">
                                          <p:val>
                                            <p:strVal val="#ppt_x"/>
                                          </p:val>
                                        </p:tav>
                                      </p:tavLst>
                                    </p:anim>
                                    <p:anim calcmode="lin" valueType="num">
                                      <p:cBhvr>
                                        <p:cTn id="156" dur="500" fill="hold"/>
                                        <p:tgtEl>
                                          <p:spTgt spid="54"/>
                                        </p:tgtEl>
                                        <p:attrNameLst>
                                          <p:attrName>ppt_y</p:attrName>
                                        </p:attrNameLst>
                                      </p:cBhvr>
                                      <p:tavLst>
                                        <p:tav tm="0">
                                          <p:val>
                                            <p:fltVal val="0.5"/>
                                          </p:val>
                                        </p:tav>
                                        <p:tav tm="100000">
                                          <p:val>
                                            <p:strVal val="#ppt_y"/>
                                          </p:val>
                                        </p:tav>
                                      </p:tavLst>
                                    </p:anim>
                                  </p:childTnLst>
                                </p:cTn>
                              </p:par>
                              <p:par>
                                <p:cTn id="157" presetID="23" presetClass="entr" presetSubtype="528"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 calcmode="lin" valueType="num">
                                      <p:cBhvr>
                                        <p:cTn id="159" dur="500" fill="hold"/>
                                        <p:tgtEl>
                                          <p:spTgt spid="71"/>
                                        </p:tgtEl>
                                        <p:attrNameLst>
                                          <p:attrName>ppt_w</p:attrName>
                                        </p:attrNameLst>
                                      </p:cBhvr>
                                      <p:tavLst>
                                        <p:tav tm="0">
                                          <p:val>
                                            <p:fltVal val="0"/>
                                          </p:val>
                                        </p:tav>
                                        <p:tav tm="100000">
                                          <p:val>
                                            <p:strVal val="#ppt_w"/>
                                          </p:val>
                                        </p:tav>
                                      </p:tavLst>
                                    </p:anim>
                                    <p:anim calcmode="lin" valueType="num">
                                      <p:cBhvr>
                                        <p:cTn id="160" dur="500" fill="hold"/>
                                        <p:tgtEl>
                                          <p:spTgt spid="71"/>
                                        </p:tgtEl>
                                        <p:attrNameLst>
                                          <p:attrName>ppt_h</p:attrName>
                                        </p:attrNameLst>
                                      </p:cBhvr>
                                      <p:tavLst>
                                        <p:tav tm="0">
                                          <p:val>
                                            <p:fltVal val="0"/>
                                          </p:val>
                                        </p:tav>
                                        <p:tav tm="100000">
                                          <p:val>
                                            <p:strVal val="#ppt_h"/>
                                          </p:val>
                                        </p:tav>
                                      </p:tavLst>
                                    </p:anim>
                                    <p:anim calcmode="lin" valueType="num">
                                      <p:cBhvr>
                                        <p:cTn id="161" dur="500" fill="hold"/>
                                        <p:tgtEl>
                                          <p:spTgt spid="71"/>
                                        </p:tgtEl>
                                        <p:attrNameLst>
                                          <p:attrName>ppt_x</p:attrName>
                                        </p:attrNameLst>
                                      </p:cBhvr>
                                      <p:tavLst>
                                        <p:tav tm="0">
                                          <p:val>
                                            <p:fltVal val="0.5"/>
                                          </p:val>
                                        </p:tav>
                                        <p:tav tm="100000">
                                          <p:val>
                                            <p:strVal val="#ppt_x"/>
                                          </p:val>
                                        </p:tav>
                                      </p:tavLst>
                                    </p:anim>
                                    <p:anim calcmode="lin" valueType="num">
                                      <p:cBhvr>
                                        <p:cTn id="162" dur="500" fill="hold"/>
                                        <p:tgtEl>
                                          <p:spTgt spid="71"/>
                                        </p:tgtEl>
                                        <p:attrNameLst>
                                          <p:attrName>ppt_y</p:attrName>
                                        </p:attrNameLst>
                                      </p:cBhvr>
                                      <p:tavLst>
                                        <p:tav tm="0">
                                          <p:val>
                                            <p:fltVal val="0.5"/>
                                          </p:val>
                                        </p:tav>
                                        <p:tav tm="100000">
                                          <p:val>
                                            <p:strVal val="#ppt_y"/>
                                          </p:val>
                                        </p:tav>
                                      </p:tavLst>
                                    </p:anim>
                                  </p:childTnLst>
                                </p:cTn>
                              </p:par>
                            </p:childTnLst>
                          </p:cTn>
                        </p:par>
                        <p:par>
                          <p:cTn id="163" fill="hold">
                            <p:stCondLst>
                              <p:cond delay="9750"/>
                            </p:stCondLst>
                            <p:childTnLst>
                              <p:par>
                                <p:cTn id="164" presetID="23" presetClass="entr" presetSubtype="528" fill="hold" grpId="0" nodeType="afterEffect">
                                  <p:stCondLst>
                                    <p:cond delay="0"/>
                                  </p:stCondLst>
                                  <p:childTnLst>
                                    <p:set>
                                      <p:cBhvr>
                                        <p:cTn id="165" dur="1" fill="hold">
                                          <p:stCondLst>
                                            <p:cond delay="0"/>
                                          </p:stCondLst>
                                        </p:cTn>
                                        <p:tgtEl>
                                          <p:spTgt spid="58"/>
                                        </p:tgtEl>
                                        <p:attrNameLst>
                                          <p:attrName>style.visibility</p:attrName>
                                        </p:attrNameLst>
                                      </p:cBhvr>
                                      <p:to>
                                        <p:strVal val="visible"/>
                                      </p:to>
                                    </p:set>
                                    <p:anim calcmode="lin" valueType="num">
                                      <p:cBhvr>
                                        <p:cTn id="166" dur="500" fill="hold"/>
                                        <p:tgtEl>
                                          <p:spTgt spid="58"/>
                                        </p:tgtEl>
                                        <p:attrNameLst>
                                          <p:attrName>ppt_w</p:attrName>
                                        </p:attrNameLst>
                                      </p:cBhvr>
                                      <p:tavLst>
                                        <p:tav tm="0">
                                          <p:val>
                                            <p:fltVal val="0"/>
                                          </p:val>
                                        </p:tav>
                                        <p:tav tm="100000">
                                          <p:val>
                                            <p:strVal val="#ppt_w"/>
                                          </p:val>
                                        </p:tav>
                                      </p:tavLst>
                                    </p:anim>
                                    <p:anim calcmode="lin" valueType="num">
                                      <p:cBhvr>
                                        <p:cTn id="167" dur="500" fill="hold"/>
                                        <p:tgtEl>
                                          <p:spTgt spid="58"/>
                                        </p:tgtEl>
                                        <p:attrNameLst>
                                          <p:attrName>ppt_h</p:attrName>
                                        </p:attrNameLst>
                                      </p:cBhvr>
                                      <p:tavLst>
                                        <p:tav tm="0">
                                          <p:val>
                                            <p:fltVal val="0"/>
                                          </p:val>
                                        </p:tav>
                                        <p:tav tm="100000">
                                          <p:val>
                                            <p:strVal val="#ppt_h"/>
                                          </p:val>
                                        </p:tav>
                                      </p:tavLst>
                                    </p:anim>
                                    <p:anim calcmode="lin" valueType="num">
                                      <p:cBhvr>
                                        <p:cTn id="168" dur="500" fill="hold"/>
                                        <p:tgtEl>
                                          <p:spTgt spid="58"/>
                                        </p:tgtEl>
                                        <p:attrNameLst>
                                          <p:attrName>ppt_x</p:attrName>
                                        </p:attrNameLst>
                                      </p:cBhvr>
                                      <p:tavLst>
                                        <p:tav tm="0">
                                          <p:val>
                                            <p:fltVal val="0.5"/>
                                          </p:val>
                                        </p:tav>
                                        <p:tav tm="100000">
                                          <p:val>
                                            <p:strVal val="#ppt_x"/>
                                          </p:val>
                                        </p:tav>
                                      </p:tavLst>
                                    </p:anim>
                                    <p:anim calcmode="lin" valueType="num">
                                      <p:cBhvr>
                                        <p:cTn id="169" dur="500" fill="hold"/>
                                        <p:tgtEl>
                                          <p:spTgt spid="58"/>
                                        </p:tgtEl>
                                        <p:attrNameLst>
                                          <p:attrName>ppt_y</p:attrName>
                                        </p:attrNameLst>
                                      </p:cBhvr>
                                      <p:tavLst>
                                        <p:tav tm="0">
                                          <p:val>
                                            <p:fltVal val="0.5"/>
                                          </p:val>
                                        </p:tav>
                                        <p:tav tm="100000">
                                          <p:val>
                                            <p:strVal val="#ppt_y"/>
                                          </p:val>
                                        </p:tav>
                                      </p:tavLst>
                                    </p:anim>
                                  </p:childTnLst>
                                </p:cTn>
                              </p:par>
                              <p:par>
                                <p:cTn id="170" presetID="23" presetClass="entr" presetSubtype="528" fill="hold" grpId="0" nodeType="withEffect">
                                  <p:stCondLst>
                                    <p:cond delay="0"/>
                                  </p:stCondLst>
                                  <p:childTnLst>
                                    <p:set>
                                      <p:cBhvr>
                                        <p:cTn id="171" dur="1" fill="hold">
                                          <p:stCondLst>
                                            <p:cond delay="0"/>
                                          </p:stCondLst>
                                        </p:cTn>
                                        <p:tgtEl>
                                          <p:spTgt spid="75"/>
                                        </p:tgtEl>
                                        <p:attrNameLst>
                                          <p:attrName>style.visibility</p:attrName>
                                        </p:attrNameLst>
                                      </p:cBhvr>
                                      <p:to>
                                        <p:strVal val="visible"/>
                                      </p:to>
                                    </p:set>
                                    <p:anim calcmode="lin" valueType="num">
                                      <p:cBhvr>
                                        <p:cTn id="172" dur="500" fill="hold"/>
                                        <p:tgtEl>
                                          <p:spTgt spid="75"/>
                                        </p:tgtEl>
                                        <p:attrNameLst>
                                          <p:attrName>ppt_w</p:attrName>
                                        </p:attrNameLst>
                                      </p:cBhvr>
                                      <p:tavLst>
                                        <p:tav tm="0">
                                          <p:val>
                                            <p:fltVal val="0"/>
                                          </p:val>
                                        </p:tav>
                                        <p:tav tm="100000">
                                          <p:val>
                                            <p:strVal val="#ppt_w"/>
                                          </p:val>
                                        </p:tav>
                                      </p:tavLst>
                                    </p:anim>
                                    <p:anim calcmode="lin" valueType="num">
                                      <p:cBhvr>
                                        <p:cTn id="173" dur="500" fill="hold"/>
                                        <p:tgtEl>
                                          <p:spTgt spid="75"/>
                                        </p:tgtEl>
                                        <p:attrNameLst>
                                          <p:attrName>ppt_h</p:attrName>
                                        </p:attrNameLst>
                                      </p:cBhvr>
                                      <p:tavLst>
                                        <p:tav tm="0">
                                          <p:val>
                                            <p:fltVal val="0"/>
                                          </p:val>
                                        </p:tav>
                                        <p:tav tm="100000">
                                          <p:val>
                                            <p:strVal val="#ppt_h"/>
                                          </p:val>
                                        </p:tav>
                                      </p:tavLst>
                                    </p:anim>
                                    <p:anim calcmode="lin" valueType="num">
                                      <p:cBhvr>
                                        <p:cTn id="174" dur="500" fill="hold"/>
                                        <p:tgtEl>
                                          <p:spTgt spid="75"/>
                                        </p:tgtEl>
                                        <p:attrNameLst>
                                          <p:attrName>ppt_x</p:attrName>
                                        </p:attrNameLst>
                                      </p:cBhvr>
                                      <p:tavLst>
                                        <p:tav tm="0">
                                          <p:val>
                                            <p:fltVal val="0.5"/>
                                          </p:val>
                                        </p:tav>
                                        <p:tav tm="100000">
                                          <p:val>
                                            <p:strVal val="#ppt_x"/>
                                          </p:val>
                                        </p:tav>
                                      </p:tavLst>
                                    </p:anim>
                                    <p:anim calcmode="lin" valueType="num">
                                      <p:cBhvr>
                                        <p:cTn id="175" dur="500" fill="hold"/>
                                        <p:tgtEl>
                                          <p:spTgt spid="7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90" grpId="0"/>
      <p:bldP spid="30" grpId="0"/>
      <p:bldP spid="50" grpId="0" animBg="1"/>
      <p:bldP spid="51" grpId="0" animBg="1"/>
      <p:bldP spid="59" grpId="0" animBg="1"/>
      <p:bldP spid="72" grpId="0" animBg="1"/>
      <p:bldP spid="56" grpId="0" animBg="1"/>
      <p:bldP spid="57" grpId="0" animBg="1"/>
      <p:bldP spid="69" grpId="0" animBg="1"/>
      <p:bldP spid="73" grpId="0" animBg="1"/>
      <p:bldP spid="52" grpId="0" animBg="1"/>
      <p:bldP spid="53" grpId="0" animBg="1"/>
      <p:bldP spid="70" grpId="0" animBg="1"/>
      <p:bldP spid="74" grpId="0" animBg="1"/>
      <p:bldP spid="54" grpId="0" animBg="1"/>
      <p:bldP spid="58" grpId="0" animBg="1"/>
      <p:bldP spid="71" grpId="0" animBg="1"/>
      <p:bldP spid="75" grpId="0" animBg="1"/>
      <p:bldP spid="76" grpId="0" animBg="1"/>
      <p:bldP spid="77" grpId="0" animBg="1"/>
      <p:bldP spid="80" grpId="0" animBg="1"/>
      <p:bldP spid="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目录</a:t>
            </a:r>
            <a:endParaRPr lang="zh-CN" altLang="en-US" dirty="0"/>
          </a:p>
        </p:txBody>
      </p:sp>
      <p:sp>
        <p:nvSpPr>
          <p:cNvPr id="3" name="内容占位符 2"/>
          <p:cNvSpPr>
            <a:spLocks noGrp="1"/>
          </p:cNvSpPr>
          <p:nvPr>
            <p:ph idx="1"/>
          </p:nvPr>
        </p:nvSpPr>
        <p:spPr>
          <a:xfrm>
            <a:off x="457200" y="1268760"/>
            <a:ext cx="8229600" cy="4857403"/>
          </a:xfrm>
        </p:spPr>
        <p:txBody>
          <a:bodyPr>
            <a:normAutofit/>
          </a:bodyPr>
          <a:lstStyle/>
          <a:p>
            <a:pPr>
              <a:buNone/>
            </a:pPr>
            <a:r>
              <a:rPr lang="en-US" altLang="zh-CN" dirty="0" smtClean="0"/>
              <a:t>1</a:t>
            </a:r>
            <a:r>
              <a:rPr lang="zh-CN" altLang="en-US" dirty="0" smtClean="0"/>
              <a:t>、沥青市场回顾</a:t>
            </a:r>
            <a:endParaRPr lang="en-US" altLang="zh-CN" dirty="0" smtClean="0"/>
          </a:p>
          <a:p>
            <a:pPr>
              <a:buNone/>
            </a:pPr>
            <a:r>
              <a:rPr lang="en-US" altLang="zh-CN" b="1" dirty="0" smtClean="0">
                <a:solidFill>
                  <a:srgbClr val="FF0000"/>
                </a:solidFill>
              </a:rPr>
              <a:t>2</a:t>
            </a:r>
            <a:r>
              <a:rPr lang="zh-CN" altLang="en-US" b="1" dirty="0" smtClean="0">
                <a:solidFill>
                  <a:srgbClr val="FF0000"/>
                </a:solidFill>
              </a:rPr>
              <a:t>、沥青现货价格分析；</a:t>
            </a:r>
            <a:endParaRPr lang="en-US" altLang="zh-CN" b="1" dirty="0" smtClean="0">
              <a:solidFill>
                <a:srgbClr val="FF0000"/>
              </a:solidFill>
            </a:endParaRPr>
          </a:p>
          <a:p>
            <a:pPr>
              <a:buNone/>
            </a:pPr>
            <a:r>
              <a:rPr lang="en-US" altLang="zh-CN" dirty="0" smtClean="0"/>
              <a:t>3</a:t>
            </a:r>
            <a:r>
              <a:rPr lang="zh-CN" altLang="en-US" dirty="0" smtClean="0"/>
              <a:t>、沥青期货合约与交割制度</a:t>
            </a:r>
            <a:endParaRPr lang="en-US" altLang="zh-CN" dirty="0" smtClean="0"/>
          </a:p>
          <a:p>
            <a:pPr>
              <a:buNone/>
            </a:pPr>
            <a:r>
              <a:rPr lang="en-US" altLang="zh-CN" dirty="0" smtClean="0"/>
              <a:t>4</a:t>
            </a:r>
            <a:r>
              <a:rPr lang="zh-CN" altLang="en-US" dirty="0" smtClean="0"/>
              <a:t>、沥青期货价格猜想；</a:t>
            </a:r>
            <a:endParaRPr lang="en-US" altLang="zh-CN" dirty="0" smtClean="0"/>
          </a:p>
          <a:p>
            <a:pPr>
              <a:buNone/>
            </a:pPr>
            <a:r>
              <a:rPr lang="en-US" altLang="zh-CN" dirty="0" smtClean="0"/>
              <a:t>5</a:t>
            </a:r>
            <a:r>
              <a:rPr lang="zh-CN" altLang="en-US" dirty="0" smtClean="0"/>
              <a:t>、沥青期货套期保值调查</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20</a:t>
            </a:fld>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pPr algn="r"/>
            <a:r>
              <a:rPr lang="zh-CN" altLang="en-US" dirty="0" smtClean="0"/>
              <a:t>沥青与原油价格</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21</a:t>
            </a:fld>
            <a:endParaRPr lang="zh-CN" altLang="en-US"/>
          </a:p>
        </p:txBody>
      </p:sp>
      <p:pic>
        <p:nvPicPr>
          <p:cNvPr id="55299" name="Picture 3"/>
          <p:cNvPicPr>
            <a:picLocks noGrp="1" noChangeAspect="1" noChangeArrowheads="1"/>
          </p:cNvPicPr>
          <p:nvPr>
            <p:ph idx="1"/>
          </p:nvPr>
        </p:nvPicPr>
        <p:blipFill>
          <a:blip r:embed="rId2" cstate="print"/>
          <a:srcRect/>
          <a:stretch>
            <a:fillRect/>
          </a:stretch>
        </p:blipFill>
        <p:spPr bwMode="auto">
          <a:xfrm>
            <a:off x="971600" y="2348880"/>
            <a:ext cx="7396999" cy="3345525"/>
          </a:xfrm>
          <a:prstGeom prst="rect">
            <a:avLst/>
          </a:prstGeom>
          <a:noFill/>
          <a:ln w="9525">
            <a:noFill/>
            <a:miter lim="800000"/>
            <a:headEnd/>
            <a:tailEnd/>
          </a:ln>
          <a:effectLst/>
        </p:spPr>
      </p:pic>
      <p:sp>
        <p:nvSpPr>
          <p:cNvPr id="11" name="TextBox 10"/>
          <p:cNvSpPr txBox="1"/>
          <p:nvPr/>
        </p:nvSpPr>
        <p:spPr>
          <a:xfrm>
            <a:off x="323528" y="5517232"/>
            <a:ext cx="8208912" cy="923330"/>
          </a:xfrm>
          <a:prstGeom prst="rect">
            <a:avLst/>
          </a:prstGeom>
          <a:noFill/>
        </p:spPr>
        <p:txBody>
          <a:bodyPr wrap="square" rtlCol="0">
            <a:spAutoFit/>
          </a:bodyPr>
          <a:lstStyle/>
          <a:p>
            <a:r>
              <a:rPr lang="en-US" altLang="zh-CN" dirty="0" smtClean="0"/>
              <a:t>1</a:t>
            </a:r>
            <a:r>
              <a:rPr lang="zh-CN" altLang="en-US" dirty="0" smtClean="0"/>
              <a:t>、影响沥青价格的因素：成本</a:t>
            </a:r>
            <a:r>
              <a:rPr lang="en-US" altLang="zh-CN" dirty="0" smtClean="0"/>
              <a:t>+</a:t>
            </a:r>
            <a:r>
              <a:rPr lang="zh-CN" altLang="en-US" dirty="0" smtClean="0"/>
              <a:t>需求；</a:t>
            </a:r>
            <a:endParaRPr lang="en-US" altLang="zh-CN" dirty="0" smtClean="0"/>
          </a:p>
          <a:p>
            <a:r>
              <a:rPr lang="en-US" altLang="zh-CN" dirty="0" smtClean="0"/>
              <a:t>2</a:t>
            </a:r>
            <a:r>
              <a:rPr lang="zh-CN" altLang="en-US" dirty="0" smtClean="0"/>
              <a:t>、沥青大趋势上跟随原油价格波动；</a:t>
            </a:r>
            <a:endParaRPr lang="en-US" altLang="zh-CN" dirty="0" smtClean="0"/>
          </a:p>
          <a:p>
            <a:r>
              <a:rPr lang="en-US" altLang="zh-CN" dirty="0" smtClean="0"/>
              <a:t>3</a:t>
            </a:r>
            <a:r>
              <a:rPr lang="zh-CN" altLang="en-US" dirty="0" smtClean="0"/>
              <a:t>、终端需求的季节性以及政策性变化使沥青价格波动幅度滞后于燃料油；</a:t>
            </a:r>
            <a:endParaRPr lang="en-US" altLang="zh-CN" dirty="0" smtClean="0"/>
          </a:p>
        </p:txBody>
      </p:sp>
      <p:sp>
        <p:nvSpPr>
          <p:cNvPr id="12" name="矩形 11"/>
          <p:cNvSpPr/>
          <p:nvPr/>
        </p:nvSpPr>
        <p:spPr>
          <a:xfrm>
            <a:off x="1907704" y="2852936"/>
            <a:ext cx="216024" cy="576064"/>
          </a:xfrm>
          <a:prstGeom prst="rect">
            <a:avLst/>
          </a:prstGeom>
          <a:noFill/>
          <a:ln w="127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a:stCxn id="12" idx="0"/>
          </p:cNvCxnSpPr>
          <p:nvPr/>
        </p:nvCxnSpPr>
        <p:spPr>
          <a:xfrm flipV="1">
            <a:off x="2015716" y="2420888"/>
            <a:ext cx="25202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763688" y="1844824"/>
            <a:ext cx="1872208" cy="738664"/>
          </a:xfrm>
          <a:prstGeom prst="rect">
            <a:avLst/>
          </a:prstGeom>
          <a:noFill/>
          <a:ln>
            <a:noFill/>
          </a:ln>
        </p:spPr>
        <p:txBody>
          <a:bodyPr wrap="square" rtlCol="0">
            <a:spAutoFit/>
          </a:bodyPr>
          <a:lstStyle/>
          <a:p>
            <a:r>
              <a:rPr lang="zh-CN" altLang="en-US" sz="1400" dirty="0" smtClean="0"/>
              <a:t>原油跟随燃料油波动，在</a:t>
            </a:r>
            <a:r>
              <a:rPr lang="en-US" altLang="zh-CN" sz="1400" dirty="0" smtClean="0"/>
              <a:t>6</a:t>
            </a:r>
            <a:r>
              <a:rPr lang="zh-CN" altLang="en-US" sz="1400" dirty="0" smtClean="0"/>
              <a:t>月份同时见顶</a:t>
            </a:r>
            <a:endParaRPr lang="zh-CN" altLang="en-US" sz="1400" dirty="0"/>
          </a:p>
        </p:txBody>
      </p:sp>
      <p:sp>
        <p:nvSpPr>
          <p:cNvPr id="18" name="矩形 17"/>
          <p:cNvSpPr/>
          <p:nvPr/>
        </p:nvSpPr>
        <p:spPr>
          <a:xfrm>
            <a:off x="2123728" y="3501008"/>
            <a:ext cx="1080120" cy="720080"/>
          </a:xfrm>
          <a:prstGeom prst="rect">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flipV="1">
            <a:off x="2339752" y="3140968"/>
            <a:ext cx="43204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99792" y="2924944"/>
            <a:ext cx="1584176" cy="523220"/>
          </a:xfrm>
          <a:prstGeom prst="rect">
            <a:avLst/>
          </a:prstGeom>
          <a:noFill/>
        </p:spPr>
        <p:txBody>
          <a:bodyPr wrap="square" rtlCol="0">
            <a:spAutoFit/>
          </a:bodyPr>
          <a:lstStyle/>
          <a:p>
            <a:r>
              <a:rPr lang="zh-CN" altLang="en-US" sz="1400" dirty="0" smtClean="0"/>
              <a:t>沥青</a:t>
            </a:r>
            <a:r>
              <a:rPr lang="en-US" altLang="zh-CN" sz="1400" dirty="0" smtClean="0"/>
              <a:t>10</a:t>
            </a:r>
            <a:r>
              <a:rPr lang="zh-CN" altLang="en-US" sz="1400" dirty="0" smtClean="0"/>
              <a:t>月份才开始回落</a:t>
            </a:r>
            <a:endParaRPr lang="zh-CN" altLang="en-US" sz="1400" dirty="0"/>
          </a:p>
        </p:txBody>
      </p:sp>
      <p:cxnSp>
        <p:nvCxnSpPr>
          <p:cNvPr id="25" name="直接箭头连接符 24"/>
          <p:cNvCxnSpPr/>
          <p:nvPr/>
        </p:nvCxnSpPr>
        <p:spPr>
          <a:xfrm>
            <a:off x="2555776" y="4005064"/>
            <a:ext cx="93610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19872" y="4077072"/>
            <a:ext cx="2808312" cy="307777"/>
          </a:xfrm>
          <a:prstGeom prst="rect">
            <a:avLst/>
          </a:prstGeom>
          <a:noFill/>
        </p:spPr>
        <p:txBody>
          <a:bodyPr wrap="square" rtlCol="0">
            <a:spAutoFit/>
          </a:bodyPr>
          <a:lstStyle/>
          <a:p>
            <a:r>
              <a:rPr lang="zh-CN" altLang="en-US" sz="1400" dirty="0" smtClean="0"/>
              <a:t>沥青的跌幅滞后于原油和燃料油</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linds(horizont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blinds(horizontal)">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ppt_x"/>
                                          </p:val>
                                        </p:tav>
                                        <p:tav tm="100000">
                                          <p:val>
                                            <p:strVal val="#ppt_x"/>
                                          </p:val>
                                        </p:tav>
                                      </p:tavLst>
                                    </p:anim>
                                    <p:anim calcmode="lin" valueType="num">
                                      <p:cBhvr additive="base">
                                        <p:cTn id="5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ppt_x"/>
                                          </p:val>
                                        </p:tav>
                                        <p:tav tm="100000">
                                          <p:val>
                                            <p:strVal val="#ppt_x"/>
                                          </p:val>
                                        </p:tav>
                                      </p:tavLst>
                                    </p:anim>
                                    <p:anim calcmode="lin" valueType="num">
                                      <p:cBhvr additive="base">
                                        <p:cTn id="6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8" grpId="0" animBg="1"/>
      <p:bldP spid="23"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pPr algn="r"/>
            <a:r>
              <a:rPr lang="zh-CN" altLang="en-US" sz="2800" dirty="0" smtClean="0"/>
              <a:t>终端需求对沥青价格的影响</a:t>
            </a:r>
            <a:r>
              <a:rPr lang="en-US" altLang="zh-CN" sz="2800" dirty="0" smtClean="0"/>
              <a:t>——</a:t>
            </a:r>
            <a:r>
              <a:rPr lang="zh-CN" altLang="en-US" sz="2800" dirty="0" smtClean="0"/>
              <a:t>理论情况</a:t>
            </a:r>
            <a:endParaRPr lang="zh-CN" altLang="en-US" sz="2800"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22</a:t>
            </a:fld>
            <a:endParaRPr lang="zh-CN" altLang="en-US"/>
          </a:p>
        </p:txBody>
      </p:sp>
      <p:graphicFrame>
        <p:nvGraphicFramePr>
          <p:cNvPr id="6" name="内容占位符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9" name="任意多边形 8"/>
          <p:cNvSpPr/>
          <p:nvPr/>
        </p:nvSpPr>
        <p:spPr>
          <a:xfrm>
            <a:off x="655093" y="2524836"/>
            <a:ext cx="2565779" cy="832513"/>
          </a:xfrm>
          <a:custGeom>
            <a:avLst/>
            <a:gdLst>
              <a:gd name="connsiteX0" fmla="*/ 0 w 2565779"/>
              <a:gd name="connsiteY0" fmla="*/ 0 h 832513"/>
              <a:gd name="connsiteX1" fmla="*/ 2565779 w 2565779"/>
              <a:gd name="connsiteY1" fmla="*/ 832513 h 832513"/>
            </a:gdLst>
            <a:ahLst/>
            <a:cxnLst>
              <a:cxn ang="0">
                <a:pos x="connsiteX0" y="connsiteY0"/>
              </a:cxn>
              <a:cxn ang="0">
                <a:pos x="connsiteX1" y="connsiteY1"/>
              </a:cxn>
            </a:cxnLst>
            <a:rect l="l" t="t" r="r" b="b"/>
            <a:pathLst>
              <a:path w="2565779" h="832513">
                <a:moveTo>
                  <a:pt x="0" y="0"/>
                </a:moveTo>
                <a:lnTo>
                  <a:pt x="2565779" y="832513"/>
                </a:ln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任意多边形 9"/>
          <p:cNvSpPr/>
          <p:nvPr/>
        </p:nvSpPr>
        <p:spPr>
          <a:xfrm>
            <a:off x="3179928" y="1637731"/>
            <a:ext cx="4203511" cy="1965278"/>
          </a:xfrm>
          <a:custGeom>
            <a:avLst/>
            <a:gdLst>
              <a:gd name="connsiteX0" fmla="*/ 0 w 4203511"/>
              <a:gd name="connsiteY0" fmla="*/ 1719618 h 1965278"/>
              <a:gd name="connsiteX1" fmla="*/ 1023582 w 4203511"/>
              <a:gd name="connsiteY1" fmla="*/ 1678675 h 1965278"/>
              <a:gd name="connsiteX2" fmla="*/ 4203511 w 4203511"/>
              <a:gd name="connsiteY2" fmla="*/ 0 h 1965278"/>
            </a:gdLst>
            <a:ahLst/>
            <a:cxnLst>
              <a:cxn ang="0">
                <a:pos x="connsiteX0" y="connsiteY0"/>
              </a:cxn>
              <a:cxn ang="0">
                <a:pos x="connsiteX1" y="connsiteY1"/>
              </a:cxn>
              <a:cxn ang="0">
                <a:pos x="connsiteX2" y="connsiteY2"/>
              </a:cxn>
            </a:cxnLst>
            <a:rect l="l" t="t" r="r" b="b"/>
            <a:pathLst>
              <a:path w="4203511" h="1965278">
                <a:moveTo>
                  <a:pt x="0" y="1719618"/>
                </a:moveTo>
                <a:cubicBezTo>
                  <a:pt x="161498" y="1842448"/>
                  <a:pt x="322997" y="1965278"/>
                  <a:pt x="1023582" y="1678675"/>
                </a:cubicBezTo>
                <a:cubicBezTo>
                  <a:pt x="1724167" y="1392072"/>
                  <a:pt x="3673523" y="261582"/>
                  <a:pt x="4203511" y="0"/>
                </a:cubicBez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任意多边形 10"/>
          <p:cNvSpPr/>
          <p:nvPr/>
        </p:nvSpPr>
        <p:spPr>
          <a:xfrm>
            <a:off x="7342496" y="1644555"/>
            <a:ext cx="1460310" cy="470848"/>
          </a:xfrm>
          <a:custGeom>
            <a:avLst/>
            <a:gdLst>
              <a:gd name="connsiteX0" fmla="*/ 0 w 1460310"/>
              <a:gd name="connsiteY0" fmla="*/ 20472 h 470848"/>
              <a:gd name="connsiteX1" fmla="*/ 900752 w 1460310"/>
              <a:gd name="connsiteY1" fmla="*/ 75063 h 470848"/>
              <a:gd name="connsiteX2" fmla="*/ 1460310 w 1460310"/>
              <a:gd name="connsiteY2" fmla="*/ 470848 h 470848"/>
            </a:gdLst>
            <a:ahLst/>
            <a:cxnLst>
              <a:cxn ang="0">
                <a:pos x="connsiteX0" y="connsiteY0"/>
              </a:cxn>
              <a:cxn ang="0">
                <a:pos x="connsiteX1" y="connsiteY1"/>
              </a:cxn>
              <a:cxn ang="0">
                <a:pos x="connsiteX2" y="connsiteY2"/>
              </a:cxn>
            </a:cxnLst>
            <a:rect l="l" t="t" r="r" b="b"/>
            <a:pathLst>
              <a:path w="1460310" h="470848">
                <a:moveTo>
                  <a:pt x="0" y="20472"/>
                </a:moveTo>
                <a:cubicBezTo>
                  <a:pt x="328683" y="10236"/>
                  <a:pt x="657367" y="0"/>
                  <a:pt x="900752" y="75063"/>
                </a:cubicBezTo>
                <a:cubicBezTo>
                  <a:pt x="1144137" y="150126"/>
                  <a:pt x="1302223" y="310487"/>
                  <a:pt x="1460310" y="470848"/>
                </a:cubicBezTo>
              </a:path>
            </a:pathLst>
          </a:cu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TextBox 11"/>
          <p:cNvSpPr txBox="1"/>
          <p:nvPr/>
        </p:nvSpPr>
        <p:spPr>
          <a:xfrm>
            <a:off x="251520" y="1340768"/>
            <a:ext cx="1512168" cy="369332"/>
          </a:xfrm>
          <a:prstGeom prst="rect">
            <a:avLst/>
          </a:prstGeom>
          <a:noFill/>
        </p:spPr>
        <p:txBody>
          <a:bodyPr wrap="square" rtlCol="0">
            <a:spAutoFit/>
          </a:bodyPr>
          <a:lstStyle/>
          <a:p>
            <a:r>
              <a:rPr lang="zh-CN" altLang="en-US" dirty="0" smtClean="0"/>
              <a:t>终端消费量</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edge">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pPr algn="r"/>
            <a:r>
              <a:rPr lang="zh-CN" altLang="en-US" dirty="0" smtClean="0"/>
              <a:t>中国商业沥青库库容</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23</a:t>
            </a:fld>
            <a:endParaRPr lang="zh-CN" altLang="en-US"/>
          </a:p>
        </p:txBody>
      </p:sp>
      <p:pic>
        <p:nvPicPr>
          <p:cNvPr id="60422" name="Picture 6"/>
          <p:cNvPicPr>
            <a:picLocks noChangeAspect="1" noChangeArrowheads="1"/>
          </p:cNvPicPr>
          <p:nvPr/>
        </p:nvPicPr>
        <p:blipFill>
          <a:blip r:embed="rId3" cstate="print"/>
          <a:srcRect/>
          <a:stretch>
            <a:fillRect/>
          </a:stretch>
        </p:blipFill>
        <p:spPr bwMode="auto">
          <a:xfrm>
            <a:off x="323529" y="1340768"/>
            <a:ext cx="4392487" cy="2880319"/>
          </a:xfrm>
          <a:prstGeom prst="rect">
            <a:avLst/>
          </a:prstGeom>
          <a:noFill/>
          <a:ln w="9525">
            <a:noFill/>
            <a:miter lim="800000"/>
            <a:headEnd/>
            <a:tailEnd/>
          </a:ln>
          <a:effectLst/>
        </p:spPr>
      </p:pic>
      <p:pic>
        <p:nvPicPr>
          <p:cNvPr id="60423" name="Picture 7"/>
          <p:cNvPicPr>
            <a:picLocks noGrp="1" noChangeAspect="1" noChangeArrowheads="1"/>
          </p:cNvPicPr>
          <p:nvPr>
            <p:ph idx="1"/>
          </p:nvPr>
        </p:nvPicPr>
        <p:blipFill>
          <a:blip r:embed="rId4" cstate="print"/>
          <a:srcRect/>
          <a:stretch>
            <a:fillRect/>
          </a:stretch>
        </p:blipFill>
        <p:spPr bwMode="auto">
          <a:xfrm>
            <a:off x="4628327" y="1340768"/>
            <a:ext cx="4515673" cy="2736303"/>
          </a:xfrm>
          <a:prstGeom prst="rect">
            <a:avLst/>
          </a:prstGeom>
          <a:noFill/>
          <a:ln w="9525">
            <a:noFill/>
            <a:miter lim="800000"/>
            <a:headEnd/>
            <a:tailEnd/>
          </a:ln>
          <a:effectLst/>
        </p:spPr>
      </p:pic>
      <p:pic>
        <p:nvPicPr>
          <p:cNvPr id="60424" name="Picture 8"/>
          <p:cNvPicPr>
            <a:picLocks noChangeAspect="1" noChangeArrowheads="1"/>
          </p:cNvPicPr>
          <p:nvPr/>
        </p:nvPicPr>
        <p:blipFill>
          <a:blip r:embed="rId5" cstate="print"/>
          <a:srcRect/>
          <a:stretch>
            <a:fillRect/>
          </a:stretch>
        </p:blipFill>
        <p:spPr bwMode="auto">
          <a:xfrm>
            <a:off x="251520" y="4149080"/>
            <a:ext cx="4104456" cy="230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a:bodyPr>
          <a:lstStyle/>
          <a:p>
            <a:r>
              <a:rPr lang="zh-CN" altLang="en-US" sz="4000" dirty="0" smtClean="0"/>
              <a:t>沥青量价关系</a:t>
            </a:r>
            <a:endParaRPr lang="zh-CN" altLang="en-US" sz="4000"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24</a:t>
            </a:fld>
            <a:endParaRPr lang="zh-CN" altLang="en-US"/>
          </a:p>
        </p:txBody>
      </p:sp>
      <p:graphicFrame>
        <p:nvGraphicFramePr>
          <p:cNvPr id="6" name="内容占位符 5"/>
          <p:cNvGraphicFramePr>
            <a:graphicFrameLocks noGrp="1"/>
          </p:cNvGraphicFramePr>
          <p:nvPr>
            <p:ph idx="1"/>
          </p:nvPr>
        </p:nvGraphicFramePr>
        <p:xfrm>
          <a:off x="457200" y="2060847"/>
          <a:ext cx="8229600" cy="406531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51520" y="1556792"/>
            <a:ext cx="1584176" cy="369332"/>
          </a:xfrm>
          <a:prstGeom prst="rect">
            <a:avLst/>
          </a:prstGeom>
          <a:noFill/>
        </p:spPr>
        <p:txBody>
          <a:bodyPr wrap="square" rtlCol="0">
            <a:spAutoFit/>
          </a:bodyPr>
          <a:lstStyle/>
          <a:p>
            <a:r>
              <a:rPr lang="zh-CN" altLang="en-US" dirty="0" smtClean="0"/>
              <a:t>实际消费量</a:t>
            </a:r>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pPr algn="r"/>
            <a:r>
              <a:rPr lang="zh-CN" altLang="en-US" dirty="0" smtClean="0"/>
              <a:t>沥青现货价格波动规律</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25</a:t>
            </a:fld>
            <a:endParaRPr lang="zh-CN" altLang="en-US"/>
          </a:p>
        </p:txBody>
      </p:sp>
      <p:pic>
        <p:nvPicPr>
          <p:cNvPr id="56322" name="Picture 2"/>
          <p:cNvPicPr>
            <a:picLocks noGrp="1" noChangeAspect="1" noChangeArrowheads="1"/>
          </p:cNvPicPr>
          <p:nvPr>
            <p:ph idx="1"/>
          </p:nvPr>
        </p:nvPicPr>
        <p:blipFill>
          <a:blip r:embed="rId2" cstate="print"/>
          <a:srcRect/>
          <a:stretch>
            <a:fillRect/>
          </a:stretch>
        </p:blipFill>
        <p:spPr bwMode="auto">
          <a:xfrm>
            <a:off x="971600" y="1196752"/>
            <a:ext cx="6935720" cy="3455251"/>
          </a:xfrm>
          <a:prstGeom prst="rect">
            <a:avLst/>
          </a:prstGeom>
          <a:noFill/>
          <a:ln w="9525">
            <a:noFill/>
            <a:miter lim="800000"/>
            <a:headEnd/>
            <a:tailEnd/>
          </a:ln>
          <a:effectLst/>
        </p:spPr>
      </p:pic>
      <p:sp>
        <p:nvSpPr>
          <p:cNvPr id="7" name="TextBox 6"/>
          <p:cNvSpPr txBox="1"/>
          <p:nvPr/>
        </p:nvSpPr>
        <p:spPr>
          <a:xfrm>
            <a:off x="251520" y="4725144"/>
            <a:ext cx="8208912" cy="923330"/>
          </a:xfrm>
          <a:prstGeom prst="rect">
            <a:avLst/>
          </a:prstGeom>
          <a:noFill/>
        </p:spPr>
        <p:txBody>
          <a:bodyPr wrap="square" rtlCol="0">
            <a:spAutoFit/>
          </a:bodyPr>
          <a:lstStyle/>
          <a:p>
            <a:r>
              <a:rPr lang="en-US" altLang="zh-CN" dirty="0" smtClean="0"/>
              <a:t>1</a:t>
            </a:r>
            <a:r>
              <a:rPr lang="zh-CN" altLang="en-US" dirty="0" smtClean="0"/>
              <a:t>、</a:t>
            </a:r>
            <a:r>
              <a:rPr lang="en-US" altLang="zh-CN" dirty="0" smtClean="0"/>
              <a:t>12</a:t>
            </a:r>
            <a:r>
              <a:rPr lang="zh-CN" altLang="en-US" dirty="0" smtClean="0"/>
              <a:t>月</a:t>
            </a:r>
            <a:r>
              <a:rPr lang="en-US" altLang="zh-CN" dirty="0" smtClean="0"/>
              <a:t>-4</a:t>
            </a:r>
            <a:r>
              <a:rPr lang="zh-CN" altLang="en-US" dirty="0" smtClean="0"/>
              <a:t>月上涨，年中下跌，年底再上涨；</a:t>
            </a:r>
            <a:endParaRPr lang="en-US" altLang="zh-CN" dirty="0" smtClean="0"/>
          </a:p>
          <a:p>
            <a:r>
              <a:rPr lang="en-US" altLang="zh-CN" dirty="0" smtClean="0"/>
              <a:t>2</a:t>
            </a:r>
            <a:r>
              <a:rPr lang="zh-CN" altLang="en-US" dirty="0" smtClean="0"/>
              <a:t>、</a:t>
            </a:r>
            <a:r>
              <a:rPr lang="en-US" altLang="zh-CN" dirty="0" smtClean="0"/>
              <a:t>2013</a:t>
            </a:r>
            <a:r>
              <a:rPr lang="zh-CN" altLang="en-US" dirty="0" smtClean="0"/>
              <a:t>年年初价格较早出现回落；</a:t>
            </a:r>
            <a:endParaRPr lang="en-US" altLang="zh-CN" dirty="0" smtClean="0"/>
          </a:p>
          <a:p>
            <a:r>
              <a:rPr lang="en-US" altLang="zh-CN" dirty="0" smtClean="0"/>
              <a:t>3</a:t>
            </a:r>
            <a:r>
              <a:rPr lang="zh-CN" altLang="en-US" dirty="0" smtClean="0"/>
              <a:t>、沥青期货会不会改变现有的运行模式；</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lstStyle/>
          <a:p>
            <a:pPr algn="r"/>
            <a:r>
              <a:rPr lang="zh-CN" altLang="en-US" dirty="0" smtClean="0"/>
              <a:t>国产与进口沥青价格分析</a:t>
            </a:r>
            <a:endParaRPr lang="zh-CN" altLang="en-US" dirty="0"/>
          </a:p>
        </p:txBody>
      </p:sp>
      <p:sp>
        <p:nvSpPr>
          <p:cNvPr id="3" name="日期占位符 2"/>
          <p:cNvSpPr>
            <a:spLocks noGrp="1"/>
          </p:cNvSpPr>
          <p:nvPr>
            <p:ph type="dt" sz="half" idx="10"/>
          </p:nvPr>
        </p:nvSpPr>
        <p:spPr/>
        <p:txBody>
          <a:bodyPr/>
          <a:lstStyle/>
          <a:p>
            <a:pPr>
              <a:defRPr/>
            </a:pPr>
            <a:endParaRPr lang="en-US" altLang="zh-CN" dirty="0"/>
          </a:p>
        </p:txBody>
      </p:sp>
      <p:sp>
        <p:nvSpPr>
          <p:cNvPr id="4" name="灯片编号占位符 3"/>
          <p:cNvSpPr>
            <a:spLocks noGrp="1"/>
          </p:cNvSpPr>
          <p:nvPr>
            <p:ph type="sldNum" sz="quarter" idx="12"/>
          </p:nvPr>
        </p:nvSpPr>
        <p:spPr/>
        <p:txBody>
          <a:bodyPr/>
          <a:lstStyle/>
          <a:p>
            <a:pPr>
              <a:defRPr/>
            </a:pPr>
            <a:fld id="{88F41517-487B-464A-BC70-57B847394DB7}" type="slidenum">
              <a:rPr lang="en-US" altLang="zh-CN" smtClean="0"/>
              <a:pPr>
                <a:defRPr/>
              </a:pPr>
              <a:t>26</a:t>
            </a:fld>
            <a:endParaRPr lang="en-US" altLang="zh-CN" dirty="0"/>
          </a:p>
        </p:txBody>
      </p:sp>
      <p:sp>
        <p:nvSpPr>
          <p:cNvPr id="6" name="TextBox 5"/>
          <p:cNvSpPr txBox="1"/>
          <p:nvPr/>
        </p:nvSpPr>
        <p:spPr>
          <a:xfrm>
            <a:off x="467544" y="4005064"/>
            <a:ext cx="8280920" cy="1477328"/>
          </a:xfrm>
          <a:prstGeom prst="rect">
            <a:avLst/>
          </a:prstGeom>
          <a:noFill/>
        </p:spPr>
        <p:txBody>
          <a:bodyPr wrap="square" rtlCol="0">
            <a:spAutoFit/>
          </a:bodyPr>
          <a:lstStyle/>
          <a:p>
            <a:r>
              <a:rPr lang="en-US" altLang="zh-CN" dirty="0" smtClean="0"/>
              <a:t>1</a:t>
            </a:r>
            <a:r>
              <a:rPr lang="zh-CN" altLang="en-US" dirty="0" smtClean="0"/>
              <a:t>、近两年来，进口沥青完税价格大部分时间高于国产沥青价格；</a:t>
            </a:r>
            <a:endParaRPr lang="en-US" altLang="zh-CN" dirty="0" smtClean="0"/>
          </a:p>
          <a:p>
            <a:r>
              <a:rPr lang="en-US" altLang="zh-CN" dirty="0" smtClean="0"/>
              <a:t>2</a:t>
            </a:r>
            <a:r>
              <a:rPr lang="zh-CN" altLang="en-US" dirty="0" smtClean="0"/>
              <a:t>、国产沥青份额占主导，价格波动先于进口沥青，一般国产沥青涨价时价格会高于进口沥青；</a:t>
            </a:r>
            <a:endParaRPr lang="en-US" altLang="zh-CN" dirty="0" smtClean="0"/>
          </a:p>
          <a:p>
            <a:r>
              <a:rPr lang="en-US" altLang="zh-CN" dirty="0" smtClean="0"/>
              <a:t>3</a:t>
            </a:r>
            <a:r>
              <a:rPr lang="zh-CN" altLang="en-US" dirty="0" smtClean="0"/>
              <a:t>、进口沥青的高溢价主要源于融资成本较低以及业主的使用偏好；</a:t>
            </a:r>
            <a:endParaRPr lang="en-US" altLang="zh-CN" dirty="0" smtClean="0"/>
          </a:p>
          <a:p>
            <a:r>
              <a:rPr lang="en-US" altLang="zh-CN" dirty="0" smtClean="0"/>
              <a:t>4</a:t>
            </a:r>
            <a:r>
              <a:rPr lang="zh-CN" altLang="en-US" dirty="0" smtClean="0"/>
              <a:t>、未来进口沥青的规模或稳定在</a:t>
            </a:r>
            <a:r>
              <a:rPr lang="en-US" altLang="zh-CN" dirty="0" smtClean="0"/>
              <a:t>300</a:t>
            </a:r>
            <a:r>
              <a:rPr lang="zh-CN" altLang="en-US" dirty="0" smtClean="0"/>
              <a:t>万吨左右的水平；</a:t>
            </a:r>
            <a:endParaRPr lang="en-US" altLang="zh-CN" dirty="0" smtClean="0"/>
          </a:p>
        </p:txBody>
      </p:sp>
      <p:pic>
        <p:nvPicPr>
          <p:cNvPr id="54275" name="Picture 3"/>
          <p:cNvPicPr>
            <a:picLocks noChangeAspect="1" noChangeArrowheads="1"/>
          </p:cNvPicPr>
          <p:nvPr/>
        </p:nvPicPr>
        <p:blipFill>
          <a:blip r:embed="rId2" cstate="print"/>
          <a:srcRect/>
          <a:stretch>
            <a:fillRect/>
          </a:stretch>
        </p:blipFill>
        <p:spPr bwMode="auto">
          <a:xfrm>
            <a:off x="1547664" y="1124744"/>
            <a:ext cx="6191250" cy="27527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blinds(horizontal)">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linds(horizontal)">
                                      <p:cBhvr>
                                        <p:cTn id="2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pPr algn="r"/>
            <a:r>
              <a:rPr lang="zh-CN" altLang="en-US" dirty="0" smtClean="0"/>
              <a:t>沥青冬储价格</a:t>
            </a:r>
            <a:endParaRPr lang="zh-CN" altLang="en-US" dirty="0"/>
          </a:p>
        </p:txBody>
      </p:sp>
      <p:sp>
        <p:nvSpPr>
          <p:cNvPr id="3" name="日期占位符 2"/>
          <p:cNvSpPr>
            <a:spLocks noGrp="1"/>
          </p:cNvSpPr>
          <p:nvPr>
            <p:ph type="dt" sz="half" idx="10"/>
          </p:nvPr>
        </p:nvSpPr>
        <p:spPr/>
        <p:txBody>
          <a:bodyPr/>
          <a:lstStyle/>
          <a:p>
            <a:pPr>
              <a:defRPr/>
            </a:pPr>
            <a:endParaRPr lang="en-US" altLang="zh-CN" dirty="0"/>
          </a:p>
        </p:txBody>
      </p:sp>
      <p:sp>
        <p:nvSpPr>
          <p:cNvPr id="4" name="灯片编号占位符 3"/>
          <p:cNvSpPr>
            <a:spLocks noGrp="1"/>
          </p:cNvSpPr>
          <p:nvPr>
            <p:ph type="sldNum" sz="quarter" idx="12"/>
          </p:nvPr>
        </p:nvSpPr>
        <p:spPr/>
        <p:txBody>
          <a:bodyPr/>
          <a:lstStyle/>
          <a:p>
            <a:pPr>
              <a:defRPr/>
            </a:pPr>
            <a:fld id="{88F41517-487B-464A-BC70-57B847394DB7}" type="slidenum">
              <a:rPr lang="en-US" altLang="zh-CN" smtClean="0"/>
              <a:pPr>
                <a:defRPr/>
              </a:pPr>
              <a:t>27</a:t>
            </a:fld>
            <a:endParaRPr lang="en-US" altLang="zh-CN" dirty="0"/>
          </a:p>
        </p:txBody>
      </p:sp>
      <p:graphicFrame>
        <p:nvGraphicFramePr>
          <p:cNvPr id="7" name="表格 6"/>
          <p:cNvGraphicFramePr>
            <a:graphicFrameLocks noGrp="1"/>
          </p:cNvGraphicFramePr>
          <p:nvPr/>
        </p:nvGraphicFramePr>
        <p:xfrm>
          <a:off x="755576" y="3573016"/>
          <a:ext cx="7344816" cy="2366004"/>
        </p:xfrm>
        <a:graphic>
          <a:graphicData uri="http://schemas.openxmlformats.org/drawingml/2006/table">
            <a:tbl>
              <a:tblPr/>
              <a:tblGrid>
                <a:gridCol w="1129633"/>
                <a:gridCol w="874033"/>
                <a:gridCol w="951889"/>
                <a:gridCol w="1179577"/>
                <a:gridCol w="1291219"/>
                <a:gridCol w="1918465"/>
              </a:tblGrid>
              <a:tr h="425930">
                <a:tc>
                  <a:txBody>
                    <a:bodyPr/>
                    <a:lstStyle/>
                    <a:p>
                      <a:pPr indent="279400" algn="l">
                        <a:spcAft>
                          <a:spcPts val="0"/>
                        </a:spcAft>
                      </a:pPr>
                      <a:r>
                        <a:rPr lang="zh-CN" sz="1600" kern="0" dirty="0">
                          <a:latin typeface="Times New Roman"/>
                          <a:ea typeface="宋体"/>
                          <a:cs typeface="宋体"/>
                        </a:rPr>
                        <a:t>年份</a:t>
                      </a:r>
                      <a:endParaRPr lang="zh-CN" sz="1600" kern="100" dirty="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latin typeface="Times New Roman"/>
                          <a:ea typeface="宋体"/>
                          <a:cs typeface="宋体"/>
                        </a:rPr>
                        <a:t>最低价</a:t>
                      </a:r>
                      <a:r>
                        <a:rPr lang="en-US" sz="1600" kern="0">
                          <a:latin typeface="Times New Roman"/>
                          <a:ea typeface="宋体"/>
                          <a:cs typeface="宋体"/>
                        </a:rPr>
                        <a:t>(</a:t>
                      </a:r>
                      <a:r>
                        <a:rPr lang="zh-CN" sz="1600" kern="0">
                          <a:latin typeface="Times New Roman"/>
                          <a:ea typeface="宋体"/>
                          <a:cs typeface="宋体"/>
                        </a:rPr>
                        <a:t>元</a:t>
                      </a:r>
                      <a:r>
                        <a:rPr lang="en-US" sz="1600" kern="0">
                          <a:latin typeface="Times New Roman"/>
                          <a:ea typeface="宋体"/>
                          <a:cs typeface="宋体"/>
                        </a:rPr>
                        <a:t>/</a:t>
                      </a:r>
                      <a:r>
                        <a:rPr lang="zh-CN" sz="1600" kern="0">
                          <a:latin typeface="Times New Roman"/>
                          <a:ea typeface="宋体"/>
                          <a:cs typeface="宋体"/>
                        </a:rPr>
                        <a:t>吨</a:t>
                      </a:r>
                      <a:r>
                        <a:rPr lang="en-US" sz="1600" kern="0">
                          <a:latin typeface="Times New Roman"/>
                          <a:ea typeface="宋体"/>
                          <a:cs typeface="宋体"/>
                        </a:rPr>
                        <a:t>)</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latin typeface="Times New Roman"/>
                          <a:ea typeface="宋体"/>
                          <a:cs typeface="宋体"/>
                        </a:rPr>
                        <a:t>最低价出现时间</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latin typeface="Times New Roman"/>
                          <a:ea typeface="宋体"/>
                          <a:cs typeface="宋体"/>
                        </a:rPr>
                        <a:t>最高价（元</a:t>
                      </a:r>
                      <a:r>
                        <a:rPr lang="en-US" sz="1600" kern="0">
                          <a:latin typeface="Times New Roman"/>
                          <a:ea typeface="宋体"/>
                          <a:cs typeface="宋体"/>
                        </a:rPr>
                        <a:t>/</a:t>
                      </a:r>
                      <a:r>
                        <a:rPr lang="zh-CN" sz="1600" kern="0">
                          <a:latin typeface="Times New Roman"/>
                          <a:ea typeface="宋体"/>
                          <a:cs typeface="宋体"/>
                        </a:rPr>
                        <a:t>吨）</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latin typeface="Times New Roman"/>
                          <a:ea typeface="宋体"/>
                          <a:cs typeface="宋体"/>
                        </a:rPr>
                        <a:t>沥青波动幅度（</a:t>
                      </a:r>
                      <a:r>
                        <a:rPr lang="en-US" sz="1600" kern="0">
                          <a:latin typeface="Times New Roman"/>
                          <a:ea typeface="宋体"/>
                          <a:cs typeface="宋体"/>
                        </a:rPr>
                        <a:t>%</a:t>
                      </a:r>
                      <a:r>
                        <a:rPr lang="zh-CN" sz="1600" kern="0">
                          <a:latin typeface="Times New Roman"/>
                          <a:ea typeface="宋体"/>
                          <a:cs typeface="宋体"/>
                        </a:rPr>
                        <a:t>）</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0">
                          <a:latin typeface="Times New Roman"/>
                          <a:ea typeface="宋体"/>
                          <a:cs typeface="宋体"/>
                        </a:rPr>
                        <a:t>原油波动幅度（</a:t>
                      </a:r>
                      <a:r>
                        <a:rPr lang="en-US" sz="1600" kern="0">
                          <a:latin typeface="Times New Roman"/>
                          <a:ea typeface="宋体"/>
                          <a:cs typeface="宋体"/>
                        </a:rPr>
                        <a:t>%</a:t>
                      </a:r>
                      <a:r>
                        <a:rPr lang="zh-CN" sz="1600" kern="0">
                          <a:latin typeface="Times New Roman"/>
                          <a:ea typeface="宋体"/>
                          <a:cs typeface="宋体"/>
                        </a:rPr>
                        <a:t>）</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32">
                <a:tc>
                  <a:txBody>
                    <a:bodyPr/>
                    <a:lstStyle/>
                    <a:p>
                      <a:pPr algn="l">
                        <a:spcAft>
                          <a:spcPts val="0"/>
                        </a:spcAft>
                      </a:pPr>
                      <a:r>
                        <a:rPr lang="en-US" sz="1600" kern="0">
                          <a:latin typeface="宋体"/>
                          <a:ea typeface="宋体"/>
                          <a:cs typeface="宋体"/>
                        </a:rPr>
                        <a:t>2006-2007</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latin typeface="宋体"/>
                          <a:ea typeface="宋体"/>
                          <a:cs typeface="宋体"/>
                        </a:rPr>
                        <a:t>2000</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latin typeface="宋体"/>
                          <a:ea typeface="宋体"/>
                          <a:cs typeface="宋体"/>
                        </a:rPr>
                        <a:t>11</a:t>
                      </a:r>
                      <a:r>
                        <a:rPr lang="zh-CN" sz="1600" kern="0">
                          <a:latin typeface="Times New Roman"/>
                          <a:ea typeface="宋体"/>
                          <a:cs typeface="宋体"/>
                        </a:rPr>
                        <a:t>月</a:t>
                      </a:r>
                      <a:r>
                        <a:rPr lang="en-US" sz="1600" kern="0">
                          <a:latin typeface="Times New Roman"/>
                          <a:ea typeface="宋体"/>
                          <a:cs typeface="宋体"/>
                        </a:rPr>
                        <a:t>19</a:t>
                      </a:r>
                      <a:r>
                        <a:rPr lang="zh-CN" sz="1600" kern="0">
                          <a:latin typeface="Times New Roman"/>
                          <a:ea typeface="宋体"/>
                          <a:cs typeface="宋体"/>
                        </a:rPr>
                        <a:t>日</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latin typeface="宋体"/>
                          <a:ea typeface="宋体"/>
                          <a:cs typeface="宋体"/>
                        </a:rPr>
                        <a:t>2950</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latin typeface="宋体"/>
                          <a:ea typeface="宋体"/>
                          <a:cs typeface="宋体"/>
                        </a:rPr>
                        <a:t>47.50%</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kern="0">
                          <a:latin typeface="宋体"/>
                          <a:ea typeface="宋体"/>
                          <a:cs typeface="宋体"/>
                        </a:rPr>
                        <a:t>23%</a:t>
                      </a:r>
                      <a:endParaRPr lang="zh-CN" sz="1600" kern="10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68332">
                <a:tc>
                  <a:txBody>
                    <a:bodyPr/>
                    <a:lstStyle/>
                    <a:p>
                      <a:pPr algn="l">
                        <a:spcAft>
                          <a:spcPts val="0"/>
                        </a:spcAft>
                      </a:pPr>
                      <a:r>
                        <a:rPr lang="en-US" sz="1600" kern="0">
                          <a:latin typeface="宋体"/>
                          <a:ea typeface="宋体"/>
                          <a:cs typeface="宋体"/>
                        </a:rPr>
                        <a:t>2007-2008</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2900</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11</a:t>
                      </a:r>
                      <a:r>
                        <a:rPr lang="zh-CN" sz="1600" kern="0">
                          <a:latin typeface="Times New Roman"/>
                          <a:ea typeface="宋体"/>
                          <a:cs typeface="宋体"/>
                        </a:rPr>
                        <a:t>月</a:t>
                      </a:r>
                      <a:r>
                        <a:rPr lang="en-US" sz="1600" kern="0">
                          <a:latin typeface="Times New Roman"/>
                          <a:ea typeface="宋体"/>
                          <a:cs typeface="宋体"/>
                        </a:rPr>
                        <a:t>7</a:t>
                      </a:r>
                      <a:r>
                        <a:rPr lang="zh-CN" sz="1600" kern="0">
                          <a:latin typeface="Times New Roman"/>
                          <a:ea typeface="宋体"/>
                          <a:cs typeface="宋体"/>
                        </a:rPr>
                        <a:t>日</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4050</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40%</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dirty="0">
                          <a:latin typeface="宋体"/>
                          <a:ea typeface="宋体"/>
                          <a:cs typeface="宋体"/>
                        </a:rPr>
                        <a:t>40%</a:t>
                      </a:r>
                      <a:endParaRPr lang="zh-CN" sz="1600" kern="100" dirty="0">
                        <a:latin typeface="Times New Roman"/>
                        <a:ea typeface="宋体"/>
                        <a:cs typeface="Times New Roman"/>
                      </a:endParaRPr>
                    </a:p>
                  </a:txBody>
                  <a:tcPr marL="68580" marR="68580" marT="0" marB="0" anchor="ctr">
                    <a:lnL>
                      <a:noFill/>
                    </a:lnL>
                    <a:lnR>
                      <a:noFill/>
                    </a:lnR>
                    <a:lnT>
                      <a:noFill/>
                    </a:lnT>
                    <a:lnB>
                      <a:noFill/>
                    </a:lnB>
                  </a:tcPr>
                </a:tc>
              </a:tr>
              <a:tr h="268332">
                <a:tc>
                  <a:txBody>
                    <a:bodyPr/>
                    <a:lstStyle/>
                    <a:p>
                      <a:pPr algn="l">
                        <a:spcAft>
                          <a:spcPts val="0"/>
                        </a:spcAft>
                      </a:pPr>
                      <a:r>
                        <a:rPr lang="en-US" sz="1600" kern="0">
                          <a:latin typeface="宋体"/>
                          <a:ea typeface="宋体"/>
                          <a:cs typeface="宋体"/>
                        </a:rPr>
                        <a:t>2008-2009</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2600</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1</a:t>
                      </a:r>
                      <a:r>
                        <a:rPr lang="zh-CN" sz="1600" kern="0">
                          <a:latin typeface="Times New Roman"/>
                          <a:ea typeface="宋体"/>
                          <a:cs typeface="宋体"/>
                        </a:rPr>
                        <a:t>月</a:t>
                      </a:r>
                      <a:r>
                        <a:rPr lang="en-US" sz="1600" kern="0">
                          <a:latin typeface="Times New Roman"/>
                          <a:ea typeface="宋体"/>
                          <a:cs typeface="宋体"/>
                        </a:rPr>
                        <a:t>7</a:t>
                      </a:r>
                      <a:r>
                        <a:rPr lang="zh-CN" sz="1600" kern="0">
                          <a:latin typeface="Times New Roman"/>
                          <a:ea typeface="宋体"/>
                          <a:cs typeface="宋体"/>
                        </a:rPr>
                        <a:t>日</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2925</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dirty="0">
                          <a:latin typeface="宋体"/>
                          <a:ea typeface="宋体"/>
                          <a:cs typeface="宋体"/>
                        </a:rPr>
                        <a:t>12.50%</a:t>
                      </a:r>
                      <a:endParaRPr lang="zh-CN" sz="1600" kern="100" dirty="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dirty="0">
                          <a:latin typeface="宋体"/>
                          <a:ea typeface="宋体"/>
                          <a:cs typeface="宋体"/>
                        </a:rPr>
                        <a:t>-46%</a:t>
                      </a:r>
                      <a:endParaRPr lang="zh-CN" sz="1600" kern="100" dirty="0">
                        <a:latin typeface="Times New Roman"/>
                        <a:ea typeface="宋体"/>
                        <a:cs typeface="Times New Roman"/>
                      </a:endParaRPr>
                    </a:p>
                  </a:txBody>
                  <a:tcPr marL="68580" marR="68580" marT="0" marB="0" anchor="ctr">
                    <a:lnL>
                      <a:noFill/>
                    </a:lnL>
                    <a:lnR>
                      <a:noFill/>
                    </a:lnR>
                    <a:lnT>
                      <a:noFill/>
                    </a:lnT>
                    <a:lnB>
                      <a:noFill/>
                    </a:lnB>
                  </a:tcPr>
                </a:tc>
              </a:tr>
              <a:tr h="268332">
                <a:tc>
                  <a:txBody>
                    <a:bodyPr/>
                    <a:lstStyle/>
                    <a:p>
                      <a:pPr algn="l">
                        <a:spcAft>
                          <a:spcPts val="0"/>
                        </a:spcAft>
                      </a:pPr>
                      <a:r>
                        <a:rPr lang="en-US" sz="1600" kern="0">
                          <a:latin typeface="宋体"/>
                          <a:ea typeface="宋体"/>
                          <a:cs typeface="宋体"/>
                        </a:rPr>
                        <a:t>2009-2010</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3350</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11</a:t>
                      </a:r>
                      <a:r>
                        <a:rPr lang="zh-CN" sz="1600" kern="0">
                          <a:latin typeface="Times New Roman"/>
                          <a:ea typeface="宋体"/>
                          <a:cs typeface="宋体"/>
                        </a:rPr>
                        <a:t>月</a:t>
                      </a:r>
                      <a:r>
                        <a:rPr lang="en-US" sz="1600" kern="0">
                          <a:latin typeface="Times New Roman"/>
                          <a:ea typeface="宋体"/>
                          <a:cs typeface="宋体"/>
                        </a:rPr>
                        <a:t>2</a:t>
                      </a:r>
                      <a:r>
                        <a:rPr lang="zh-CN" sz="1600" kern="0">
                          <a:latin typeface="Times New Roman"/>
                          <a:ea typeface="宋体"/>
                          <a:cs typeface="宋体"/>
                        </a:rPr>
                        <a:t>日</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4360</a:t>
                      </a:r>
                      <a:endParaRPr lang="zh-CN" sz="1600" kern="10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dirty="0">
                          <a:latin typeface="宋体"/>
                          <a:ea typeface="宋体"/>
                          <a:cs typeface="宋体"/>
                        </a:rPr>
                        <a:t>30%</a:t>
                      </a:r>
                      <a:endParaRPr lang="zh-CN" sz="1600" kern="100" dirty="0">
                        <a:latin typeface="Times New Roman"/>
                        <a:ea typeface="宋体"/>
                        <a:cs typeface="Times New Roman"/>
                      </a:endParaRPr>
                    </a:p>
                  </a:txBody>
                  <a:tcPr marL="68580" marR="68580" marT="0" marB="0" anchor="ctr">
                    <a:lnL>
                      <a:noFill/>
                    </a:lnL>
                    <a:lnR>
                      <a:noFill/>
                    </a:lnR>
                    <a:lnT>
                      <a:noFill/>
                    </a:lnT>
                    <a:lnB>
                      <a:noFill/>
                    </a:lnB>
                  </a:tcPr>
                </a:tc>
                <a:tc>
                  <a:txBody>
                    <a:bodyPr/>
                    <a:lstStyle/>
                    <a:p>
                      <a:pPr algn="ctr">
                        <a:spcAft>
                          <a:spcPts val="0"/>
                        </a:spcAft>
                      </a:pPr>
                      <a:r>
                        <a:rPr lang="en-US" sz="1600" kern="0">
                          <a:latin typeface="宋体"/>
                          <a:ea typeface="宋体"/>
                          <a:cs typeface="宋体"/>
                        </a:rPr>
                        <a:t>20%</a:t>
                      </a:r>
                      <a:endParaRPr lang="zh-CN" sz="1600" kern="100">
                        <a:latin typeface="Times New Roman"/>
                        <a:ea typeface="宋体"/>
                        <a:cs typeface="Times New Roman"/>
                      </a:endParaRPr>
                    </a:p>
                  </a:txBody>
                  <a:tcPr marL="68580" marR="68580" marT="0" marB="0" anchor="ctr">
                    <a:lnL>
                      <a:noFill/>
                    </a:lnL>
                    <a:lnR>
                      <a:noFill/>
                    </a:lnR>
                    <a:lnT>
                      <a:noFill/>
                    </a:lnT>
                    <a:lnB>
                      <a:noFill/>
                    </a:lnB>
                  </a:tcPr>
                </a:tc>
              </a:tr>
              <a:tr h="268332">
                <a:tc>
                  <a:txBody>
                    <a:bodyPr/>
                    <a:lstStyle/>
                    <a:p>
                      <a:pPr algn="l">
                        <a:spcAft>
                          <a:spcPts val="0"/>
                        </a:spcAft>
                      </a:pPr>
                      <a:r>
                        <a:rPr lang="en-US" sz="1600" kern="0" dirty="0">
                          <a:latin typeface="宋体"/>
                          <a:ea typeface="宋体"/>
                          <a:cs typeface="宋体"/>
                        </a:rPr>
                        <a:t>2011-2012</a:t>
                      </a:r>
                      <a:endParaRPr lang="zh-CN" sz="1600" kern="100" dirty="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latin typeface="宋体"/>
                          <a:ea typeface="宋体"/>
                          <a:cs typeface="宋体"/>
                        </a:rPr>
                        <a:t>4500</a:t>
                      </a:r>
                      <a:endParaRPr lang="zh-CN" sz="160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latin typeface="宋体"/>
                          <a:ea typeface="宋体"/>
                          <a:cs typeface="宋体"/>
                        </a:rPr>
                        <a:t>1</a:t>
                      </a:r>
                      <a:r>
                        <a:rPr lang="zh-CN" sz="1600" kern="0">
                          <a:latin typeface="Times New Roman"/>
                          <a:ea typeface="宋体"/>
                          <a:cs typeface="宋体"/>
                        </a:rPr>
                        <a:t>月</a:t>
                      </a:r>
                      <a:r>
                        <a:rPr lang="en-US" sz="1600" kern="0">
                          <a:latin typeface="Times New Roman"/>
                          <a:ea typeface="宋体"/>
                          <a:cs typeface="宋体"/>
                        </a:rPr>
                        <a:t>11</a:t>
                      </a:r>
                      <a:r>
                        <a:rPr lang="zh-CN" sz="1600" kern="0">
                          <a:latin typeface="Times New Roman"/>
                          <a:ea typeface="宋体"/>
                          <a:cs typeface="宋体"/>
                        </a:rPr>
                        <a:t>日</a:t>
                      </a:r>
                      <a:endParaRPr lang="zh-CN" sz="160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latin typeface="宋体"/>
                          <a:ea typeface="宋体"/>
                          <a:cs typeface="宋体"/>
                        </a:rPr>
                        <a:t>5100</a:t>
                      </a:r>
                      <a:endParaRPr lang="zh-CN" sz="160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a:latin typeface="宋体"/>
                          <a:ea typeface="宋体"/>
                          <a:cs typeface="宋体"/>
                        </a:rPr>
                        <a:t>13.30%</a:t>
                      </a:r>
                      <a:endParaRPr lang="zh-CN" sz="1600" kern="10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0" dirty="0">
                          <a:latin typeface="宋体"/>
                          <a:ea typeface="宋体"/>
                          <a:cs typeface="宋体"/>
                        </a:rPr>
                        <a:t>31%</a:t>
                      </a:r>
                      <a:endParaRPr lang="zh-CN" sz="1600" kern="100" dirty="0">
                        <a:latin typeface="Times New Roman"/>
                        <a:ea typeface="宋体"/>
                        <a:cs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r h="268332">
                <a:tc>
                  <a:txBody>
                    <a:bodyPr/>
                    <a:lstStyle/>
                    <a:p>
                      <a:pPr algn="l">
                        <a:spcAft>
                          <a:spcPts val="0"/>
                        </a:spcAft>
                      </a:pPr>
                      <a:r>
                        <a:rPr lang="en-US" altLang="zh-CN" sz="1600" kern="100" dirty="0" smtClean="0">
                          <a:solidFill>
                            <a:srgbClr val="FF0000"/>
                          </a:solidFill>
                          <a:latin typeface="Times New Roman"/>
                          <a:ea typeface="宋体"/>
                          <a:cs typeface="Times New Roman"/>
                        </a:rPr>
                        <a:t>2012-2013</a:t>
                      </a:r>
                      <a:endParaRPr lang="zh-CN" sz="1600" kern="100" dirty="0">
                        <a:solidFill>
                          <a:srgbClr val="FF0000"/>
                        </a:solidFill>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kern="100" dirty="0" smtClean="0">
                          <a:solidFill>
                            <a:srgbClr val="FF0000"/>
                          </a:solidFill>
                          <a:latin typeface="Times New Roman"/>
                          <a:ea typeface="宋体"/>
                          <a:cs typeface="Times New Roman"/>
                        </a:rPr>
                        <a:t>4675</a:t>
                      </a:r>
                      <a:endParaRPr lang="zh-CN" sz="1600" kern="100" dirty="0">
                        <a:solidFill>
                          <a:srgbClr val="FF0000"/>
                        </a:solidFill>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kern="100" dirty="0" smtClean="0">
                          <a:solidFill>
                            <a:srgbClr val="FF0000"/>
                          </a:solidFill>
                          <a:latin typeface="Times New Roman"/>
                          <a:ea typeface="宋体"/>
                          <a:cs typeface="Times New Roman"/>
                        </a:rPr>
                        <a:t>12</a:t>
                      </a:r>
                      <a:r>
                        <a:rPr lang="zh-CN" altLang="en-US" sz="1600" kern="100" dirty="0" smtClean="0">
                          <a:solidFill>
                            <a:srgbClr val="FF0000"/>
                          </a:solidFill>
                          <a:latin typeface="Times New Roman"/>
                          <a:ea typeface="宋体"/>
                          <a:cs typeface="Times New Roman"/>
                        </a:rPr>
                        <a:t>月</a:t>
                      </a:r>
                      <a:r>
                        <a:rPr lang="en-US" altLang="zh-CN" sz="1600" kern="100" dirty="0" smtClean="0">
                          <a:solidFill>
                            <a:srgbClr val="FF0000"/>
                          </a:solidFill>
                          <a:latin typeface="Times New Roman"/>
                          <a:ea typeface="宋体"/>
                          <a:cs typeface="Times New Roman"/>
                        </a:rPr>
                        <a:t>26</a:t>
                      </a:r>
                      <a:r>
                        <a:rPr lang="zh-CN" altLang="en-US" sz="1600" kern="100" dirty="0" smtClean="0">
                          <a:solidFill>
                            <a:srgbClr val="FF0000"/>
                          </a:solidFill>
                          <a:latin typeface="Times New Roman"/>
                          <a:ea typeface="宋体"/>
                          <a:cs typeface="Times New Roman"/>
                        </a:rPr>
                        <a:t>日</a:t>
                      </a:r>
                      <a:endParaRPr lang="zh-CN" sz="1600" kern="100" dirty="0">
                        <a:solidFill>
                          <a:srgbClr val="FF0000"/>
                        </a:solidFill>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kern="100" dirty="0" smtClean="0">
                          <a:solidFill>
                            <a:srgbClr val="FF0000"/>
                          </a:solidFill>
                          <a:latin typeface="Times New Roman"/>
                          <a:ea typeface="宋体"/>
                          <a:cs typeface="Times New Roman"/>
                        </a:rPr>
                        <a:t>4850</a:t>
                      </a:r>
                      <a:endParaRPr lang="zh-CN" sz="1600" kern="100" dirty="0">
                        <a:solidFill>
                          <a:srgbClr val="FF0000"/>
                        </a:solidFill>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kern="100" dirty="0" smtClean="0">
                          <a:solidFill>
                            <a:srgbClr val="FF0000"/>
                          </a:solidFill>
                          <a:latin typeface="Times New Roman"/>
                          <a:ea typeface="宋体"/>
                          <a:cs typeface="Times New Roman"/>
                        </a:rPr>
                        <a:t>3.74%</a:t>
                      </a:r>
                      <a:endParaRPr lang="zh-CN" sz="1600" kern="100" dirty="0">
                        <a:solidFill>
                          <a:srgbClr val="FF0000"/>
                        </a:solidFill>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zh-CN" sz="1600" kern="100" dirty="0" smtClean="0">
                          <a:solidFill>
                            <a:srgbClr val="FF0000"/>
                          </a:solidFill>
                          <a:latin typeface="Times New Roman"/>
                          <a:ea typeface="宋体"/>
                          <a:cs typeface="Times New Roman"/>
                        </a:rPr>
                        <a:t>-9%</a:t>
                      </a:r>
                      <a:endParaRPr lang="zh-CN" sz="1600" kern="100" dirty="0">
                        <a:solidFill>
                          <a:srgbClr val="FF0000"/>
                        </a:solidFill>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8332">
                <a:tc gridSpan="6">
                  <a:txBody>
                    <a:bodyPr/>
                    <a:lstStyle/>
                    <a:p>
                      <a:pPr algn="l">
                        <a:spcAft>
                          <a:spcPts val="0"/>
                        </a:spcAft>
                      </a:pPr>
                      <a:r>
                        <a:rPr lang="zh-CN" sz="900" kern="0" dirty="0">
                          <a:latin typeface="Times New Roman"/>
                          <a:ea typeface="宋体"/>
                          <a:cs typeface="宋体"/>
                        </a:rPr>
                        <a:t>数据来源：安迅思息旺</a:t>
                      </a:r>
                      <a:endParaRPr lang="zh-CN" sz="1000" kern="100" dirty="0">
                        <a:latin typeface="Times New Roman"/>
                        <a:ea typeface="宋体"/>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pic>
        <p:nvPicPr>
          <p:cNvPr id="65539" name="Picture 3" descr="http://img.cbichina.com/2012-2-13174652/未命名.jpg"/>
          <p:cNvPicPr>
            <a:picLocks noChangeAspect="1" noChangeArrowheads="1"/>
          </p:cNvPicPr>
          <p:nvPr/>
        </p:nvPicPr>
        <p:blipFill>
          <a:blip r:embed="rId2" cstate="print"/>
          <a:srcRect/>
          <a:stretch>
            <a:fillRect/>
          </a:stretch>
        </p:blipFill>
        <p:spPr bwMode="auto">
          <a:xfrm>
            <a:off x="1187624" y="980728"/>
            <a:ext cx="5991225" cy="2505076"/>
          </a:xfrm>
          <a:prstGeom prst="rect">
            <a:avLst/>
          </a:prstGeom>
          <a:noFill/>
        </p:spPr>
      </p:pic>
      <p:cxnSp>
        <p:nvCxnSpPr>
          <p:cNvPr id="9" name="直接箭头连接符 8"/>
          <p:cNvCxnSpPr/>
          <p:nvPr/>
        </p:nvCxnSpPr>
        <p:spPr>
          <a:xfrm flipV="1">
            <a:off x="7380312" y="4581128"/>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68344" y="4221088"/>
            <a:ext cx="1224136" cy="646331"/>
          </a:xfrm>
          <a:prstGeom prst="rect">
            <a:avLst/>
          </a:prstGeom>
          <a:noFill/>
        </p:spPr>
        <p:txBody>
          <a:bodyPr wrap="square" rtlCol="0">
            <a:spAutoFit/>
          </a:bodyPr>
          <a:lstStyle/>
          <a:p>
            <a:r>
              <a:rPr lang="zh-CN" altLang="en-US" dirty="0" smtClean="0">
                <a:solidFill>
                  <a:srgbClr val="FF0000"/>
                </a:solidFill>
              </a:rPr>
              <a:t>唯一一年原油下跌</a:t>
            </a:r>
            <a:endParaRPr lang="zh-CN" altLang="en-US" dirty="0">
              <a:solidFill>
                <a:srgbClr val="FF0000"/>
              </a:solidFill>
            </a:endParaRPr>
          </a:p>
        </p:txBody>
      </p:sp>
      <p:cxnSp>
        <p:nvCxnSpPr>
          <p:cNvPr id="12" name="直接箭头连接符 11"/>
          <p:cNvCxnSpPr/>
          <p:nvPr/>
        </p:nvCxnSpPr>
        <p:spPr>
          <a:xfrm flipV="1">
            <a:off x="7308304" y="5085184"/>
            <a:ext cx="36004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12360" y="4941168"/>
            <a:ext cx="1331640" cy="523220"/>
          </a:xfrm>
          <a:prstGeom prst="rect">
            <a:avLst/>
          </a:prstGeom>
          <a:noFill/>
        </p:spPr>
        <p:txBody>
          <a:bodyPr wrap="square" rtlCol="0">
            <a:spAutoFit/>
          </a:bodyPr>
          <a:lstStyle/>
          <a:p>
            <a:r>
              <a:rPr lang="zh-CN" altLang="en-US" sz="1400" dirty="0" smtClean="0">
                <a:solidFill>
                  <a:srgbClr val="FF0000"/>
                </a:solidFill>
              </a:rPr>
              <a:t>沥青价格高位是否上涨乏力</a:t>
            </a:r>
            <a:endParaRPr lang="zh-CN" altLang="en-US" sz="14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pPr algn="r"/>
            <a:r>
              <a:rPr lang="zh-CN" altLang="en-US" dirty="0" smtClean="0"/>
              <a:t>沥青现货价格</a:t>
            </a:r>
            <a:r>
              <a:rPr lang="en-US" altLang="zh-CN" dirty="0" smtClean="0"/>
              <a:t>—</a:t>
            </a:r>
            <a:r>
              <a:rPr lang="zh-CN" altLang="en-US" dirty="0" smtClean="0"/>
              <a:t>定价权</a:t>
            </a:r>
            <a:endParaRPr lang="zh-CN" altLang="en-US" dirty="0"/>
          </a:p>
        </p:txBody>
      </p:sp>
      <p:sp>
        <p:nvSpPr>
          <p:cNvPr id="3" name="日期占位符 2"/>
          <p:cNvSpPr>
            <a:spLocks noGrp="1"/>
          </p:cNvSpPr>
          <p:nvPr>
            <p:ph type="dt" sz="half" idx="10"/>
          </p:nvPr>
        </p:nvSpPr>
        <p:spPr/>
        <p:txBody>
          <a:bodyPr/>
          <a:lstStyle/>
          <a:p>
            <a:pPr>
              <a:defRPr/>
            </a:pPr>
            <a:endParaRPr lang="en-US" altLang="zh-CN" dirty="0"/>
          </a:p>
        </p:txBody>
      </p:sp>
      <p:sp>
        <p:nvSpPr>
          <p:cNvPr id="4" name="灯片编号占位符 3"/>
          <p:cNvSpPr>
            <a:spLocks noGrp="1"/>
          </p:cNvSpPr>
          <p:nvPr>
            <p:ph type="sldNum" sz="quarter" idx="12"/>
          </p:nvPr>
        </p:nvSpPr>
        <p:spPr/>
        <p:txBody>
          <a:bodyPr/>
          <a:lstStyle/>
          <a:p>
            <a:pPr>
              <a:defRPr/>
            </a:pPr>
            <a:fld id="{88F41517-487B-464A-BC70-57B847394DB7}" type="slidenum">
              <a:rPr lang="en-US" altLang="zh-CN" smtClean="0"/>
              <a:pPr>
                <a:defRPr/>
              </a:pPr>
              <a:t>28</a:t>
            </a:fld>
            <a:endParaRPr lang="en-US" altLang="zh-CN" dirty="0"/>
          </a:p>
        </p:txBody>
      </p:sp>
      <p:pic>
        <p:nvPicPr>
          <p:cNvPr id="65538" name="Picture 2"/>
          <p:cNvPicPr>
            <a:picLocks noChangeArrowheads="1"/>
          </p:cNvPicPr>
          <p:nvPr/>
        </p:nvPicPr>
        <p:blipFill>
          <a:blip r:embed="rId2" cstate="print"/>
          <a:srcRect l="-10878" t="-5827" r="-2911" b="-4832"/>
          <a:stretch>
            <a:fillRect/>
          </a:stretch>
        </p:blipFill>
        <p:spPr bwMode="auto">
          <a:xfrm>
            <a:off x="1907704" y="1052736"/>
            <a:ext cx="5486400" cy="2895600"/>
          </a:xfrm>
          <a:prstGeom prst="rect">
            <a:avLst/>
          </a:prstGeom>
          <a:noFill/>
          <a:ln w="9525">
            <a:noFill/>
            <a:miter lim="800000"/>
            <a:headEnd/>
            <a:tailEnd/>
          </a:ln>
        </p:spPr>
      </p:pic>
      <p:sp>
        <p:nvSpPr>
          <p:cNvPr id="6" name="TextBox 5"/>
          <p:cNvSpPr txBox="1"/>
          <p:nvPr/>
        </p:nvSpPr>
        <p:spPr>
          <a:xfrm>
            <a:off x="179512" y="3933056"/>
            <a:ext cx="8424936" cy="1477328"/>
          </a:xfrm>
          <a:prstGeom prst="rect">
            <a:avLst/>
          </a:prstGeom>
          <a:noFill/>
        </p:spPr>
        <p:txBody>
          <a:bodyPr wrap="square" rtlCol="0">
            <a:spAutoFit/>
          </a:bodyPr>
          <a:lstStyle/>
          <a:p>
            <a:r>
              <a:rPr lang="en-US" altLang="zh-CN" dirty="0" smtClean="0"/>
              <a:t>1</a:t>
            </a:r>
            <a:r>
              <a:rPr lang="zh-CN" altLang="en-US" dirty="0" smtClean="0"/>
              <a:t>、三大集团占据供应量的</a:t>
            </a:r>
            <a:r>
              <a:rPr lang="en-US" altLang="zh-CN" dirty="0" smtClean="0"/>
              <a:t>87%</a:t>
            </a:r>
            <a:r>
              <a:rPr lang="zh-CN" altLang="en-US" dirty="0" smtClean="0"/>
              <a:t>以上，对价格有绝对话语权；</a:t>
            </a:r>
            <a:endParaRPr lang="en-US" altLang="zh-CN" dirty="0" smtClean="0"/>
          </a:p>
          <a:p>
            <a:r>
              <a:rPr lang="en-US" altLang="zh-CN" dirty="0" smtClean="0"/>
              <a:t>2</a:t>
            </a:r>
            <a:r>
              <a:rPr lang="zh-CN" altLang="en-US" dirty="0" smtClean="0"/>
              <a:t>、中石油和中石化都以实行统销，价格话语权进一步增强；</a:t>
            </a:r>
            <a:endParaRPr lang="en-US" altLang="zh-CN" dirty="0" smtClean="0"/>
          </a:p>
          <a:p>
            <a:r>
              <a:rPr lang="en-US" altLang="zh-CN" dirty="0" smtClean="0"/>
              <a:t>3</a:t>
            </a:r>
            <a:r>
              <a:rPr lang="zh-CN" altLang="en-US" dirty="0" smtClean="0"/>
              <a:t>、中石化的常规调价周期为每月三旬，中石油在月中和月底定价，其他炼厂都有可能跟进；</a:t>
            </a:r>
            <a:endParaRPr lang="en-US" altLang="zh-CN" dirty="0" smtClean="0"/>
          </a:p>
          <a:p>
            <a:r>
              <a:rPr lang="en-US" altLang="zh-CN" dirty="0" smtClean="0"/>
              <a:t>4</a:t>
            </a:r>
            <a:r>
              <a:rPr lang="zh-CN" altLang="en-US" dirty="0" smtClean="0"/>
              <a:t>、价格调整幅度一般在</a:t>
            </a:r>
            <a:r>
              <a:rPr lang="en-US" altLang="zh-CN" dirty="0" smtClean="0"/>
              <a:t>50-100</a:t>
            </a:r>
            <a:r>
              <a:rPr lang="zh-CN" altLang="en-US" dirty="0" smtClean="0"/>
              <a:t>元</a:t>
            </a:r>
            <a:r>
              <a:rPr lang="en-US" altLang="zh-CN" dirty="0" smtClean="0"/>
              <a:t>/</a:t>
            </a:r>
            <a:r>
              <a:rPr lang="zh-CN" altLang="en-US" dirty="0" smtClean="0"/>
              <a:t>吨，个别时期达到</a:t>
            </a:r>
            <a:r>
              <a:rPr lang="en-US" altLang="zh-CN" dirty="0" smtClean="0"/>
              <a:t>150</a:t>
            </a:r>
            <a:r>
              <a:rPr lang="zh-CN" altLang="en-US" dirty="0" smtClean="0"/>
              <a:t>元</a:t>
            </a:r>
            <a:r>
              <a:rPr lang="en-US" altLang="zh-CN" dirty="0" smtClean="0"/>
              <a:t>/</a:t>
            </a:r>
            <a:r>
              <a:rPr lang="zh-CN" altLang="en-US" dirty="0" smtClean="0"/>
              <a:t>吨；</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目录</a:t>
            </a:r>
            <a:endParaRPr lang="zh-CN" altLang="en-US" dirty="0"/>
          </a:p>
        </p:txBody>
      </p:sp>
      <p:sp>
        <p:nvSpPr>
          <p:cNvPr id="3" name="内容占位符 2"/>
          <p:cNvSpPr>
            <a:spLocks noGrp="1"/>
          </p:cNvSpPr>
          <p:nvPr>
            <p:ph idx="1"/>
          </p:nvPr>
        </p:nvSpPr>
        <p:spPr>
          <a:xfrm>
            <a:off x="457200" y="1268760"/>
            <a:ext cx="8229600" cy="4857403"/>
          </a:xfrm>
        </p:spPr>
        <p:txBody>
          <a:bodyPr>
            <a:normAutofit/>
          </a:bodyPr>
          <a:lstStyle/>
          <a:p>
            <a:pPr>
              <a:buNone/>
            </a:pPr>
            <a:r>
              <a:rPr lang="en-US" altLang="zh-CN" dirty="0" smtClean="0"/>
              <a:t>1</a:t>
            </a:r>
            <a:r>
              <a:rPr lang="zh-CN" altLang="en-US" dirty="0" smtClean="0"/>
              <a:t>、沥青市场回顾</a:t>
            </a:r>
            <a:endParaRPr lang="en-US" altLang="zh-CN" dirty="0" smtClean="0"/>
          </a:p>
          <a:p>
            <a:pPr>
              <a:buNone/>
            </a:pPr>
            <a:r>
              <a:rPr lang="en-US" altLang="zh-CN" dirty="0" smtClean="0"/>
              <a:t>2</a:t>
            </a:r>
            <a:r>
              <a:rPr lang="zh-CN" altLang="en-US" dirty="0" smtClean="0"/>
              <a:t>、沥青现货价格分析；</a:t>
            </a:r>
            <a:endParaRPr lang="en-US" altLang="zh-CN" dirty="0" smtClean="0"/>
          </a:p>
          <a:p>
            <a:pPr>
              <a:buNone/>
            </a:pPr>
            <a:r>
              <a:rPr lang="en-US" altLang="zh-CN" b="1" dirty="0" smtClean="0">
                <a:solidFill>
                  <a:srgbClr val="FF0000"/>
                </a:solidFill>
              </a:rPr>
              <a:t>3</a:t>
            </a:r>
            <a:r>
              <a:rPr lang="zh-CN" altLang="en-US" b="1" dirty="0" smtClean="0">
                <a:solidFill>
                  <a:srgbClr val="FF0000"/>
                </a:solidFill>
              </a:rPr>
              <a:t>、沥青期货合约与交割制度</a:t>
            </a:r>
            <a:endParaRPr lang="en-US" altLang="zh-CN" b="1" dirty="0" smtClean="0">
              <a:solidFill>
                <a:srgbClr val="FF0000"/>
              </a:solidFill>
            </a:endParaRPr>
          </a:p>
          <a:p>
            <a:pPr>
              <a:buNone/>
            </a:pPr>
            <a:r>
              <a:rPr lang="en-US" altLang="zh-CN" dirty="0" smtClean="0"/>
              <a:t>4</a:t>
            </a:r>
            <a:r>
              <a:rPr lang="zh-CN" altLang="en-US" dirty="0" smtClean="0"/>
              <a:t>、沥青期货价格猜想；</a:t>
            </a:r>
            <a:endParaRPr lang="en-US" altLang="zh-CN" dirty="0" smtClean="0"/>
          </a:p>
          <a:p>
            <a:pPr>
              <a:buNone/>
            </a:pPr>
            <a:r>
              <a:rPr lang="en-US" altLang="zh-CN" dirty="0" smtClean="0"/>
              <a:t>5</a:t>
            </a:r>
            <a:r>
              <a:rPr lang="zh-CN" altLang="en-US" dirty="0" smtClean="0"/>
              <a:t>、沥青期货套期保值调查</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29</a:t>
            </a:fld>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标题 1"/>
          <p:cNvSpPr txBox="1">
            <a:spLocks/>
          </p:cNvSpPr>
          <p:nvPr/>
        </p:nvSpPr>
        <p:spPr bwMode="auto">
          <a:xfrm>
            <a:off x="2362200" y="258763"/>
            <a:ext cx="6553200" cy="960437"/>
          </a:xfrm>
          <a:prstGeom prst="rect">
            <a:avLst/>
          </a:prstGeom>
          <a:noFill/>
          <a:ln w="9525">
            <a:noFill/>
            <a:miter lim="800000"/>
            <a:headEnd/>
            <a:tailEnd/>
          </a:ln>
        </p:spPr>
        <p:txBody>
          <a:bodyPr/>
          <a:lstStyle/>
          <a:p>
            <a:pPr algn="l">
              <a:lnSpc>
                <a:spcPct val="100000"/>
              </a:lnSpc>
              <a:spcBef>
                <a:spcPct val="0"/>
              </a:spcBef>
            </a:pPr>
            <a:r>
              <a:rPr lang="zh-CN" altLang="en-US" sz="2800" smtClean="0">
                <a:solidFill>
                  <a:srgbClr val="0082CA"/>
                </a:solidFill>
                <a:latin typeface="Verdana" pitchFamily="34" charset="0"/>
                <a:ea typeface="宋体" charset="-122"/>
              </a:rPr>
              <a:t>我们能为您提供的产品及服务</a:t>
            </a:r>
            <a:r>
              <a:rPr lang="de-DE" altLang="zh-CN" sz="2800" smtClean="0">
                <a:solidFill>
                  <a:srgbClr val="0082CA"/>
                </a:solidFill>
                <a:latin typeface="宋体" charset="-122"/>
                <a:ea typeface="宋体" charset="-122"/>
              </a:rPr>
              <a:t/>
            </a:r>
            <a:br>
              <a:rPr lang="de-DE" altLang="zh-CN" sz="2800" smtClean="0">
                <a:solidFill>
                  <a:srgbClr val="0082CA"/>
                </a:solidFill>
                <a:latin typeface="宋体" charset="-122"/>
                <a:ea typeface="宋体" charset="-122"/>
              </a:rPr>
            </a:br>
            <a:endParaRPr lang="zh-CN" altLang="en-US" sz="2800" smtClean="0">
              <a:solidFill>
                <a:srgbClr val="818181"/>
              </a:solidFill>
              <a:latin typeface="宋体" charset="-122"/>
              <a:ea typeface="宋体" charset="-122"/>
            </a:endParaRPr>
          </a:p>
        </p:txBody>
      </p:sp>
      <p:sp>
        <p:nvSpPr>
          <p:cNvPr id="31" name="矩形 30"/>
          <p:cNvSpPr/>
          <p:nvPr/>
        </p:nvSpPr>
        <p:spPr bwMode="auto">
          <a:xfrm>
            <a:off x="381000" y="1828800"/>
            <a:ext cx="4079875" cy="39624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100000"/>
              </a:lnSpc>
              <a:spcBef>
                <a:spcPct val="0"/>
              </a:spcBef>
              <a:buClr>
                <a:srgbClr val="FFFFFF"/>
              </a:buClr>
              <a:defRPr/>
            </a:pPr>
            <a:r>
              <a:rPr lang="zh-CN" altLang="en-US" sz="1600">
                <a:solidFill>
                  <a:srgbClr val="000000"/>
                </a:solidFill>
                <a:latin typeface="宋体" charset="-122"/>
                <a:ea typeface="宋体" charset="-122"/>
              </a:rPr>
              <a:t>常规信息服务</a:t>
            </a:r>
            <a:endParaRPr lang="en-US" altLang="zh-CN" sz="1600">
              <a:solidFill>
                <a:srgbClr val="000000"/>
              </a:solidFill>
              <a:latin typeface="宋体" charset="-122"/>
              <a:ea typeface="宋体" charset="-122"/>
            </a:endParaRPr>
          </a:p>
        </p:txBody>
      </p:sp>
      <p:sp>
        <p:nvSpPr>
          <p:cNvPr id="35" name="矩形 34"/>
          <p:cNvSpPr/>
          <p:nvPr/>
        </p:nvSpPr>
        <p:spPr bwMode="auto">
          <a:xfrm>
            <a:off x="4673600" y="1828800"/>
            <a:ext cx="4089400" cy="3962400"/>
          </a:xfrm>
          <a:prstGeom prst="rect">
            <a:avLst/>
          </a:prstGeom>
          <a:solidFill>
            <a:schemeClr val="bg1">
              <a:lumMod val="85000"/>
            </a:schemeClr>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a:lstStyle/>
          <a:p>
            <a:pPr eaLnBrk="1" hangingPunct="1">
              <a:lnSpc>
                <a:spcPct val="100000"/>
              </a:lnSpc>
              <a:spcBef>
                <a:spcPct val="0"/>
              </a:spcBef>
              <a:buClr>
                <a:srgbClr val="FFFFFF"/>
              </a:buClr>
              <a:defRPr/>
            </a:pPr>
            <a:r>
              <a:rPr lang="zh-CN" altLang="en-US" sz="1600" dirty="0">
                <a:solidFill>
                  <a:srgbClr val="000000"/>
                </a:solidFill>
                <a:latin typeface="宋体" charset="-122"/>
                <a:ea typeface="宋体" charset="-122"/>
              </a:rPr>
              <a:t>战略市场研究</a:t>
            </a:r>
            <a:r>
              <a:rPr lang="zh-CN" altLang="en-US" sz="1600" dirty="0" smtClean="0">
                <a:solidFill>
                  <a:srgbClr val="000000"/>
                </a:solidFill>
                <a:latin typeface="宋体" charset="-122"/>
                <a:ea typeface="宋体" charset="-122"/>
              </a:rPr>
              <a:t>服务（油品）</a:t>
            </a:r>
            <a:endParaRPr lang="en-US" altLang="zh-CN" sz="1600" dirty="0">
              <a:solidFill>
                <a:srgbClr val="000000"/>
              </a:solidFill>
              <a:latin typeface="宋体" charset="-122"/>
              <a:ea typeface="宋体" charset="-122"/>
            </a:endParaRPr>
          </a:p>
        </p:txBody>
      </p:sp>
      <p:sp>
        <p:nvSpPr>
          <p:cNvPr id="55" name="Rectangle 56"/>
          <p:cNvSpPr>
            <a:spLocks noChangeArrowheads="1"/>
          </p:cNvSpPr>
          <p:nvPr/>
        </p:nvSpPr>
        <p:spPr bwMode="auto">
          <a:xfrm>
            <a:off x="469900" y="2590800"/>
            <a:ext cx="684213" cy="1401763"/>
          </a:xfrm>
          <a:prstGeom prst="rect">
            <a:avLst/>
          </a:prstGeom>
          <a:solidFill>
            <a:srgbClr val="0077B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a:solidFill>
                  <a:srgbClr val="FFFFFF"/>
                </a:solidFill>
                <a:latin typeface="宋体"/>
                <a:ea typeface="宋体"/>
              </a:rPr>
              <a:t>市场新闻及价格</a:t>
            </a:r>
            <a:endParaRPr lang="en-US" altLang="zh-CN" sz="1200" b="0" dirty="0">
              <a:solidFill>
                <a:srgbClr val="FFFFFF"/>
              </a:solidFill>
              <a:latin typeface="宋体"/>
              <a:ea typeface="宋体"/>
            </a:endParaRPr>
          </a:p>
        </p:txBody>
      </p:sp>
      <p:sp>
        <p:nvSpPr>
          <p:cNvPr id="58" name="Rectangle 57"/>
          <p:cNvSpPr>
            <a:spLocks noChangeArrowheads="1"/>
          </p:cNvSpPr>
          <p:nvPr/>
        </p:nvSpPr>
        <p:spPr bwMode="auto">
          <a:xfrm>
            <a:off x="1276350" y="2590800"/>
            <a:ext cx="685800" cy="1401763"/>
          </a:xfrm>
          <a:prstGeom prst="rect">
            <a:avLst/>
          </a:prstGeom>
          <a:solidFill>
            <a:srgbClr val="0077B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a:solidFill>
                  <a:srgbClr val="FFFFFF"/>
                </a:solidFill>
                <a:latin typeface="宋体"/>
                <a:ea typeface="宋体"/>
              </a:rPr>
              <a:t>估价，评述及分析</a:t>
            </a:r>
            <a:endParaRPr lang="en-US" altLang="zh-CN" sz="1200" b="0" dirty="0">
              <a:solidFill>
                <a:srgbClr val="FFFFFF"/>
              </a:solidFill>
              <a:latin typeface="宋体"/>
              <a:ea typeface="宋体"/>
            </a:endParaRPr>
          </a:p>
          <a:p>
            <a:pPr algn="l" eaLnBrk="1" hangingPunct="1">
              <a:lnSpc>
                <a:spcPct val="100000"/>
              </a:lnSpc>
              <a:spcBef>
                <a:spcPct val="0"/>
              </a:spcBef>
              <a:defRPr/>
            </a:pPr>
            <a:endParaRPr lang="en-US" altLang="zh-CN" sz="1200" b="0" dirty="0">
              <a:solidFill>
                <a:srgbClr val="FFFFFF"/>
              </a:solidFill>
              <a:latin typeface="宋体"/>
              <a:ea typeface="宋体"/>
            </a:endParaRPr>
          </a:p>
        </p:txBody>
      </p:sp>
      <p:sp>
        <p:nvSpPr>
          <p:cNvPr id="59" name="Rectangle 60"/>
          <p:cNvSpPr>
            <a:spLocks noChangeArrowheads="1"/>
          </p:cNvSpPr>
          <p:nvPr/>
        </p:nvSpPr>
        <p:spPr bwMode="auto">
          <a:xfrm>
            <a:off x="2082800" y="2590800"/>
            <a:ext cx="682625" cy="1401763"/>
          </a:xfrm>
          <a:prstGeom prst="rect">
            <a:avLst/>
          </a:prstGeom>
          <a:solidFill>
            <a:srgbClr val="0077B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a:solidFill>
                  <a:srgbClr val="FFFFFF"/>
                </a:solidFill>
                <a:latin typeface="宋体"/>
                <a:ea typeface="宋体"/>
              </a:rPr>
              <a:t>行业数据积累</a:t>
            </a:r>
            <a:endParaRPr lang="en-US" altLang="zh-CN" sz="1200" b="0" dirty="0">
              <a:solidFill>
                <a:srgbClr val="FFFFFF"/>
              </a:solidFill>
              <a:latin typeface="宋体"/>
              <a:ea typeface="宋体"/>
            </a:endParaRPr>
          </a:p>
          <a:p>
            <a:pPr algn="l" eaLnBrk="1" hangingPunct="1">
              <a:lnSpc>
                <a:spcPct val="100000"/>
              </a:lnSpc>
              <a:spcBef>
                <a:spcPct val="0"/>
              </a:spcBef>
              <a:defRPr/>
            </a:pPr>
            <a:endParaRPr lang="en-US" altLang="zh-CN" sz="1200" b="0" dirty="0">
              <a:solidFill>
                <a:srgbClr val="FFFFFF"/>
              </a:solidFill>
              <a:latin typeface="宋体"/>
              <a:ea typeface="宋体"/>
            </a:endParaRPr>
          </a:p>
        </p:txBody>
      </p:sp>
      <p:sp>
        <p:nvSpPr>
          <p:cNvPr id="60" name="Rectangle 62"/>
          <p:cNvSpPr>
            <a:spLocks noChangeArrowheads="1"/>
          </p:cNvSpPr>
          <p:nvPr/>
        </p:nvSpPr>
        <p:spPr bwMode="auto">
          <a:xfrm>
            <a:off x="2887663" y="2590800"/>
            <a:ext cx="685800" cy="1401763"/>
          </a:xfrm>
          <a:prstGeom prst="rect">
            <a:avLst/>
          </a:prstGeom>
          <a:solidFill>
            <a:srgbClr val="0077B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a:solidFill>
                  <a:srgbClr val="FFFFFF"/>
                </a:solidFill>
                <a:latin typeface="宋体"/>
                <a:ea typeface="宋体"/>
              </a:rPr>
              <a:t>行业指数</a:t>
            </a:r>
            <a:endParaRPr lang="en-US" altLang="zh-CN" sz="1200" b="0" dirty="0">
              <a:solidFill>
                <a:srgbClr val="FFFFFF"/>
              </a:solidFill>
              <a:latin typeface="宋体"/>
              <a:ea typeface="宋体"/>
            </a:endParaRPr>
          </a:p>
        </p:txBody>
      </p:sp>
      <p:sp>
        <p:nvSpPr>
          <p:cNvPr id="61" name="Rectangle 64"/>
          <p:cNvSpPr>
            <a:spLocks noChangeArrowheads="1"/>
          </p:cNvSpPr>
          <p:nvPr/>
        </p:nvSpPr>
        <p:spPr bwMode="auto">
          <a:xfrm>
            <a:off x="3694113" y="2590800"/>
            <a:ext cx="685800" cy="1401763"/>
          </a:xfrm>
          <a:prstGeom prst="rect">
            <a:avLst/>
          </a:prstGeom>
          <a:solidFill>
            <a:srgbClr val="0077B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a:solidFill>
                  <a:srgbClr val="FFFFFF"/>
                </a:solidFill>
                <a:latin typeface="宋体"/>
                <a:ea typeface="宋体"/>
              </a:rPr>
              <a:t>供需数据</a:t>
            </a:r>
            <a:endParaRPr lang="en-US" altLang="zh-CN" sz="1200" b="0" dirty="0">
              <a:solidFill>
                <a:srgbClr val="FFFFFF"/>
              </a:solidFill>
              <a:latin typeface="宋体"/>
              <a:ea typeface="宋体"/>
            </a:endParaRPr>
          </a:p>
        </p:txBody>
      </p:sp>
      <p:sp>
        <p:nvSpPr>
          <p:cNvPr id="63" name="Rectangle 3"/>
          <p:cNvSpPr>
            <a:spLocks noChangeArrowheads="1"/>
          </p:cNvSpPr>
          <p:nvPr/>
        </p:nvSpPr>
        <p:spPr bwMode="auto">
          <a:xfrm>
            <a:off x="4752974" y="2590800"/>
            <a:ext cx="885826" cy="13716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smtClean="0">
                <a:solidFill>
                  <a:srgbClr val="FFFFFF"/>
                </a:solidFill>
                <a:latin typeface="宋体"/>
                <a:ea typeface="宋体"/>
              </a:rPr>
              <a:t>油库调研与投资分析</a:t>
            </a:r>
          </a:p>
        </p:txBody>
      </p:sp>
      <p:sp>
        <p:nvSpPr>
          <p:cNvPr id="65" name="Rectangle 5"/>
          <p:cNvSpPr>
            <a:spLocks noChangeArrowheads="1"/>
          </p:cNvSpPr>
          <p:nvPr/>
        </p:nvSpPr>
        <p:spPr bwMode="auto">
          <a:xfrm>
            <a:off x="5762625" y="2590800"/>
            <a:ext cx="866775" cy="13716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smtClean="0">
                <a:solidFill>
                  <a:srgbClr val="FFFFFF"/>
                </a:solidFill>
                <a:latin typeface="宋体"/>
                <a:ea typeface="宋体"/>
              </a:rPr>
              <a:t>油品供求平衡展望</a:t>
            </a:r>
          </a:p>
          <a:p>
            <a:pPr algn="l" eaLnBrk="1" hangingPunct="1">
              <a:lnSpc>
                <a:spcPct val="100000"/>
              </a:lnSpc>
              <a:spcBef>
                <a:spcPct val="0"/>
              </a:spcBef>
              <a:defRPr/>
            </a:pPr>
            <a:endParaRPr lang="en-US" altLang="zh-CN" sz="1200" b="0" dirty="0">
              <a:solidFill>
                <a:srgbClr val="FFFFFF"/>
              </a:solidFill>
              <a:latin typeface="宋体"/>
              <a:ea typeface="宋体"/>
            </a:endParaRPr>
          </a:p>
        </p:txBody>
      </p:sp>
      <p:sp>
        <p:nvSpPr>
          <p:cNvPr id="71" name="Rectangle 7"/>
          <p:cNvSpPr>
            <a:spLocks noChangeArrowheads="1"/>
          </p:cNvSpPr>
          <p:nvPr/>
        </p:nvSpPr>
        <p:spPr bwMode="auto">
          <a:xfrm>
            <a:off x="6781800" y="2590800"/>
            <a:ext cx="838200" cy="13716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l" eaLnBrk="1" hangingPunct="1">
              <a:lnSpc>
                <a:spcPct val="100000"/>
              </a:lnSpc>
              <a:spcBef>
                <a:spcPct val="0"/>
              </a:spcBef>
              <a:defRPr/>
            </a:pPr>
            <a:r>
              <a:rPr lang="zh-CN" altLang="en-US" sz="1200" b="0" dirty="0" smtClean="0">
                <a:solidFill>
                  <a:srgbClr val="FFFFFF"/>
                </a:solidFill>
                <a:latin typeface="宋体"/>
                <a:ea typeface="宋体"/>
              </a:rPr>
              <a:t>油品资源流向与价值链分析</a:t>
            </a:r>
            <a:endParaRPr lang="en-US" altLang="zh-CN" sz="1200" b="0" dirty="0">
              <a:solidFill>
                <a:srgbClr val="FFFFFF"/>
              </a:solidFill>
              <a:latin typeface="宋体"/>
              <a:ea typeface="宋体"/>
            </a:endParaRPr>
          </a:p>
        </p:txBody>
      </p:sp>
      <p:sp>
        <p:nvSpPr>
          <p:cNvPr id="73" name="Rectangle 9"/>
          <p:cNvSpPr>
            <a:spLocks noChangeArrowheads="1"/>
          </p:cNvSpPr>
          <p:nvPr/>
        </p:nvSpPr>
        <p:spPr bwMode="auto">
          <a:xfrm>
            <a:off x="7772400" y="2590800"/>
            <a:ext cx="838200" cy="13716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smtClean="0">
                <a:solidFill>
                  <a:srgbClr val="FFFFFF"/>
                </a:solidFill>
                <a:latin typeface="宋体"/>
                <a:ea typeface="宋体"/>
              </a:rPr>
              <a:t>区域市场竞争性分析及运作建议</a:t>
            </a:r>
          </a:p>
        </p:txBody>
      </p:sp>
      <p:sp>
        <p:nvSpPr>
          <p:cNvPr id="82" name="Rectangle 4"/>
          <p:cNvSpPr>
            <a:spLocks noChangeArrowheads="1"/>
          </p:cNvSpPr>
          <p:nvPr/>
        </p:nvSpPr>
        <p:spPr bwMode="auto">
          <a:xfrm>
            <a:off x="4752974" y="4114800"/>
            <a:ext cx="885826" cy="14478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smtClean="0">
                <a:solidFill>
                  <a:srgbClr val="FFFFFF"/>
                </a:solidFill>
                <a:latin typeface="宋体"/>
                <a:ea typeface="宋体"/>
              </a:rPr>
              <a:t>政策解读及影响</a:t>
            </a:r>
          </a:p>
          <a:p>
            <a:pPr algn="l" eaLnBrk="1" hangingPunct="1">
              <a:lnSpc>
                <a:spcPct val="100000"/>
              </a:lnSpc>
              <a:spcBef>
                <a:spcPct val="0"/>
              </a:spcBef>
              <a:defRPr/>
            </a:pPr>
            <a:endParaRPr lang="en-US" altLang="zh-CN" sz="1200" b="0" dirty="0">
              <a:solidFill>
                <a:srgbClr val="FFFFFF"/>
              </a:solidFill>
              <a:latin typeface="宋体"/>
              <a:ea typeface="宋体"/>
            </a:endParaRPr>
          </a:p>
        </p:txBody>
      </p:sp>
      <p:sp>
        <p:nvSpPr>
          <p:cNvPr id="83" name="Rectangle 6"/>
          <p:cNvSpPr>
            <a:spLocks noChangeArrowheads="1"/>
          </p:cNvSpPr>
          <p:nvPr/>
        </p:nvSpPr>
        <p:spPr bwMode="auto">
          <a:xfrm>
            <a:off x="5762625" y="4114800"/>
            <a:ext cx="866775" cy="14478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l" eaLnBrk="1" hangingPunct="1">
              <a:lnSpc>
                <a:spcPct val="100000"/>
              </a:lnSpc>
              <a:spcBef>
                <a:spcPct val="0"/>
              </a:spcBef>
              <a:defRPr/>
            </a:pPr>
            <a:r>
              <a:rPr lang="zh-CN" altLang="en-US" sz="1200" b="0" dirty="0" smtClean="0">
                <a:solidFill>
                  <a:srgbClr val="FFFFFF"/>
                </a:solidFill>
                <a:latin typeface="宋体"/>
                <a:ea typeface="宋体"/>
              </a:rPr>
              <a:t>炼油项目扩建升级相关项目投资</a:t>
            </a:r>
          </a:p>
        </p:txBody>
      </p:sp>
      <p:sp>
        <p:nvSpPr>
          <p:cNvPr id="84" name="Rectangle 8"/>
          <p:cNvSpPr>
            <a:spLocks noChangeArrowheads="1"/>
          </p:cNvSpPr>
          <p:nvPr/>
        </p:nvSpPr>
        <p:spPr bwMode="auto">
          <a:xfrm>
            <a:off x="6781800" y="4114800"/>
            <a:ext cx="838200" cy="14478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100000"/>
              </a:lnSpc>
              <a:spcBef>
                <a:spcPct val="0"/>
              </a:spcBef>
              <a:defRPr/>
            </a:pPr>
            <a:r>
              <a:rPr lang="zh-CN" altLang="en-US" sz="1200" b="0" dirty="0" smtClean="0">
                <a:solidFill>
                  <a:srgbClr val="FFFFFF"/>
                </a:solidFill>
                <a:latin typeface="宋体"/>
                <a:ea typeface="宋体"/>
              </a:rPr>
              <a:t>炼油企业装置工艺及配套产品市场</a:t>
            </a:r>
          </a:p>
          <a:p>
            <a:pPr algn="l" eaLnBrk="1" hangingPunct="1">
              <a:lnSpc>
                <a:spcPct val="100000"/>
              </a:lnSpc>
              <a:spcBef>
                <a:spcPct val="0"/>
              </a:spcBef>
              <a:defRPr/>
            </a:pPr>
            <a:endParaRPr lang="en-US" altLang="zh-CN" sz="1200" b="0" dirty="0">
              <a:solidFill>
                <a:srgbClr val="FFFFFF"/>
              </a:solidFill>
              <a:latin typeface="宋体"/>
              <a:ea typeface="宋体"/>
            </a:endParaRPr>
          </a:p>
        </p:txBody>
      </p:sp>
      <p:sp>
        <p:nvSpPr>
          <p:cNvPr id="91" name="Rectangle 10"/>
          <p:cNvSpPr>
            <a:spLocks noChangeArrowheads="1"/>
          </p:cNvSpPr>
          <p:nvPr/>
        </p:nvSpPr>
        <p:spPr bwMode="auto">
          <a:xfrm>
            <a:off x="7772400" y="4114800"/>
            <a:ext cx="838200" cy="1447800"/>
          </a:xfrm>
          <a:prstGeom prst="rect">
            <a:avLst/>
          </a:prstGeom>
          <a:solidFill>
            <a:srgbClr val="71ABDD"/>
          </a:solidFill>
          <a:ln w="12700" cap="flat" cmpd="sng" algn="ctr">
            <a:solidFill>
              <a:schemeClr val="bg1"/>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algn="l" eaLnBrk="1" hangingPunct="1">
              <a:lnSpc>
                <a:spcPct val="100000"/>
              </a:lnSpc>
              <a:spcBef>
                <a:spcPct val="0"/>
              </a:spcBef>
              <a:defRPr/>
            </a:pPr>
            <a:r>
              <a:rPr lang="zh-CN" altLang="en-US" sz="1200" b="0" dirty="0" smtClean="0">
                <a:solidFill>
                  <a:srgbClr val="FFFFFF"/>
                </a:solidFill>
                <a:latin typeface="宋体"/>
                <a:ea typeface="宋体"/>
              </a:rPr>
              <a:t>生物能源替代与发展</a:t>
            </a:r>
          </a:p>
          <a:p>
            <a:pPr algn="l" eaLnBrk="1" hangingPunct="1">
              <a:lnSpc>
                <a:spcPct val="100000"/>
              </a:lnSpc>
              <a:spcBef>
                <a:spcPct val="0"/>
              </a:spcBef>
              <a:defRPr/>
            </a:pPr>
            <a:endParaRPr lang="en-US" altLang="zh-CN" sz="1200" b="0" dirty="0">
              <a:solidFill>
                <a:srgbClr val="FFFFFF"/>
              </a:solidFill>
              <a:latin typeface="宋体"/>
              <a:ea typeface="宋体"/>
            </a:endParaRPr>
          </a:p>
        </p:txBody>
      </p:sp>
      <p:sp>
        <p:nvSpPr>
          <p:cNvPr id="30" name="Rectangle 21"/>
          <p:cNvSpPr txBox="1">
            <a:spLocks noChangeAspect="1" noChangeArrowheads="1"/>
          </p:cNvSpPr>
          <p:nvPr/>
        </p:nvSpPr>
        <p:spPr bwMode="auto">
          <a:xfrm>
            <a:off x="381000" y="1066800"/>
            <a:ext cx="8382000" cy="457200"/>
          </a:xfrm>
          <a:prstGeom prst="rect">
            <a:avLst/>
          </a:prstGeom>
          <a:noFill/>
          <a:ln w="9525">
            <a:noFill/>
            <a:miter lim="800000"/>
            <a:headEnd/>
            <a:tailEnd/>
          </a:ln>
        </p:spPr>
        <p:txBody>
          <a:bodyPr/>
          <a:lstStyle/>
          <a:p>
            <a:pPr algn="l" eaLnBrk="1" hangingPunct="1">
              <a:lnSpc>
                <a:spcPct val="100000"/>
              </a:lnSpc>
              <a:spcBef>
                <a:spcPct val="0"/>
              </a:spcBef>
              <a:buClr>
                <a:srgbClr val="0082CA"/>
              </a:buClr>
            </a:pPr>
            <a:r>
              <a:rPr lang="zh-CN" altLang="en-US" sz="1400" smtClean="0">
                <a:solidFill>
                  <a:srgbClr val="818181"/>
                </a:solidFill>
                <a:latin typeface="Verdana" pitchFamily="34" charset="0"/>
                <a:ea typeface="宋体" charset="-122"/>
              </a:rPr>
              <a:t>我们除了能提供常规信息服务包含价格，市场新闻及深度市场分析等，还向客户提供战略市场调研服务</a:t>
            </a:r>
            <a:endParaRPr lang="en-US" sz="1400" smtClean="0">
              <a:solidFill>
                <a:srgbClr val="818181"/>
              </a:solidFill>
              <a:latin typeface="宋体" charset="-122"/>
              <a:ea typeface="宋体" charset="-122"/>
            </a:endParaRPr>
          </a:p>
        </p:txBody>
      </p:sp>
      <p:sp>
        <p:nvSpPr>
          <p:cNvPr id="38" name="Rectangle 65"/>
          <p:cNvSpPr>
            <a:spLocks noChangeArrowheads="1"/>
          </p:cNvSpPr>
          <p:nvPr/>
        </p:nvSpPr>
        <p:spPr bwMode="auto">
          <a:xfrm>
            <a:off x="457200" y="4191000"/>
            <a:ext cx="3886200" cy="1524000"/>
          </a:xfrm>
          <a:prstGeom prst="rect">
            <a:avLst/>
          </a:prstGeom>
          <a:solidFill>
            <a:srgbClr val="0077BD"/>
          </a:solidFill>
          <a:ln w="12700" cap="flat" cmpd="sng" algn="ctr">
            <a:solidFill>
              <a:srgbClr val="FFFFFF"/>
            </a:solidFill>
            <a:prstDash val="solid"/>
            <a:round/>
            <a:headEnd type="none" w="med" len="med"/>
            <a:tailEnd type="none" w="med" len="med"/>
          </a:ln>
          <a:effectLst>
            <a:outerShdw blurRad="50800" dist="38100" dir="5400000" algn="t" rotWithShape="0">
              <a:prstClr val="black">
                <a:alpha val="40000"/>
              </a:prstClr>
            </a:outerShdw>
          </a:effectLst>
        </p:spPr>
        <p:txBody>
          <a:bodyPr/>
          <a:lstStyle/>
          <a:p>
            <a:pPr eaLnBrk="1" hangingPunct="1">
              <a:lnSpc>
                <a:spcPct val="80000"/>
              </a:lnSpc>
              <a:spcBef>
                <a:spcPct val="0"/>
              </a:spcBef>
              <a:defRPr/>
            </a:pPr>
            <a:r>
              <a:rPr lang="zh-CN" altLang="en-US" sz="1200" b="0" dirty="0">
                <a:solidFill>
                  <a:srgbClr val="FFFFFF"/>
                </a:solidFill>
                <a:latin typeface="宋体"/>
                <a:ea typeface="宋体"/>
              </a:rPr>
              <a:t>日报，周报，年报</a:t>
            </a:r>
            <a:r>
              <a:rPr lang="en-US" altLang="zh-CN" sz="1200" b="0" dirty="0">
                <a:solidFill>
                  <a:srgbClr val="FFFFFF"/>
                </a:solidFill>
                <a:latin typeface="宋体"/>
                <a:ea typeface="宋体"/>
              </a:rPr>
              <a:t> </a:t>
            </a:r>
          </a:p>
          <a:p>
            <a:pPr eaLnBrk="1" fontAlgn="auto" hangingPunct="1">
              <a:lnSpc>
                <a:spcPct val="80000"/>
              </a:lnSpc>
              <a:spcBef>
                <a:spcPts val="0"/>
              </a:spcBef>
              <a:spcAft>
                <a:spcPts val="0"/>
              </a:spcAft>
              <a:defRPr/>
            </a:pPr>
            <a:endParaRPr lang="en-US" altLang="zh-CN" sz="1200" b="0" kern="0" dirty="0">
              <a:solidFill>
                <a:srgbClr val="FFFFFF"/>
              </a:solidFill>
              <a:latin typeface="Verdana" pitchFamily="34" charset="0"/>
              <a:ea typeface="宋体" charset="-122"/>
            </a:endParaRPr>
          </a:p>
          <a:p>
            <a:pPr eaLnBrk="1" hangingPunct="1">
              <a:lnSpc>
                <a:spcPct val="80000"/>
              </a:lnSpc>
              <a:spcBef>
                <a:spcPct val="0"/>
              </a:spcBef>
              <a:defRPr/>
            </a:pPr>
            <a:r>
              <a:rPr lang="zh-CN" altLang="en-US" sz="1200" b="0" dirty="0">
                <a:solidFill>
                  <a:srgbClr val="FFFFFF"/>
                </a:solidFill>
                <a:latin typeface="宋体"/>
                <a:ea typeface="宋体"/>
              </a:rPr>
              <a:t>市场研究报告及定制报告</a:t>
            </a:r>
            <a:endParaRPr lang="en-US" altLang="zh-CN" sz="1200" b="0" dirty="0">
              <a:solidFill>
                <a:srgbClr val="FFFFFF"/>
              </a:solidFill>
              <a:latin typeface="宋体"/>
              <a:ea typeface="宋体"/>
            </a:endParaRPr>
          </a:p>
          <a:p>
            <a:pPr eaLnBrk="1" fontAlgn="auto" hangingPunct="1">
              <a:lnSpc>
                <a:spcPct val="80000"/>
              </a:lnSpc>
              <a:spcBef>
                <a:spcPts val="0"/>
              </a:spcBef>
              <a:spcAft>
                <a:spcPts val="0"/>
              </a:spcAft>
              <a:defRPr/>
            </a:pPr>
            <a:endParaRPr lang="en-US" altLang="zh-CN" sz="1200" b="0" kern="0" dirty="0">
              <a:solidFill>
                <a:srgbClr val="FFFFFF"/>
              </a:solidFill>
              <a:latin typeface="Verdana" pitchFamily="34" charset="0"/>
              <a:ea typeface="宋体" charset="-122"/>
            </a:endParaRPr>
          </a:p>
          <a:p>
            <a:pPr eaLnBrk="1" hangingPunct="1">
              <a:lnSpc>
                <a:spcPct val="80000"/>
              </a:lnSpc>
              <a:spcBef>
                <a:spcPct val="0"/>
              </a:spcBef>
              <a:defRPr/>
            </a:pPr>
            <a:r>
              <a:rPr lang="zh-CN" altLang="en-US" sz="1200" b="0" dirty="0">
                <a:solidFill>
                  <a:srgbClr val="FFFFFF"/>
                </a:solidFill>
                <a:latin typeface="宋体"/>
                <a:ea typeface="宋体"/>
              </a:rPr>
              <a:t>网站服务</a:t>
            </a:r>
            <a:endParaRPr lang="en-US" altLang="zh-CN" sz="1200" b="0" dirty="0">
              <a:solidFill>
                <a:srgbClr val="FFFFFF"/>
              </a:solidFill>
              <a:latin typeface="宋体"/>
              <a:ea typeface="宋体"/>
            </a:endParaRPr>
          </a:p>
          <a:p>
            <a:pPr eaLnBrk="1" fontAlgn="auto" hangingPunct="1">
              <a:lnSpc>
                <a:spcPct val="80000"/>
              </a:lnSpc>
              <a:spcBef>
                <a:spcPts val="0"/>
              </a:spcBef>
              <a:spcAft>
                <a:spcPts val="0"/>
              </a:spcAft>
              <a:defRPr/>
            </a:pPr>
            <a:endParaRPr lang="en-US" altLang="zh-CN" sz="1200" b="0" kern="0" dirty="0">
              <a:solidFill>
                <a:srgbClr val="FFFFFF"/>
              </a:solidFill>
              <a:latin typeface="Verdana" pitchFamily="34" charset="0"/>
              <a:ea typeface="宋体" charset="-122"/>
            </a:endParaRPr>
          </a:p>
          <a:p>
            <a:pPr eaLnBrk="1" fontAlgn="auto" hangingPunct="1">
              <a:lnSpc>
                <a:spcPct val="80000"/>
              </a:lnSpc>
              <a:spcBef>
                <a:spcPts val="0"/>
              </a:spcBef>
              <a:spcAft>
                <a:spcPts val="0"/>
              </a:spcAft>
              <a:defRPr/>
            </a:pPr>
            <a:r>
              <a:rPr lang="zh-CN" altLang="en-US" sz="1200" b="0" dirty="0">
                <a:solidFill>
                  <a:srgbClr val="FFFFFF"/>
                </a:solidFill>
                <a:latin typeface="宋体"/>
                <a:ea typeface="宋体"/>
              </a:rPr>
              <a:t>终端 </a:t>
            </a:r>
            <a:r>
              <a:rPr lang="en-US" altLang="zh-CN" sz="1200" b="0" dirty="0">
                <a:solidFill>
                  <a:srgbClr val="FFFFFF"/>
                </a:solidFill>
                <a:latin typeface="宋体"/>
                <a:ea typeface="宋体"/>
              </a:rPr>
              <a:t>(IPAD)</a:t>
            </a:r>
          </a:p>
          <a:p>
            <a:pPr eaLnBrk="1" fontAlgn="auto" hangingPunct="1">
              <a:lnSpc>
                <a:spcPct val="80000"/>
              </a:lnSpc>
              <a:spcBef>
                <a:spcPts val="0"/>
              </a:spcBef>
              <a:spcAft>
                <a:spcPts val="0"/>
              </a:spcAft>
              <a:defRPr/>
            </a:pPr>
            <a:endParaRPr lang="en-US" altLang="zh-CN" sz="1200" b="0" dirty="0">
              <a:solidFill>
                <a:srgbClr val="FFFFFF"/>
              </a:solidFill>
              <a:latin typeface="宋体"/>
              <a:ea typeface="宋体"/>
            </a:endParaRPr>
          </a:p>
          <a:p>
            <a:pPr eaLnBrk="1" fontAlgn="auto" hangingPunct="1">
              <a:lnSpc>
                <a:spcPct val="80000"/>
              </a:lnSpc>
              <a:spcBef>
                <a:spcPts val="0"/>
              </a:spcBef>
              <a:spcAft>
                <a:spcPts val="0"/>
              </a:spcAft>
              <a:defRPr/>
            </a:pPr>
            <a:r>
              <a:rPr lang="zh-CN" altLang="en-US" sz="1200" b="0" dirty="0">
                <a:solidFill>
                  <a:srgbClr val="FFFFFF"/>
                </a:solidFill>
                <a:latin typeface="宋体"/>
                <a:ea typeface="宋体"/>
              </a:rPr>
              <a:t>短信服务（实时信息传递）</a:t>
            </a:r>
            <a:r>
              <a:rPr lang="en-US" altLang="zh-CN" sz="1200" b="0" kern="0" dirty="0">
                <a:solidFill>
                  <a:srgbClr val="FFFFFF"/>
                </a:solidFill>
                <a:latin typeface="Verdana" pitchFamily="34" charset="0"/>
                <a:ea typeface="宋体" charset="-122"/>
              </a:rPr>
              <a:t> </a:t>
            </a:r>
          </a:p>
          <a:p>
            <a:pPr eaLnBrk="1" fontAlgn="auto" hangingPunct="1">
              <a:lnSpc>
                <a:spcPct val="100000"/>
              </a:lnSpc>
              <a:spcBef>
                <a:spcPts val="0"/>
              </a:spcBef>
              <a:spcAft>
                <a:spcPts val="0"/>
              </a:spcAft>
              <a:defRPr/>
            </a:pPr>
            <a:endParaRPr lang="en-US" altLang="zh-CN" sz="1200" b="0" kern="0" dirty="0">
              <a:solidFill>
                <a:srgbClr val="FFFFFF"/>
              </a:solidFill>
              <a:latin typeface="Verdana" pitchFamily="34" charset="0"/>
              <a:ea typeface="宋体" charset="-122"/>
            </a:endParaRPr>
          </a:p>
          <a:p>
            <a:pPr eaLnBrk="1" fontAlgn="auto" hangingPunct="1">
              <a:lnSpc>
                <a:spcPct val="100000"/>
              </a:lnSpc>
              <a:spcBef>
                <a:spcPts val="0"/>
              </a:spcBef>
              <a:spcAft>
                <a:spcPts val="0"/>
              </a:spcAft>
              <a:defRPr/>
            </a:pPr>
            <a:endParaRPr lang="en-US" altLang="zh-CN" sz="1200" b="0" kern="0" dirty="0">
              <a:solidFill>
                <a:srgbClr val="FFFFFF"/>
              </a:solidFill>
              <a:latin typeface="Verdana" pitchFamily="34" charset="0"/>
              <a:ea typeface="宋体" charset="-122"/>
            </a:endParaRPr>
          </a:p>
          <a:p>
            <a:pPr eaLnBrk="1" fontAlgn="auto" hangingPunct="1">
              <a:lnSpc>
                <a:spcPct val="100000"/>
              </a:lnSpc>
              <a:spcBef>
                <a:spcPts val="0"/>
              </a:spcBef>
              <a:spcAft>
                <a:spcPts val="0"/>
              </a:spcAft>
              <a:defRPr/>
            </a:pPr>
            <a:endParaRPr lang="en-US" altLang="zh-CN" sz="1200" b="0" kern="0" dirty="0">
              <a:solidFill>
                <a:srgbClr val="FFFFFF"/>
              </a:solidFill>
              <a:latin typeface="Verdana" pitchFamily="34" charset="0"/>
              <a:ea typeface="宋体" charset="-122"/>
            </a:endParaRPr>
          </a:p>
          <a:p>
            <a:pPr eaLnBrk="1" fontAlgn="auto" hangingPunct="1">
              <a:lnSpc>
                <a:spcPct val="100000"/>
              </a:lnSpc>
              <a:spcBef>
                <a:spcPts val="0"/>
              </a:spcBef>
              <a:spcAft>
                <a:spcPts val="0"/>
              </a:spcAft>
              <a:defRPr/>
            </a:pPr>
            <a:r>
              <a:rPr lang="en-US" altLang="zh-CN" sz="1200" b="0" kern="0" dirty="0">
                <a:solidFill>
                  <a:srgbClr val="FFFFFF"/>
                </a:solidFill>
                <a:latin typeface="Verdana" pitchFamily="34" charset="0"/>
                <a:ea typeface="宋体" charset="-122"/>
              </a:rPr>
              <a:t> </a:t>
            </a:r>
          </a:p>
          <a:p>
            <a:pPr eaLnBrk="1" fontAlgn="auto" hangingPunct="1">
              <a:lnSpc>
                <a:spcPct val="100000"/>
              </a:lnSpc>
              <a:spcBef>
                <a:spcPts val="0"/>
              </a:spcBef>
              <a:spcAft>
                <a:spcPts val="0"/>
              </a:spcAft>
              <a:defRPr/>
            </a:pPr>
            <a:endParaRPr lang="en-US" altLang="zh-CN" sz="1200" b="0" kern="0" dirty="0">
              <a:solidFill>
                <a:srgbClr val="FFFFFF"/>
              </a:solidFill>
              <a:latin typeface="Verdana" pitchFamily="34" charset="0"/>
              <a:ea typeface="宋体" charset="-122"/>
            </a:endParaRPr>
          </a:p>
        </p:txBody>
      </p:sp>
      <p:sp>
        <p:nvSpPr>
          <p:cNvPr id="39" name="右箭头 38"/>
          <p:cNvSpPr/>
          <p:nvPr/>
        </p:nvSpPr>
        <p:spPr bwMode="auto">
          <a:xfrm rot="16200000" flipH="1">
            <a:off x="1788395" y="3698005"/>
            <a:ext cx="506411" cy="578002"/>
          </a:xfrm>
          <a:prstGeom prst="rightArrow">
            <a:avLst/>
          </a:prstGeom>
          <a:gradFill flip="none" rotWithShape="1">
            <a:gsLst>
              <a:gs pos="100000">
                <a:srgbClr val="0077BD"/>
              </a:gs>
              <a:gs pos="0">
                <a:srgbClr val="FFFFFF">
                  <a:lumMod val="85000"/>
                  <a:alpha val="0"/>
                </a:srgbClr>
              </a:gs>
            </a:gsLst>
            <a:lin ang="0" scaled="1"/>
            <a:tileRect/>
          </a:gradFill>
          <a:ln w="9525" cap="flat" cmpd="sng" algn="ctr">
            <a:noFill/>
            <a:prstDash val="solid"/>
            <a:round/>
            <a:headEnd type="none" w="med" len="med"/>
            <a:tailEnd type="none" w="med" len="med"/>
          </a:ln>
          <a:effectLst/>
        </p:spPr>
        <p:txBody>
          <a:bodyPr/>
          <a:lstStyle/>
          <a:p>
            <a:pPr eaLnBrk="1" hangingPunct="1">
              <a:lnSpc>
                <a:spcPct val="100000"/>
              </a:lnSpc>
              <a:spcBef>
                <a:spcPct val="20000"/>
              </a:spcBef>
              <a:buClr>
                <a:srgbClr val="FFFFFF"/>
              </a:buClr>
              <a:defRPr/>
            </a:pPr>
            <a:endParaRPr lang="zh-CN" altLang="en-US" sz="1200" kern="0" dirty="0">
              <a:solidFill>
                <a:srgbClr val="000000"/>
              </a:solidFill>
              <a:latin typeface="Verdana" pitchFamily="34" charset="0"/>
              <a:ea typeface="宋体" pitchFamily="2" charset="-122"/>
            </a:endParaRPr>
          </a:p>
        </p:txBody>
      </p:sp>
      <p:sp>
        <p:nvSpPr>
          <p:cNvPr id="45" name="右箭头 44"/>
          <p:cNvSpPr/>
          <p:nvPr/>
        </p:nvSpPr>
        <p:spPr bwMode="auto">
          <a:xfrm rot="16200000" flipH="1">
            <a:off x="2626595" y="3698005"/>
            <a:ext cx="506411" cy="578002"/>
          </a:xfrm>
          <a:prstGeom prst="rightArrow">
            <a:avLst/>
          </a:prstGeom>
          <a:gradFill flip="none" rotWithShape="1">
            <a:gsLst>
              <a:gs pos="100000">
                <a:srgbClr val="0077BD"/>
              </a:gs>
              <a:gs pos="0">
                <a:srgbClr val="FFFFFF">
                  <a:lumMod val="85000"/>
                  <a:alpha val="0"/>
                </a:srgbClr>
              </a:gs>
            </a:gsLst>
            <a:lin ang="0" scaled="1"/>
            <a:tileRect/>
          </a:gradFill>
          <a:ln w="9525" cap="flat" cmpd="sng" algn="ctr">
            <a:noFill/>
            <a:prstDash val="solid"/>
            <a:round/>
            <a:headEnd type="none" w="med" len="med"/>
            <a:tailEnd type="none" w="med" len="med"/>
          </a:ln>
          <a:effectLst/>
        </p:spPr>
        <p:txBody>
          <a:bodyPr/>
          <a:lstStyle/>
          <a:p>
            <a:pPr eaLnBrk="1" hangingPunct="1">
              <a:lnSpc>
                <a:spcPct val="100000"/>
              </a:lnSpc>
              <a:spcBef>
                <a:spcPct val="20000"/>
              </a:spcBef>
              <a:buClr>
                <a:srgbClr val="FFFFFF"/>
              </a:buClr>
              <a:defRPr/>
            </a:pPr>
            <a:endParaRPr lang="zh-CN" altLang="en-US" sz="1200" kern="0" dirty="0">
              <a:solidFill>
                <a:srgbClr val="000000"/>
              </a:solidFill>
              <a:latin typeface="Verdana" pitchFamily="34" charset="0"/>
              <a:ea typeface="宋体" pitchFamily="2" charset="-122"/>
            </a:endParaRPr>
          </a:p>
        </p:txBody>
      </p:sp>
      <p:sp>
        <p:nvSpPr>
          <p:cNvPr id="46" name="右箭头 45"/>
          <p:cNvSpPr/>
          <p:nvPr/>
        </p:nvSpPr>
        <p:spPr bwMode="auto">
          <a:xfrm rot="16200000" flipH="1">
            <a:off x="3388595" y="3698005"/>
            <a:ext cx="506411" cy="578002"/>
          </a:xfrm>
          <a:prstGeom prst="rightArrow">
            <a:avLst/>
          </a:prstGeom>
          <a:gradFill flip="none" rotWithShape="1">
            <a:gsLst>
              <a:gs pos="100000">
                <a:srgbClr val="0077BD"/>
              </a:gs>
              <a:gs pos="0">
                <a:srgbClr val="FFFFFF">
                  <a:lumMod val="85000"/>
                  <a:alpha val="0"/>
                </a:srgbClr>
              </a:gs>
            </a:gsLst>
            <a:lin ang="0" scaled="1"/>
            <a:tileRect/>
          </a:gradFill>
          <a:ln w="9525" cap="flat" cmpd="sng" algn="ctr">
            <a:noFill/>
            <a:prstDash val="solid"/>
            <a:round/>
            <a:headEnd type="none" w="med" len="med"/>
            <a:tailEnd type="none" w="med" len="med"/>
          </a:ln>
          <a:effectLst/>
        </p:spPr>
        <p:txBody>
          <a:bodyPr/>
          <a:lstStyle/>
          <a:p>
            <a:pPr eaLnBrk="1" hangingPunct="1">
              <a:lnSpc>
                <a:spcPct val="100000"/>
              </a:lnSpc>
              <a:spcBef>
                <a:spcPct val="20000"/>
              </a:spcBef>
              <a:buClr>
                <a:srgbClr val="FFFFFF"/>
              </a:buClr>
              <a:defRPr/>
            </a:pPr>
            <a:endParaRPr lang="zh-CN" altLang="en-US" sz="1200" kern="0" dirty="0">
              <a:solidFill>
                <a:srgbClr val="000000"/>
              </a:solidFill>
              <a:latin typeface="Verdana" pitchFamily="34" charset="0"/>
              <a:ea typeface="宋体" pitchFamily="2" charset="-122"/>
            </a:endParaRPr>
          </a:p>
        </p:txBody>
      </p:sp>
      <p:sp>
        <p:nvSpPr>
          <p:cNvPr id="47" name="右箭头 46"/>
          <p:cNvSpPr/>
          <p:nvPr/>
        </p:nvSpPr>
        <p:spPr bwMode="auto">
          <a:xfrm rot="16200000" flipH="1">
            <a:off x="950195" y="3698004"/>
            <a:ext cx="506411" cy="578002"/>
          </a:xfrm>
          <a:prstGeom prst="rightArrow">
            <a:avLst/>
          </a:prstGeom>
          <a:gradFill flip="none" rotWithShape="1">
            <a:gsLst>
              <a:gs pos="100000">
                <a:srgbClr val="0077BD"/>
              </a:gs>
              <a:gs pos="0">
                <a:srgbClr val="FFFFFF">
                  <a:lumMod val="85000"/>
                  <a:alpha val="0"/>
                </a:srgbClr>
              </a:gs>
            </a:gsLst>
            <a:lin ang="0" scaled="1"/>
            <a:tileRect/>
          </a:gradFill>
          <a:ln w="9525" cap="flat" cmpd="sng" algn="ctr">
            <a:noFill/>
            <a:prstDash val="solid"/>
            <a:round/>
            <a:headEnd type="none" w="med" len="med"/>
            <a:tailEnd type="none" w="med" len="med"/>
          </a:ln>
          <a:effectLst/>
        </p:spPr>
        <p:txBody>
          <a:bodyPr/>
          <a:lstStyle/>
          <a:p>
            <a:pPr eaLnBrk="1" hangingPunct="1">
              <a:lnSpc>
                <a:spcPct val="100000"/>
              </a:lnSpc>
              <a:spcBef>
                <a:spcPct val="20000"/>
              </a:spcBef>
              <a:buClr>
                <a:srgbClr val="FFFFFF"/>
              </a:buClr>
              <a:defRPr/>
            </a:pPr>
            <a:endParaRPr lang="zh-CN" altLang="en-US" sz="1200" kern="0" dirty="0">
              <a:solidFill>
                <a:srgbClr val="000000"/>
              </a:solidFill>
              <a:latin typeface="Verdana" pitchFamily="34" charset="0"/>
              <a:ea typeface="宋体" pitchFamily="2"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strVal val="#ppt_w*0.70"/>
                                          </p:val>
                                        </p:tav>
                                        <p:tav tm="100000">
                                          <p:val>
                                            <p:strVal val="#ppt_w"/>
                                          </p:val>
                                        </p:tav>
                                      </p:tavLst>
                                    </p:anim>
                                    <p:anim calcmode="lin" valueType="num">
                                      <p:cBhvr>
                                        <p:cTn id="16" dur="500" fill="hold"/>
                                        <p:tgtEl>
                                          <p:spTgt spid="31"/>
                                        </p:tgtEl>
                                        <p:attrNameLst>
                                          <p:attrName>ppt_h</p:attrName>
                                        </p:attrNameLst>
                                      </p:cBhvr>
                                      <p:tavLst>
                                        <p:tav tm="0">
                                          <p:val>
                                            <p:strVal val="#ppt_h"/>
                                          </p:val>
                                        </p:tav>
                                        <p:tav tm="100000">
                                          <p:val>
                                            <p:strVal val="#ppt_h"/>
                                          </p:val>
                                        </p:tav>
                                      </p:tavLst>
                                    </p:anim>
                                    <p:animEffect transition="in" filter="fade">
                                      <p:cBhvr>
                                        <p:cTn id="17" dur="500"/>
                                        <p:tgtEl>
                                          <p:spTgt spid="31"/>
                                        </p:tgtEl>
                                      </p:cBhvr>
                                    </p:animEffect>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p:cTn id="21" dur="500" fill="hold"/>
                                        <p:tgtEl>
                                          <p:spTgt spid="55"/>
                                        </p:tgtEl>
                                        <p:attrNameLst>
                                          <p:attrName>ppt_w</p:attrName>
                                        </p:attrNameLst>
                                      </p:cBhvr>
                                      <p:tavLst>
                                        <p:tav tm="0">
                                          <p:val>
                                            <p:fltVal val="0"/>
                                          </p:val>
                                        </p:tav>
                                        <p:tav tm="100000">
                                          <p:val>
                                            <p:strVal val="#ppt_w"/>
                                          </p:val>
                                        </p:tav>
                                      </p:tavLst>
                                    </p:anim>
                                    <p:anim calcmode="lin" valueType="num">
                                      <p:cBhvr>
                                        <p:cTn id="22" dur="500" fill="hold"/>
                                        <p:tgtEl>
                                          <p:spTgt spid="55"/>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 calcmode="lin" valueType="num">
                                      <p:cBhvr>
                                        <p:cTn id="29" dur="500" fill="hold"/>
                                        <p:tgtEl>
                                          <p:spTgt spid="59"/>
                                        </p:tgtEl>
                                        <p:attrNameLst>
                                          <p:attrName>ppt_w</p:attrName>
                                        </p:attrNameLst>
                                      </p:cBhvr>
                                      <p:tavLst>
                                        <p:tav tm="0">
                                          <p:val>
                                            <p:fltVal val="0"/>
                                          </p:val>
                                        </p:tav>
                                        <p:tav tm="100000">
                                          <p:val>
                                            <p:strVal val="#ppt_w"/>
                                          </p:val>
                                        </p:tav>
                                      </p:tavLst>
                                    </p:anim>
                                    <p:anim calcmode="lin" valueType="num">
                                      <p:cBhvr>
                                        <p:cTn id="30" dur="500" fill="hold"/>
                                        <p:tgtEl>
                                          <p:spTgt spid="59"/>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childTnLst>
                                </p:cTn>
                              </p:par>
                            </p:childTnLst>
                          </p:cTn>
                        </p:par>
                        <p:par>
                          <p:cTn id="39" fill="hold">
                            <p:stCondLst>
                              <p:cond delay="2000"/>
                            </p:stCondLst>
                            <p:childTnLst>
                              <p:par>
                                <p:cTn id="40" presetID="12" presetClass="entr" presetSubtype="1" fill="hold"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additive="base">
                                        <p:cTn id="42" dur="500"/>
                                        <p:tgtEl>
                                          <p:spTgt spid="39"/>
                                        </p:tgtEl>
                                        <p:attrNameLst>
                                          <p:attrName>ppt_y</p:attrName>
                                        </p:attrNameLst>
                                      </p:cBhvr>
                                      <p:tavLst>
                                        <p:tav tm="0">
                                          <p:val>
                                            <p:strVal val="#ppt_y-#ppt_h*1.125000"/>
                                          </p:val>
                                        </p:tav>
                                        <p:tav tm="100000">
                                          <p:val>
                                            <p:strVal val="#ppt_y"/>
                                          </p:val>
                                        </p:tav>
                                      </p:tavLst>
                                    </p:anim>
                                    <p:animEffect transition="in" filter="wipe(down)">
                                      <p:cBhvr>
                                        <p:cTn id="43" dur="500"/>
                                        <p:tgtEl>
                                          <p:spTgt spid="39"/>
                                        </p:tgtEl>
                                      </p:cBhvr>
                                    </p:animEffect>
                                  </p:childTnLst>
                                </p:cTn>
                              </p:par>
                              <p:par>
                                <p:cTn id="44" presetID="12" presetClass="entr" presetSubtype="1"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p:tgtEl>
                                          <p:spTgt spid="45"/>
                                        </p:tgtEl>
                                        <p:attrNameLst>
                                          <p:attrName>ppt_y</p:attrName>
                                        </p:attrNameLst>
                                      </p:cBhvr>
                                      <p:tavLst>
                                        <p:tav tm="0">
                                          <p:val>
                                            <p:strVal val="#ppt_y-#ppt_h*1.125000"/>
                                          </p:val>
                                        </p:tav>
                                        <p:tav tm="100000">
                                          <p:val>
                                            <p:strVal val="#ppt_y"/>
                                          </p:val>
                                        </p:tav>
                                      </p:tavLst>
                                    </p:anim>
                                    <p:animEffect transition="in" filter="wipe(down)">
                                      <p:cBhvr>
                                        <p:cTn id="47" dur="500"/>
                                        <p:tgtEl>
                                          <p:spTgt spid="45"/>
                                        </p:tgtEl>
                                      </p:cBhvr>
                                    </p:animEffect>
                                  </p:childTnLst>
                                </p:cTn>
                              </p:par>
                              <p:par>
                                <p:cTn id="48" presetID="12" presetClass="entr" presetSubtype="1"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additive="base">
                                        <p:cTn id="50" dur="500"/>
                                        <p:tgtEl>
                                          <p:spTgt spid="46"/>
                                        </p:tgtEl>
                                        <p:attrNameLst>
                                          <p:attrName>ppt_y</p:attrName>
                                        </p:attrNameLst>
                                      </p:cBhvr>
                                      <p:tavLst>
                                        <p:tav tm="0">
                                          <p:val>
                                            <p:strVal val="#ppt_y-#ppt_h*1.125000"/>
                                          </p:val>
                                        </p:tav>
                                        <p:tav tm="100000">
                                          <p:val>
                                            <p:strVal val="#ppt_y"/>
                                          </p:val>
                                        </p:tav>
                                      </p:tavLst>
                                    </p:anim>
                                    <p:animEffect transition="in" filter="wipe(down)">
                                      <p:cBhvr>
                                        <p:cTn id="51" dur="500"/>
                                        <p:tgtEl>
                                          <p:spTgt spid="46"/>
                                        </p:tgtEl>
                                      </p:cBhvr>
                                    </p:animEffect>
                                  </p:childTnLst>
                                </p:cTn>
                              </p:par>
                              <p:par>
                                <p:cTn id="52" presetID="12" presetClass="entr" presetSubtype="1"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p:tgtEl>
                                          <p:spTgt spid="47"/>
                                        </p:tgtEl>
                                        <p:attrNameLst>
                                          <p:attrName>ppt_y</p:attrName>
                                        </p:attrNameLst>
                                      </p:cBhvr>
                                      <p:tavLst>
                                        <p:tav tm="0">
                                          <p:val>
                                            <p:strVal val="#ppt_y-#ppt_h*1.125000"/>
                                          </p:val>
                                        </p:tav>
                                        <p:tav tm="100000">
                                          <p:val>
                                            <p:strVal val="#ppt_y"/>
                                          </p:val>
                                        </p:tav>
                                      </p:tavLst>
                                    </p:anim>
                                    <p:animEffect transition="in" filter="wipe(down)">
                                      <p:cBhvr>
                                        <p:cTn id="55" dur="500"/>
                                        <p:tgtEl>
                                          <p:spTgt spid="47"/>
                                        </p:tgtEl>
                                      </p:cBhvr>
                                    </p:animEffect>
                                  </p:childTnLst>
                                </p:cTn>
                              </p:par>
                              <p:par>
                                <p:cTn id="56" presetID="23" presetClass="entr" presetSubtype="16"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p:cTn id="58" dur="500" fill="hold"/>
                                        <p:tgtEl>
                                          <p:spTgt spid="38"/>
                                        </p:tgtEl>
                                        <p:attrNameLst>
                                          <p:attrName>ppt_w</p:attrName>
                                        </p:attrNameLst>
                                      </p:cBhvr>
                                      <p:tavLst>
                                        <p:tav tm="0">
                                          <p:val>
                                            <p:fltVal val="0"/>
                                          </p:val>
                                        </p:tav>
                                        <p:tav tm="100000">
                                          <p:val>
                                            <p:strVal val="#ppt_w"/>
                                          </p:val>
                                        </p:tav>
                                      </p:tavLst>
                                    </p:anim>
                                    <p:anim calcmode="lin" valueType="num">
                                      <p:cBhvr>
                                        <p:cTn id="59" dur="500" fill="hold"/>
                                        <p:tgtEl>
                                          <p:spTgt spid="38"/>
                                        </p:tgtEl>
                                        <p:attrNameLst>
                                          <p:attrName>ppt_h</p:attrName>
                                        </p:attrNameLst>
                                      </p:cBhvr>
                                      <p:tavLst>
                                        <p:tav tm="0">
                                          <p:val>
                                            <p:fltVal val="0"/>
                                          </p:val>
                                        </p:tav>
                                        <p:tav tm="100000">
                                          <p:val>
                                            <p:strVal val="#ppt_h"/>
                                          </p:val>
                                        </p:tav>
                                      </p:tavLst>
                                    </p:anim>
                                  </p:childTnLst>
                                </p:cTn>
                              </p:par>
                            </p:childTnLst>
                          </p:cTn>
                        </p:par>
                        <p:par>
                          <p:cTn id="60" fill="hold">
                            <p:stCondLst>
                              <p:cond delay="2500"/>
                            </p:stCondLst>
                            <p:childTnLst>
                              <p:par>
                                <p:cTn id="61" presetID="55" presetClass="entr" presetSubtype="0"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strVal val="#ppt_w*0.70"/>
                                          </p:val>
                                        </p:tav>
                                        <p:tav tm="100000">
                                          <p:val>
                                            <p:strVal val="#ppt_w"/>
                                          </p:val>
                                        </p:tav>
                                      </p:tavLst>
                                    </p:anim>
                                    <p:anim calcmode="lin" valueType="num">
                                      <p:cBhvr>
                                        <p:cTn id="64" dur="500" fill="hold"/>
                                        <p:tgtEl>
                                          <p:spTgt spid="35"/>
                                        </p:tgtEl>
                                        <p:attrNameLst>
                                          <p:attrName>ppt_h</p:attrName>
                                        </p:attrNameLst>
                                      </p:cBhvr>
                                      <p:tavLst>
                                        <p:tav tm="0">
                                          <p:val>
                                            <p:strVal val="#ppt_h"/>
                                          </p:val>
                                        </p:tav>
                                        <p:tav tm="100000">
                                          <p:val>
                                            <p:strVal val="#ppt_h"/>
                                          </p:val>
                                        </p:tav>
                                      </p:tavLst>
                                    </p:anim>
                                    <p:animEffect transition="in" filter="fade">
                                      <p:cBhvr>
                                        <p:cTn id="65" dur="500"/>
                                        <p:tgtEl>
                                          <p:spTgt spid="35"/>
                                        </p:tgtEl>
                                      </p:cBhvr>
                                    </p:animEffect>
                                  </p:childTnLst>
                                </p:cTn>
                              </p:par>
                            </p:childTnLst>
                          </p:cTn>
                        </p:par>
                        <p:par>
                          <p:cTn id="66" fill="hold">
                            <p:stCondLst>
                              <p:cond delay="3000"/>
                            </p:stCondLst>
                            <p:childTnLst>
                              <p:par>
                                <p:cTn id="67" presetID="2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 calcmode="lin" valueType="num">
                                      <p:cBhvr>
                                        <p:cTn id="73" dur="500" fill="hold"/>
                                        <p:tgtEl>
                                          <p:spTgt spid="82"/>
                                        </p:tgtEl>
                                        <p:attrNameLst>
                                          <p:attrName>ppt_w</p:attrName>
                                        </p:attrNameLst>
                                      </p:cBhvr>
                                      <p:tavLst>
                                        <p:tav tm="0">
                                          <p:val>
                                            <p:fltVal val="0"/>
                                          </p:val>
                                        </p:tav>
                                        <p:tav tm="100000">
                                          <p:val>
                                            <p:strVal val="#ppt_w"/>
                                          </p:val>
                                        </p:tav>
                                      </p:tavLst>
                                    </p:anim>
                                    <p:anim calcmode="lin" valueType="num">
                                      <p:cBhvr>
                                        <p:cTn id="74" dur="500" fill="hold"/>
                                        <p:tgtEl>
                                          <p:spTgt spid="82"/>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ppt_w</p:attrName>
                                        </p:attrNameLst>
                                      </p:cBhvr>
                                      <p:tavLst>
                                        <p:tav tm="0">
                                          <p:val>
                                            <p:fltVal val="0"/>
                                          </p:val>
                                        </p:tav>
                                        <p:tav tm="100000">
                                          <p:val>
                                            <p:strVal val="#ppt_w"/>
                                          </p:val>
                                        </p:tav>
                                      </p:tavLst>
                                    </p:anim>
                                    <p:anim calcmode="lin" valueType="num">
                                      <p:cBhvr>
                                        <p:cTn id="86" dur="500" fill="hold"/>
                                        <p:tgtEl>
                                          <p:spTgt spid="73"/>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83"/>
                                        </p:tgtEl>
                                        <p:attrNameLst>
                                          <p:attrName>style.visibility</p:attrName>
                                        </p:attrNameLst>
                                      </p:cBhvr>
                                      <p:to>
                                        <p:strVal val="visible"/>
                                      </p:to>
                                    </p:set>
                                    <p:anim calcmode="lin" valueType="num">
                                      <p:cBhvr>
                                        <p:cTn id="89" dur="500" fill="hold"/>
                                        <p:tgtEl>
                                          <p:spTgt spid="83"/>
                                        </p:tgtEl>
                                        <p:attrNameLst>
                                          <p:attrName>ppt_w</p:attrName>
                                        </p:attrNameLst>
                                      </p:cBhvr>
                                      <p:tavLst>
                                        <p:tav tm="0">
                                          <p:val>
                                            <p:fltVal val="0"/>
                                          </p:val>
                                        </p:tav>
                                        <p:tav tm="100000">
                                          <p:val>
                                            <p:strVal val="#ppt_w"/>
                                          </p:val>
                                        </p:tav>
                                      </p:tavLst>
                                    </p:anim>
                                    <p:anim calcmode="lin" valueType="num">
                                      <p:cBhvr>
                                        <p:cTn id="90" dur="500" fill="hold"/>
                                        <p:tgtEl>
                                          <p:spTgt spid="83"/>
                                        </p:tgtEl>
                                        <p:attrNameLst>
                                          <p:attrName>ppt_h</p:attrName>
                                        </p:attrNameLst>
                                      </p:cBhvr>
                                      <p:tavLst>
                                        <p:tav tm="0">
                                          <p:val>
                                            <p:fltVal val="0"/>
                                          </p:val>
                                        </p:tav>
                                        <p:tav tm="100000">
                                          <p:val>
                                            <p:strVal val="#ppt_h"/>
                                          </p:val>
                                        </p:tav>
                                      </p:tavLst>
                                    </p:anim>
                                  </p:childTnLst>
                                </p:cTn>
                              </p:par>
                              <p:par>
                                <p:cTn id="91" presetID="23" presetClass="entr" presetSubtype="16" fill="hold" grpId="0" nodeType="withEffect">
                                  <p:stCondLst>
                                    <p:cond delay="0"/>
                                  </p:stCondLst>
                                  <p:childTnLst>
                                    <p:set>
                                      <p:cBhvr>
                                        <p:cTn id="92" dur="1" fill="hold">
                                          <p:stCondLst>
                                            <p:cond delay="0"/>
                                          </p:stCondLst>
                                        </p:cTn>
                                        <p:tgtEl>
                                          <p:spTgt spid="84"/>
                                        </p:tgtEl>
                                        <p:attrNameLst>
                                          <p:attrName>style.visibility</p:attrName>
                                        </p:attrNameLst>
                                      </p:cBhvr>
                                      <p:to>
                                        <p:strVal val="visible"/>
                                      </p:to>
                                    </p:set>
                                    <p:anim calcmode="lin" valueType="num">
                                      <p:cBhvr>
                                        <p:cTn id="93" dur="500" fill="hold"/>
                                        <p:tgtEl>
                                          <p:spTgt spid="84"/>
                                        </p:tgtEl>
                                        <p:attrNameLst>
                                          <p:attrName>ppt_w</p:attrName>
                                        </p:attrNameLst>
                                      </p:cBhvr>
                                      <p:tavLst>
                                        <p:tav tm="0">
                                          <p:val>
                                            <p:fltVal val="0"/>
                                          </p:val>
                                        </p:tav>
                                        <p:tav tm="100000">
                                          <p:val>
                                            <p:strVal val="#ppt_w"/>
                                          </p:val>
                                        </p:tav>
                                      </p:tavLst>
                                    </p:anim>
                                    <p:anim calcmode="lin" valueType="num">
                                      <p:cBhvr>
                                        <p:cTn id="94" dur="500" fill="hold"/>
                                        <p:tgtEl>
                                          <p:spTgt spid="84"/>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91"/>
                                        </p:tgtEl>
                                        <p:attrNameLst>
                                          <p:attrName>style.visibility</p:attrName>
                                        </p:attrNameLst>
                                      </p:cBhvr>
                                      <p:to>
                                        <p:strVal val="visible"/>
                                      </p:to>
                                    </p:set>
                                    <p:anim calcmode="lin" valueType="num">
                                      <p:cBhvr>
                                        <p:cTn id="97" dur="500" fill="hold"/>
                                        <p:tgtEl>
                                          <p:spTgt spid="91"/>
                                        </p:tgtEl>
                                        <p:attrNameLst>
                                          <p:attrName>ppt_w</p:attrName>
                                        </p:attrNameLst>
                                      </p:cBhvr>
                                      <p:tavLst>
                                        <p:tav tm="0">
                                          <p:val>
                                            <p:fltVal val="0"/>
                                          </p:val>
                                        </p:tav>
                                        <p:tav tm="100000">
                                          <p:val>
                                            <p:strVal val="#ppt_w"/>
                                          </p:val>
                                        </p:tav>
                                      </p:tavLst>
                                    </p:anim>
                                    <p:anim calcmode="lin" valueType="num">
                                      <p:cBhvr>
                                        <p:cTn id="98" dur="500" fill="hold"/>
                                        <p:tgtEl>
                                          <p:spTgt spid="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31" grpId="0" animBg="1"/>
      <p:bldP spid="35" grpId="0" animBg="1"/>
      <p:bldP spid="55" grpId="0" animBg="1"/>
      <p:bldP spid="58" grpId="0" animBg="1"/>
      <p:bldP spid="59" grpId="0" animBg="1"/>
      <p:bldP spid="60" grpId="0" animBg="1"/>
      <p:bldP spid="61" grpId="0" animBg="1"/>
      <p:bldP spid="63" grpId="0" animBg="1"/>
      <p:bldP spid="65" grpId="0" animBg="1"/>
      <p:bldP spid="71" grpId="0" animBg="1"/>
      <p:bldP spid="73" grpId="0" animBg="1"/>
      <p:bldP spid="82" grpId="0" animBg="1"/>
      <p:bldP spid="83" grpId="0" animBg="1"/>
      <p:bldP spid="84" grpId="0" animBg="1"/>
      <p:bldP spid="91" grpId="0" animBg="1"/>
      <p:bldP spid="30" grpId="0"/>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pPr algn="r"/>
            <a:r>
              <a:rPr lang="zh-CN" altLang="en-US" b="1" dirty="0" smtClean="0"/>
              <a:t>沥青期货合约探讨</a:t>
            </a:r>
            <a:endParaRPr lang="zh-CN" altLang="en-US" b="1"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30</a:t>
            </a:fld>
            <a:endParaRPr lang="zh-CN" altLang="en-US"/>
          </a:p>
        </p:txBody>
      </p:sp>
      <p:graphicFrame>
        <p:nvGraphicFramePr>
          <p:cNvPr id="10" name="Group 66"/>
          <p:cNvGraphicFramePr>
            <a:graphicFrameLocks noGrp="1"/>
          </p:cNvGraphicFramePr>
          <p:nvPr>
            <p:extLst>
              <p:ext uri="{D42A27DB-BD31-4B8C-83A1-F6EECF244321}">
                <p14:modId xmlns="" xmlns:p14="http://schemas.microsoft.com/office/powerpoint/2010/main" val="2010244861"/>
              </p:ext>
            </p:extLst>
          </p:nvPr>
        </p:nvGraphicFramePr>
        <p:xfrm>
          <a:off x="1676400" y="1295400"/>
          <a:ext cx="7056512" cy="4699596"/>
        </p:xfrm>
        <a:graphic>
          <a:graphicData uri="http://schemas.openxmlformats.org/drawingml/2006/table">
            <a:tbl>
              <a:tblPr/>
              <a:tblGrid>
                <a:gridCol w="1728191"/>
                <a:gridCol w="5328321"/>
              </a:tblGrid>
              <a:tr h="359246">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Constantia" pitchFamily="18" charset="0"/>
                          <a:ea typeface="宋体" charset="-122"/>
                        </a:rPr>
                        <a:t>交易品种</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石油沥青</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81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Constantia" pitchFamily="18" charset="0"/>
                          <a:ea typeface="宋体" charset="-122"/>
                        </a:rPr>
                        <a:t>交易单位</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900" b="0" i="0" u="none" strike="noStrike" cap="none" normalizeH="0" baseline="0" dirty="0" smtClean="0">
                          <a:ln>
                            <a:noFill/>
                          </a:ln>
                          <a:solidFill>
                            <a:srgbClr val="000000"/>
                          </a:solidFill>
                          <a:effectLst/>
                          <a:latin typeface="Constantia" pitchFamily="18" charset="0"/>
                          <a:ea typeface="宋体" charset="-122"/>
                        </a:rPr>
                        <a:t>10</a:t>
                      </a:r>
                      <a:r>
                        <a:rPr kumimoji="0" lang="zh-CN" altLang="en-US" sz="900" b="0" i="0" u="none" strike="noStrike" cap="none" normalizeH="0" baseline="0" dirty="0" smtClean="0">
                          <a:ln>
                            <a:noFill/>
                          </a:ln>
                          <a:solidFill>
                            <a:srgbClr val="000000"/>
                          </a:solidFill>
                          <a:effectLst/>
                          <a:latin typeface="Constantia" pitchFamily="18" charset="0"/>
                          <a:ea typeface="宋体" charset="-122"/>
                        </a:rPr>
                        <a:t>吨</a:t>
                      </a:r>
                      <a:r>
                        <a:rPr kumimoji="0" lang="en-US" altLang="zh-CN" sz="900" b="0" i="0" u="none" strike="noStrike" cap="none" normalizeH="0" baseline="0" dirty="0" smtClean="0">
                          <a:ln>
                            <a:noFill/>
                          </a:ln>
                          <a:solidFill>
                            <a:srgbClr val="000000"/>
                          </a:solidFill>
                          <a:effectLst/>
                          <a:latin typeface="Constantia" pitchFamily="18" charset="0"/>
                          <a:ea typeface="宋体" charset="-122"/>
                        </a:rPr>
                        <a:t>/</a:t>
                      </a:r>
                      <a:r>
                        <a:rPr kumimoji="0" lang="zh-CN" altLang="en-US" sz="900" b="0" i="0" u="none" strike="noStrike" cap="none" normalizeH="0" baseline="0" dirty="0" smtClean="0">
                          <a:ln>
                            <a:noFill/>
                          </a:ln>
                          <a:solidFill>
                            <a:srgbClr val="000000"/>
                          </a:solidFill>
                          <a:effectLst/>
                          <a:latin typeface="Constantia" pitchFamily="18" charset="0"/>
                          <a:ea typeface="宋体" charset="-122"/>
                        </a:rPr>
                        <a:t>手</a:t>
                      </a:r>
                      <a:r>
                        <a:rPr kumimoji="0" lang="en-US" altLang="zh-CN" sz="900" b="0" i="0" u="none" strike="noStrike" cap="none" normalizeH="0" baseline="0" dirty="0" smtClean="0">
                          <a:ln>
                            <a:noFill/>
                          </a:ln>
                          <a:solidFill>
                            <a:srgbClr val="000000"/>
                          </a:solidFill>
                          <a:effectLst/>
                          <a:latin typeface="Constantia" pitchFamily="18" charset="0"/>
                          <a:ea typeface="宋体" charset="-122"/>
                        </a:rPr>
                        <a:t>  </a:t>
                      </a:r>
                      <a:r>
                        <a:rPr kumimoji="0" lang="zh-CN" altLang="en-US" sz="900" b="0" i="0" u="none" strike="noStrike" cap="none" normalizeH="0" baseline="0" dirty="0" smtClean="0">
                          <a:ln>
                            <a:noFill/>
                          </a:ln>
                          <a:solidFill>
                            <a:srgbClr val="FF0000"/>
                          </a:solidFill>
                          <a:effectLst/>
                          <a:latin typeface="Constantia" pitchFamily="18" charset="0"/>
                          <a:ea typeface="宋体" charset="-122"/>
                        </a:rPr>
                        <a:t>（小合约，有利于流动性）</a:t>
                      </a:r>
                      <a:r>
                        <a:rPr kumimoji="0" lang="en-US" altLang="zh-CN" sz="900" b="0" i="0" u="none" strike="noStrike" cap="none" normalizeH="0" baseline="0" dirty="0" smtClean="0">
                          <a:ln>
                            <a:noFill/>
                          </a:ln>
                          <a:solidFill>
                            <a:srgbClr val="FF0000"/>
                          </a:solidFill>
                          <a:effectLst/>
                          <a:latin typeface="Constantia" pitchFamily="18" charset="0"/>
                          <a:ea typeface="宋体" charset="-122"/>
                        </a:rPr>
                        <a:t>                                                                                                                                     </a:t>
                      </a:r>
                      <a:endParaRPr kumimoji="0" lang="zh-CN" altLang="zh-CN" sz="900" b="0" i="0" u="none" strike="noStrike" cap="none" normalizeH="0" baseline="0" dirty="0" smtClean="0">
                        <a:ln>
                          <a:noFill/>
                        </a:ln>
                        <a:solidFill>
                          <a:srgbClr val="FF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971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报价单位</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元（人民币）</a:t>
                      </a:r>
                      <a:r>
                        <a:rPr kumimoji="0" lang="en-US" altLang="zh-CN" sz="900" b="0" i="0" u="none" strike="noStrike" cap="none" normalizeH="0" baseline="0" dirty="0" smtClean="0">
                          <a:ln>
                            <a:noFill/>
                          </a:ln>
                          <a:solidFill>
                            <a:srgbClr val="000000"/>
                          </a:solidFill>
                          <a:effectLst/>
                          <a:latin typeface="Constantia" pitchFamily="18" charset="0"/>
                          <a:ea typeface="宋体" charset="-122"/>
                        </a:rPr>
                        <a:t>/</a:t>
                      </a:r>
                      <a:r>
                        <a:rPr kumimoji="0" lang="zh-CN" altLang="en-US" sz="900" b="0" i="0" u="none" strike="noStrike" cap="none" normalizeH="0" baseline="0" dirty="0" smtClean="0">
                          <a:ln>
                            <a:noFill/>
                          </a:ln>
                          <a:solidFill>
                            <a:srgbClr val="000000"/>
                          </a:solidFill>
                          <a:effectLst/>
                          <a:latin typeface="Constantia" pitchFamily="18" charset="0"/>
                          <a:ea typeface="宋体" charset="-122"/>
                        </a:rPr>
                        <a:t>吨</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81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最小变动价位</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900" b="0" i="0" u="none" strike="noStrike" cap="none" normalizeH="0" baseline="0" dirty="0" smtClean="0">
                          <a:ln>
                            <a:noFill/>
                          </a:ln>
                          <a:solidFill>
                            <a:srgbClr val="000000"/>
                          </a:solidFill>
                          <a:effectLst/>
                          <a:latin typeface="Constantia" pitchFamily="18" charset="0"/>
                          <a:ea typeface="宋体" charset="-122"/>
                        </a:rPr>
                        <a:t>1</a:t>
                      </a:r>
                      <a:r>
                        <a:rPr kumimoji="0" lang="zh-CN" altLang="en-US" sz="900" b="0" i="0" u="none" strike="noStrike" cap="none" normalizeH="0" baseline="0" dirty="0" smtClean="0">
                          <a:ln>
                            <a:noFill/>
                          </a:ln>
                          <a:solidFill>
                            <a:srgbClr val="000000"/>
                          </a:solidFill>
                          <a:effectLst/>
                          <a:latin typeface="Constantia" pitchFamily="18" charset="0"/>
                          <a:ea typeface="宋体" charset="-122"/>
                        </a:rPr>
                        <a:t>元</a:t>
                      </a:r>
                      <a:r>
                        <a:rPr kumimoji="0" lang="en-US" altLang="zh-CN" sz="900" b="0" i="0" u="none" strike="noStrike" cap="none" normalizeH="0" baseline="0" dirty="0" smtClean="0">
                          <a:ln>
                            <a:noFill/>
                          </a:ln>
                          <a:solidFill>
                            <a:srgbClr val="000000"/>
                          </a:solidFill>
                          <a:effectLst/>
                          <a:latin typeface="Constantia" pitchFamily="18" charset="0"/>
                          <a:ea typeface="宋体" charset="-122"/>
                        </a:rPr>
                        <a:t>/</a:t>
                      </a:r>
                      <a:r>
                        <a:rPr kumimoji="0" lang="zh-CN" altLang="en-US" sz="900" b="0" i="0" u="none" strike="noStrike" cap="none" normalizeH="0" baseline="0" dirty="0" smtClean="0">
                          <a:ln>
                            <a:noFill/>
                          </a:ln>
                          <a:solidFill>
                            <a:srgbClr val="000000"/>
                          </a:solidFill>
                          <a:effectLst/>
                          <a:latin typeface="Constantia" pitchFamily="18" charset="0"/>
                          <a:ea typeface="宋体" charset="-122"/>
                        </a:rPr>
                        <a:t>吨</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39674">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每日价格最大波动限制</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不超过上一交易日结算价</a:t>
                      </a:r>
                      <a:r>
                        <a:rPr kumimoji="0" lang="zh-CN" altLang="zh-CN" sz="900" b="0" i="0" u="none" strike="noStrike" cap="none" normalizeH="0" baseline="0" dirty="0" smtClean="0">
                          <a:ln>
                            <a:noFill/>
                          </a:ln>
                          <a:solidFill>
                            <a:srgbClr val="000000"/>
                          </a:solidFill>
                          <a:effectLst/>
                          <a:latin typeface="Constantia" pitchFamily="18" charset="0"/>
                          <a:ea typeface="宋体" charset="-122"/>
                        </a:rPr>
                        <a:t>±</a:t>
                      </a:r>
                      <a:r>
                        <a:rPr kumimoji="0" lang="en-US" altLang="zh-CN" sz="900" b="0" i="0" u="none" strike="noStrike" cap="none" normalizeH="0" baseline="0" dirty="0" smtClean="0">
                          <a:ln>
                            <a:noFill/>
                          </a:ln>
                          <a:solidFill>
                            <a:srgbClr val="000000"/>
                          </a:solidFill>
                          <a:effectLst/>
                          <a:latin typeface="Constantia" pitchFamily="18" charset="0"/>
                          <a:ea typeface="宋体" charset="-122"/>
                        </a:rPr>
                        <a:t>3%</a:t>
                      </a:r>
                      <a:endParaRPr kumimoji="0" lang="zh-CN" altLang="zh-CN"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88032">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合约交割月份</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900" b="0" i="0" u="none" strike="noStrike" cap="none" normalizeH="0" baseline="0" dirty="0" smtClean="0">
                          <a:ln>
                            <a:noFill/>
                          </a:ln>
                          <a:solidFill>
                            <a:srgbClr val="000000"/>
                          </a:solidFill>
                          <a:effectLst/>
                          <a:latin typeface="Constantia" pitchFamily="18" charset="0"/>
                          <a:ea typeface="宋体" charset="-122"/>
                        </a:rPr>
                        <a:t>1~12</a:t>
                      </a:r>
                      <a:r>
                        <a:rPr kumimoji="0" lang="zh-CN" altLang="en-US" sz="900" b="0" i="0" u="none" strike="noStrike" cap="none" normalizeH="0" baseline="0" dirty="0" smtClean="0">
                          <a:ln>
                            <a:noFill/>
                          </a:ln>
                          <a:solidFill>
                            <a:srgbClr val="000000"/>
                          </a:solidFill>
                          <a:effectLst/>
                          <a:latin typeface="Constantia" pitchFamily="18" charset="0"/>
                          <a:ea typeface="宋体" charset="-122"/>
                        </a:rPr>
                        <a:t>月（春节月份除外）</a:t>
                      </a:r>
                      <a:endParaRPr kumimoji="0" lang="zh-CN" altLang="zh-CN"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971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交易时间</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上午</a:t>
                      </a:r>
                      <a:r>
                        <a:rPr kumimoji="0" lang="en-US" altLang="zh-CN" sz="900" b="0" i="0" u="none" strike="noStrike" cap="none" normalizeH="0" baseline="0" dirty="0" smtClean="0">
                          <a:ln>
                            <a:noFill/>
                          </a:ln>
                          <a:solidFill>
                            <a:srgbClr val="000000"/>
                          </a:solidFill>
                          <a:effectLst/>
                          <a:latin typeface="Constantia" pitchFamily="18" charset="0"/>
                          <a:ea typeface="宋体" charset="-122"/>
                        </a:rPr>
                        <a:t>9:00 - 11:30   </a:t>
                      </a:r>
                      <a:r>
                        <a:rPr kumimoji="0" lang="zh-CN" altLang="en-US" sz="900" b="0" i="0" u="none" strike="noStrike" cap="none" normalizeH="0" baseline="0" dirty="0" smtClean="0">
                          <a:ln>
                            <a:noFill/>
                          </a:ln>
                          <a:solidFill>
                            <a:srgbClr val="000000"/>
                          </a:solidFill>
                          <a:effectLst/>
                          <a:latin typeface="Constantia" pitchFamily="18" charset="0"/>
                          <a:ea typeface="宋体" charset="-122"/>
                        </a:rPr>
                        <a:t>下午</a:t>
                      </a:r>
                      <a:r>
                        <a:rPr kumimoji="0" lang="en-US" altLang="zh-CN" sz="900" b="0" i="0" u="none" strike="noStrike" cap="none" normalizeH="0" baseline="0" dirty="0" smtClean="0">
                          <a:ln>
                            <a:noFill/>
                          </a:ln>
                          <a:solidFill>
                            <a:srgbClr val="000000"/>
                          </a:solidFill>
                          <a:effectLst/>
                          <a:latin typeface="Constantia" pitchFamily="18" charset="0"/>
                          <a:ea typeface="宋体" charset="-122"/>
                        </a:rPr>
                        <a:t>1:30 - 3:00</a:t>
                      </a:r>
                      <a:endParaRPr kumimoji="0" lang="zh-CN" altLang="zh-CN"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36351">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最后交易日</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合约交割月份前一月份的最后一个交易日</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36004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交割日期</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最后交易日后连续五个工作日</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62706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Constantia" pitchFamily="18" charset="0"/>
                          <a:ea typeface="宋体" charset="-122"/>
                        </a:rPr>
                        <a:t>交割品级</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900" kern="1200" dirty="0" smtClean="0">
                          <a:solidFill>
                            <a:schemeClr val="tx1"/>
                          </a:solidFill>
                          <a:effectLst/>
                          <a:latin typeface="+mn-lt"/>
                          <a:ea typeface="+mn-ea"/>
                          <a:cs typeface="+mn-cs"/>
                        </a:rPr>
                        <a:t>70</a:t>
                      </a:r>
                      <a:r>
                        <a:rPr kumimoji="0" lang="zh-CN" altLang="zh-CN" sz="900" kern="1200" dirty="0" smtClean="0">
                          <a:solidFill>
                            <a:schemeClr val="tx1"/>
                          </a:solidFill>
                          <a:effectLst/>
                          <a:latin typeface="+mn-ea"/>
                          <a:ea typeface="+mn-ea"/>
                          <a:cs typeface="+mn-cs"/>
                        </a:rPr>
                        <a:t>号</a:t>
                      </a:r>
                      <a:r>
                        <a:rPr kumimoji="0" lang="en-US" altLang="zh-CN" sz="900" kern="1200" dirty="0" smtClean="0">
                          <a:solidFill>
                            <a:schemeClr val="tx1"/>
                          </a:solidFill>
                          <a:effectLst/>
                          <a:latin typeface="+mn-lt"/>
                          <a:ea typeface="+mn-ea"/>
                          <a:cs typeface="+mn-cs"/>
                        </a:rPr>
                        <a:t>A</a:t>
                      </a:r>
                      <a:r>
                        <a:rPr kumimoji="0" lang="zh-CN" altLang="zh-CN" sz="900" kern="1200" dirty="0" smtClean="0">
                          <a:solidFill>
                            <a:schemeClr val="tx1"/>
                          </a:solidFill>
                          <a:effectLst/>
                          <a:latin typeface="+mn-ea"/>
                          <a:ea typeface="+mn-ea"/>
                          <a:cs typeface="+mn-cs"/>
                        </a:rPr>
                        <a:t>级道路石油沥青，符合交通部《公路沥青路面施工技术规范》（</a:t>
                      </a:r>
                      <a:r>
                        <a:rPr kumimoji="0" lang="en-US" altLang="zh-CN" sz="900" kern="1200" dirty="0" smtClean="0">
                          <a:solidFill>
                            <a:schemeClr val="tx1"/>
                          </a:solidFill>
                          <a:effectLst/>
                          <a:latin typeface="+mn-lt"/>
                          <a:ea typeface="+mn-ea"/>
                          <a:cs typeface="+mn-cs"/>
                        </a:rPr>
                        <a:t>JTG F40</a:t>
                      </a:r>
                      <a:r>
                        <a:rPr kumimoji="0" lang="zh-CN" altLang="zh-CN" sz="900" kern="1200" dirty="0" smtClean="0">
                          <a:solidFill>
                            <a:schemeClr val="tx1"/>
                          </a:solidFill>
                          <a:effectLst/>
                          <a:latin typeface="+mn-lt"/>
                          <a:ea typeface="+mn-ea"/>
                          <a:cs typeface="+mn-cs"/>
                        </a:rPr>
                        <a:t>—</a:t>
                      </a:r>
                      <a:r>
                        <a:rPr kumimoji="0" lang="en-US" altLang="zh-CN" sz="900" kern="1200" dirty="0" smtClean="0">
                          <a:solidFill>
                            <a:schemeClr val="tx1"/>
                          </a:solidFill>
                          <a:effectLst/>
                          <a:latin typeface="+mn-lt"/>
                          <a:ea typeface="+mn-ea"/>
                          <a:cs typeface="+mn-cs"/>
                        </a:rPr>
                        <a:t>2004</a:t>
                      </a:r>
                      <a:r>
                        <a:rPr kumimoji="0" lang="zh-CN" altLang="zh-CN" sz="900" kern="1200" dirty="0" smtClean="0">
                          <a:solidFill>
                            <a:schemeClr val="tx1"/>
                          </a:solidFill>
                          <a:effectLst/>
                          <a:latin typeface="+mn-ea"/>
                          <a:ea typeface="+mn-ea"/>
                          <a:cs typeface="+mn-cs"/>
                        </a:rPr>
                        <a:t>）规定。</a:t>
                      </a:r>
                      <a:r>
                        <a:rPr kumimoji="0" lang="zh-CN" altLang="en-US" sz="900" kern="1200" dirty="0" smtClean="0">
                          <a:solidFill>
                            <a:srgbClr val="FF0000"/>
                          </a:solidFill>
                          <a:effectLst/>
                          <a:latin typeface="+mn-ea"/>
                          <a:ea typeface="+mn-ea"/>
                          <a:cs typeface="+mn-cs"/>
                        </a:rPr>
                        <a:t>（标准）</a:t>
                      </a:r>
                      <a:endParaRPr kumimoji="0" lang="zh-CN" altLang="zh-CN" sz="900" b="0" i="0" u="none" strike="noStrike" cap="none" normalizeH="0" baseline="0" dirty="0" smtClean="0">
                        <a:ln>
                          <a:noFill/>
                        </a:ln>
                        <a:solidFill>
                          <a:srgbClr val="FF0000"/>
                        </a:solidFill>
                        <a:effectLst/>
                        <a:latin typeface="+mn-ea"/>
                        <a:ea typeface="+mn-ea"/>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81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交割地点</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交易所指定交割地点</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971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最低交易保证金</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合约价值的</a:t>
                      </a:r>
                      <a:r>
                        <a:rPr kumimoji="0" lang="en-US" altLang="zh-CN" sz="900" b="0" i="0" u="none" strike="noStrike" cap="none" normalizeH="0" baseline="0" dirty="0" smtClean="0">
                          <a:ln>
                            <a:noFill/>
                          </a:ln>
                          <a:solidFill>
                            <a:srgbClr val="000000"/>
                          </a:solidFill>
                          <a:effectLst/>
                          <a:latin typeface="Constantia" pitchFamily="18" charset="0"/>
                          <a:ea typeface="宋体" charset="-122"/>
                        </a:rPr>
                        <a:t>5%</a:t>
                      </a:r>
                      <a:endParaRPr kumimoji="0" lang="zh-CN" altLang="zh-CN"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81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Constantia" pitchFamily="18" charset="0"/>
                          <a:ea typeface="宋体" charset="-122"/>
                        </a:rPr>
                        <a:t>交割方式</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smtClean="0">
                          <a:ln>
                            <a:noFill/>
                          </a:ln>
                          <a:solidFill>
                            <a:srgbClr val="000000"/>
                          </a:solidFill>
                          <a:effectLst/>
                          <a:latin typeface="Constantia" pitchFamily="18" charset="0"/>
                          <a:ea typeface="宋体" charset="-122"/>
                        </a:rPr>
                        <a:t>实物交割</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971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Times New Roman" pitchFamily="18" charset="0"/>
                          <a:ea typeface="宋体" charset="-122"/>
                        </a:rPr>
                        <a:t>交割单位</a:t>
                      </a: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900" b="0" i="0" u="none" strike="noStrike" cap="none" normalizeH="0" baseline="0" dirty="0" smtClean="0">
                          <a:ln>
                            <a:noFill/>
                          </a:ln>
                          <a:solidFill>
                            <a:srgbClr val="000000"/>
                          </a:solidFill>
                          <a:effectLst/>
                          <a:latin typeface="+mn-lt"/>
                          <a:ea typeface="宋体" charset="-122"/>
                        </a:rPr>
                        <a:t>10</a:t>
                      </a:r>
                      <a:r>
                        <a:rPr kumimoji="0" lang="zh-CN" altLang="en-US" sz="900" b="0" i="0" u="none" strike="noStrike" cap="none" normalizeH="0" baseline="0" dirty="0" smtClean="0">
                          <a:ln>
                            <a:noFill/>
                          </a:ln>
                          <a:solidFill>
                            <a:srgbClr val="000000"/>
                          </a:solidFill>
                          <a:effectLst/>
                          <a:latin typeface="Times New Roman" pitchFamily="18" charset="0"/>
                          <a:ea typeface="宋体" charset="-122"/>
                        </a:rPr>
                        <a:t>吨                                                                                                                                                </a:t>
                      </a:r>
                      <a:endParaRPr kumimoji="0" lang="zh-CN" altLang="zh-CN"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9713">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dirty="0" smtClean="0">
                          <a:ln>
                            <a:noFill/>
                          </a:ln>
                          <a:solidFill>
                            <a:srgbClr val="000000"/>
                          </a:solidFill>
                          <a:effectLst/>
                          <a:latin typeface="Constantia" pitchFamily="18" charset="0"/>
                          <a:ea typeface="宋体" charset="-122"/>
                        </a:rPr>
                        <a:t>交易代码</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altLang="zh-CN" sz="900" b="0" i="0" u="none" strike="noStrike" cap="none" normalizeH="0" baseline="0" dirty="0" smtClean="0">
                          <a:ln>
                            <a:noFill/>
                          </a:ln>
                          <a:solidFill>
                            <a:srgbClr val="000000"/>
                          </a:solidFill>
                          <a:effectLst/>
                          <a:latin typeface="Constantia" pitchFamily="18" charset="0"/>
                          <a:ea typeface="宋体" charset="-122"/>
                        </a:rPr>
                        <a:t>BU</a:t>
                      </a:r>
                      <a:endParaRPr kumimoji="0" lang="zh-CN" altLang="zh-CN"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r h="2381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1000" b="0" i="0" u="none" strike="noStrike" cap="none" normalizeH="0" baseline="0" smtClean="0">
                          <a:ln>
                            <a:noFill/>
                          </a:ln>
                          <a:solidFill>
                            <a:srgbClr val="000000"/>
                          </a:solidFill>
                          <a:effectLst/>
                          <a:latin typeface="Constantia" pitchFamily="18" charset="0"/>
                          <a:ea typeface="宋体" charset="-122"/>
                        </a:rPr>
                        <a:t>上市交易所</a:t>
                      </a:r>
                      <a:endParaRPr kumimoji="0" lang="zh-CN" altLang="en-US" sz="900" b="0" i="0" u="none" strike="noStrike" cap="none" normalizeH="0" baseline="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zh-CN" altLang="en-US" sz="900" b="0" i="0" u="none" strike="noStrike" cap="none" normalizeH="0" baseline="0" dirty="0" smtClean="0">
                          <a:ln>
                            <a:noFill/>
                          </a:ln>
                          <a:solidFill>
                            <a:srgbClr val="000000"/>
                          </a:solidFill>
                          <a:effectLst/>
                          <a:latin typeface="Constantia" pitchFamily="18" charset="0"/>
                          <a:ea typeface="宋体" charset="-122"/>
                        </a:rPr>
                        <a:t>上海期货交易所</a:t>
                      </a:r>
                      <a:endParaRPr kumimoji="0" lang="zh-CN" altLang="en-US" sz="900" b="0" i="0" u="none" strike="noStrike" cap="none" normalizeH="0" baseline="0" dirty="0" smtClean="0">
                        <a:ln>
                          <a:noFill/>
                        </a:ln>
                        <a:solidFill>
                          <a:srgbClr val="000000"/>
                        </a:solidFill>
                        <a:effectLst/>
                        <a:latin typeface="Times New Roman" pitchFamily="18" charset="0"/>
                        <a:ea typeface="宋体" charset="-122"/>
                      </a:endParaRPr>
                    </a:p>
                  </a:txBody>
                  <a:tcPr marL="172525" marR="17252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BF5"/>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lstStyle/>
          <a:p>
            <a:r>
              <a:rPr lang="zh-CN" altLang="en-US" dirty="0" smtClean="0"/>
              <a:t>沥青期货合约</a:t>
            </a:r>
            <a:endParaRPr lang="zh-CN" altLang="en-US" dirty="0"/>
          </a:p>
        </p:txBody>
      </p:sp>
      <p:sp>
        <p:nvSpPr>
          <p:cNvPr id="3" name="内容占位符 2"/>
          <p:cNvSpPr>
            <a:spLocks noGrp="1"/>
          </p:cNvSpPr>
          <p:nvPr>
            <p:ph idx="1"/>
          </p:nvPr>
        </p:nvSpPr>
        <p:spPr>
          <a:xfrm>
            <a:off x="457200" y="1285860"/>
            <a:ext cx="8229600" cy="4840303"/>
          </a:xfrm>
        </p:spPr>
        <p:txBody>
          <a:bodyPr/>
          <a:lstStyle/>
          <a:p>
            <a:pPr>
              <a:buNone/>
            </a:pPr>
            <a:r>
              <a:rPr lang="en-US" altLang="zh-CN" dirty="0" smtClean="0"/>
              <a:t>1</a:t>
            </a:r>
            <a:r>
              <a:rPr lang="zh-CN" altLang="en-US" dirty="0" smtClean="0"/>
              <a:t>、</a:t>
            </a:r>
            <a:r>
              <a:rPr lang="en-US" altLang="zh-CN" dirty="0" smtClean="0"/>
              <a:t>10</a:t>
            </a:r>
            <a:r>
              <a:rPr lang="zh-CN" altLang="en-US" dirty="0" smtClean="0"/>
              <a:t>吨一手的小合约，有望刺激市场流动性，吸引玩家参与；</a:t>
            </a:r>
            <a:endParaRPr lang="en-US" altLang="zh-CN" dirty="0" smtClean="0"/>
          </a:p>
          <a:p>
            <a:pPr>
              <a:buNone/>
            </a:pPr>
            <a:r>
              <a:rPr lang="en-US" altLang="zh-CN" dirty="0" smtClean="0"/>
              <a:t>2</a:t>
            </a:r>
            <a:r>
              <a:rPr lang="zh-CN" altLang="en-US" dirty="0" smtClean="0"/>
              <a:t>、每手沥青期货合约的总价值在</a:t>
            </a:r>
            <a:r>
              <a:rPr lang="en-US" altLang="zh-CN" dirty="0" smtClean="0"/>
              <a:t>5</a:t>
            </a:r>
            <a:r>
              <a:rPr lang="zh-CN" altLang="en-US" dirty="0" smtClean="0"/>
              <a:t>万左右，高于玻璃期货</a:t>
            </a:r>
            <a:r>
              <a:rPr lang="en-US" altLang="zh-CN" dirty="0" smtClean="0"/>
              <a:t>3</a:t>
            </a:r>
            <a:r>
              <a:rPr lang="zh-CN" altLang="en-US" dirty="0" smtClean="0"/>
              <a:t>万左右的总价值；低于白银期货每手</a:t>
            </a:r>
            <a:r>
              <a:rPr lang="en-US" altLang="zh-CN" dirty="0" smtClean="0"/>
              <a:t>9</a:t>
            </a:r>
            <a:r>
              <a:rPr lang="zh-CN" altLang="en-US" dirty="0" smtClean="0"/>
              <a:t>万左右的总价值；</a:t>
            </a:r>
            <a:endParaRPr lang="en-US" altLang="zh-CN" dirty="0" smtClean="0"/>
          </a:p>
          <a:p>
            <a:pPr>
              <a:buNone/>
            </a:pPr>
            <a:r>
              <a:rPr lang="en-US" altLang="zh-CN" dirty="0" smtClean="0"/>
              <a:t>3</a:t>
            </a:r>
            <a:r>
              <a:rPr lang="zh-CN" altLang="en-US" dirty="0" smtClean="0"/>
              <a:t>、经过两个月的运行后，预计成交量达到正常状态，参考玻璃和白银的情况，预计日均成交量在</a:t>
            </a:r>
            <a:r>
              <a:rPr lang="en-US" altLang="zh-CN" dirty="0" smtClean="0"/>
              <a:t>80</a:t>
            </a:r>
            <a:r>
              <a:rPr lang="zh-CN" altLang="en-US" dirty="0" smtClean="0"/>
              <a:t>万手左右；</a:t>
            </a:r>
            <a:endParaRPr lang="en-US" altLang="zh-CN" dirty="0" smtClean="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31</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96908"/>
          </a:xfrm>
        </p:spPr>
        <p:txBody>
          <a:bodyPr/>
          <a:lstStyle/>
          <a:p>
            <a:r>
              <a:rPr lang="zh-CN" altLang="en-US" dirty="0" smtClean="0"/>
              <a:t>交割标的物</a:t>
            </a:r>
            <a:endParaRPr lang="zh-CN" altLang="en-US" dirty="0"/>
          </a:p>
        </p:txBody>
      </p:sp>
      <p:sp>
        <p:nvSpPr>
          <p:cNvPr id="3" name="内容占位符 2"/>
          <p:cNvSpPr>
            <a:spLocks noGrp="1"/>
          </p:cNvSpPr>
          <p:nvPr>
            <p:ph idx="1"/>
          </p:nvPr>
        </p:nvSpPr>
        <p:spPr>
          <a:xfrm>
            <a:off x="457200" y="1214422"/>
            <a:ext cx="8229600" cy="4911741"/>
          </a:xfrm>
        </p:spPr>
        <p:txBody>
          <a:bodyPr/>
          <a:lstStyle/>
          <a:p>
            <a:pPr>
              <a:buNone/>
            </a:pPr>
            <a:r>
              <a:rPr lang="en-US" altLang="zh-CN" dirty="0" smtClean="0"/>
              <a:t>1</a:t>
            </a:r>
            <a:r>
              <a:rPr lang="zh-CN" altLang="en-US" dirty="0" smtClean="0"/>
              <a:t>、交割标准为</a:t>
            </a:r>
            <a:r>
              <a:rPr lang="en-US" altLang="zh-CN" dirty="0" smtClean="0"/>
              <a:t>70A</a:t>
            </a:r>
            <a:r>
              <a:rPr lang="zh-CN" altLang="en-US" dirty="0" smtClean="0"/>
              <a:t>级沥青；</a:t>
            </a:r>
            <a:endParaRPr lang="en-US" altLang="zh-CN" dirty="0" smtClean="0"/>
          </a:p>
          <a:p>
            <a:pPr>
              <a:buNone/>
            </a:pPr>
            <a:endParaRPr lang="en-US" altLang="zh-CN" dirty="0" smtClean="0"/>
          </a:p>
          <a:p>
            <a:pPr>
              <a:buNone/>
            </a:pPr>
            <a:r>
              <a:rPr lang="en-US" altLang="zh-CN" dirty="0" smtClean="0"/>
              <a:t>2</a:t>
            </a:r>
            <a:r>
              <a:rPr lang="zh-CN" altLang="en-US" dirty="0" smtClean="0"/>
              <a:t>、</a:t>
            </a:r>
            <a:r>
              <a:rPr lang="en-US" altLang="zh-CN" dirty="0" smtClean="0"/>
              <a:t>2012</a:t>
            </a:r>
            <a:r>
              <a:rPr lang="zh-CN" altLang="en-US" dirty="0" smtClean="0"/>
              <a:t>年</a:t>
            </a:r>
            <a:r>
              <a:rPr lang="en-US" altLang="zh-CN" dirty="0" smtClean="0"/>
              <a:t>70A</a:t>
            </a:r>
            <a:r>
              <a:rPr lang="zh-CN" altLang="en-US" dirty="0" smtClean="0"/>
              <a:t>级沥青占国内产量的</a:t>
            </a:r>
            <a:r>
              <a:rPr lang="en-US" altLang="zh-CN" dirty="0" smtClean="0"/>
              <a:t>20%</a:t>
            </a:r>
            <a:r>
              <a:rPr lang="zh-CN" altLang="en-US" dirty="0" smtClean="0"/>
              <a:t>，进口量占</a:t>
            </a:r>
            <a:r>
              <a:rPr lang="en-US" altLang="zh-CN" dirty="0" smtClean="0"/>
              <a:t>50%</a:t>
            </a:r>
            <a:r>
              <a:rPr lang="zh-CN" altLang="en-US" dirty="0" smtClean="0"/>
              <a:t>；</a:t>
            </a:r>
            <a:endParaRPr lang="en-US" altLang="zh-CN" dirty="0" smtClean="0"/>
          </a:p>
          <a:p>
            <a:pPr>
              <a:buNone/>
            </a:pPr>
            <a:endParaRPr lang="en-US" altLang="zh-CN" dirty="0" smtClean="0"/>
          </a:p>
          <a:p>
            <a:pPr>
              <a:buNone/>
            </a:pPr>
            <a:r>
              <a:rPr lang="en-US" altLang="zh-CN" dirty="0" smtClean="0"/>
              <a:t>3</a:t>
            </a:r>
            <a:r>
              <a:rPr lang="zh-CN" altLang="en-US" dirty="0" smtClean="0"/>
              <a:t>、其他品种沥青有望以溢价或者贴水的形式参与场外交割；</a:t>
            </a: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32</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634082"/>
          </a:xfrm>
        </p:spPr>
        <p:txBody>
          <a:bodyPr>
            <a:normAutofit fontScale="90000"/>
          </a:bodyPr>
          <a:lstStyle/>
          <a:p>
            <a:r>
              <a:rPr lang="zh-CN" altLang="en-US" dirty="0" smtClean="0"/>
              <a:t>交割制度探讨</a:t>
            </a:r>
            <a:endParaRPr lang="zh-CN" altLang="en-US" dirty="0"/>
          </a:p>
        </p:txBody>
      </p:sp>
      <p:sp>
        <p:nvSpPr>
          <p:cNvPr id="3" name="内容占位符 2"/>
          <p:cNvSpPr>
            <a:spLocks noGrp="1"/>
          </p:cNvSpPr>
          <p:nvPr>
            <p:ph idx="1"/>
          </p:nvPr>
        </p:nvSpPr>
        <p:spPr>
          <a:xfrm>
            <a:off x="457200" y="1196752"/>
            <a:ext cx="8229600" cy="4929411"/>
          </a:xfrm>
        </p:spPr>
        <p:txBody>
          <a:bodyPr/>
          <a:lstStyle/>
          <a:p>
            <a:pPr>
              <a:buNone/>
            </a:pPr>
            <a:r>
              <a:rPr lang="zh-CN" altLang="en-US" dirty="0" smtClean="0"/>
              <a:t>亮点：品牌经过核准后才可以交割</a:t>
            </a:r>
            <a:endParaRPr lang="en-US" altLang="zh-CN" dirty="0" smtClean="0"/>
          </a:p>
          <a:p>
            <a:pPr>
              <a:buNone/>
            </a:pPr>
            <a:endParaRPr lang="en-US" altLang="zh-CN" dirty="0" smtClean="0"/>
          </a:p>
          <a:p>
            <a:pPr>
              <a:buNone/>
            </a:pPr>
            <a:r>
              <a:rPr lang="zh-CN" altLang="en-US" dirty="0" smtClean="0"/>
              <a:t> 品牌核准制度与铜期货类似，跟沥青的终端需求习惯吻合。可以有限防范风险，保证期货市场交割的正常秩序</a:t>
            </a:r>
            <a:endParaRPr lang="en-US" altLang="zh-CN" dirty="0" smtClean="0"/>
          </a:p>
          <a:p>
            <a:pPr>
              <a:buNone/>
            </a:pPr>
            <a:endParaRPr lang="en-US" altLang="zh-CN" dirty="0" smtClean="0"/>
          </a:p>
          <a:p>
            <a:pPr>
              <a:buNone/>
            </a:pPr>
            <a:r>
              <a:rPr lang="zh-CN" altLang="en-US" dirty="0" smtClean="0"/>
              <a:t>一些中东沥青短期内预计难以进入期货市场进行套利；</a:t>
            </a: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33</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78098"/>
          </a:xfrm>
        </p:spPr>
        <p:txBody>
          <a:bodyPr/>
          <a:lstStyle/>
          <a:p>
            <a:r>
              <a:rPr lang="zh-CN" altLang="en-US" dirty="0" smtClean="0"/>
              <a:t>期货交割制度探讨</a:t>
            </a:r>
            <a:endParaRPr lang="zh-CN" altLang="en-US" dirty="0"/>
          </a:p>
        </p:txBody>
      </p:sp>
      <p:sp>
        <p:nvSpPr>
          <p:cNvPr id="3" name="内容占位符 2"/>
          <p:cNvSpPr>
            <a:spLocks noGrp="1"/>
          </p:cNvSpPr>
          <p:nvPr>
            <p:ph idx="1"/>
          </p:nvPr>
        </p:nvSpPr>
        <p:spPr>
          <a:xfrm>
            <a:off x="457200" y="1268760"/>
            <a:ext cx="8229600" cy="4857403"/>
          </a:xfrm>
        </p:spPr>
        <p:txBody>
          <a:bodyPr/>
          <a:lstStyle/>
          <a:p>
            <a:pPr>
              <a:buNone/>
            </a:pPr>
            <a:r>
              <a:rPr lang="zh-CN" altLang="en-US" dirty="0" smtClean="0"/>
              <a:t>亮点</a:t>
            </a:r>
            <a:r>
              <a:rPr lang="zh-CN" altLang="en-US" dirty="0" smtClean="0"/>
              <a:t>：进口沥青价格相对三大集团所产</a:t>
            </a:r>
            <a:r>
              <a:rPr lang="zh-CN" altLang="en-US" dirty="0" smtClean="0"/>
              <a:t>沥青为平水</a:t>
            </a:r>
            <a:endParaRPr lang="en-US" altLang="zh-CN" dirty="0" smtClean="0"/>
          </a:p>
          <a:p>
            <a:pPr>
              <a:buNone/>
            </a:pPr>
            <a:endParaRPr lang="en-US" altLang="zh-CN" dirty="0" smtClean="0"/>
          </a:p>
          <a:p>
            <a:pPr>
              <a:buNone/>
            </a:pPr>
            <a:r>
              <a:rPr lang="zh-CN" altLang="en-US" dirty="0" smtClean="0"/>
              <a:t>猜想：地炼所产沥青相对三大集团为贴水</a:t>
            </a:r>
            <a:endParaRPr lang="en-US" altLang="zh-CN" dirty="0" smtClean="0"/>
          </a:p>
          <a:p>
            <a:pPr>
              <a:buNone/>
            </a:pPr>
            <a:endParaRPr lang="en-US" altLang="zh-CN" dirty="0" smtClean="0"/>
          </a:p>
          <a:p>
            <a:pPr>
              <a:buNone/>
            </a:pPr>
            <a:r>
              <a:rPr lang="zh-CN" altLang="en-US" dirty="0" smtClean="0"/>
              <a:t>建议：期货的升贴水可能会影响现货市场的品牌知名度，国内炼厂可以争取更高的溢价水平；</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34</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交割制度探讨</a:t>
            </a:r>
            <a:endParaRPr lang="zh-CN" altLang="en-US" dirty="0"/>
          </a:p>
        </p:txBody>
      </p:sp>
      <p:sp>
        <p:nvSpPr>
          <p:cNvPr id="3" name="内容占位符 2"/>
          <p:cNvSpPr>
            <a:spLocks noGrp="1"/>
          </p:cNvSpPr>
          <p:nvPr>
            <p:ph idx="1"/>
          </p:nvPr>
        </p:nvSpPr>
        <p:spPr>
          <a:xfrm>
            <a:off x="457200" y="1268760"/>
            <a:ext cx="8229600" cy="4857403"/>
          </a:xfrm>
        </p:spPr>
        <p:txBody>
          <a:bodyPr>
            <a:normAutofit fontScale="92500"/>
          </a:bodyPr>
          <a:lstStyle/>
          <a:p>
            <a:pPr>
              <a:buNone/>
            </a:pPr>
            <a:r>
              <a:rPr lang="zh-CN" altLang="en-US" dirty="0" smtClean="0"/>
              <a:t>亮点：石油产品沥青期货中首个引入厂库交割</a:t>
            </a:r>
            <a:endParaRPr lang="en-US" altLang="zh-CN" dirty="0" smtClean="0"/>
          </a:p>
          <a:p>
            <a:pPr>
              <a:buNone/>
            </a:pPr>
            <a:endParaRPr lang="en-US" altLang="zh-CN" dirty="0" smtClean="0"/>
          </a:p>
          <a:p>
            <a:pPr>
              <a:buNone/>
            </a:pPr>
            <a:r>
              <a:rPr lang="en-US" altLang="zh-CN" dirty="0" smtClean="0"/>
              <a:t>1</a:t>
            </a:r>
            <a:r>
              <a:rPr lang="zh-CN" altLang="en-US" dirty="0" smtClean="0"/>
              <a:t>、炼厂销售新增一个渠道；</a:t>
            </a:r>
            <a:endParaRPr lang="en-US" altLang="zh-CN" dirty="0" smtClean="0"/>
          </a:p>
          <a:p>
            <a:pPr>
              <a:buNone/>
            </a:pPr>
            <a:r>
              <a:rPr lang="en-US" altLang="zh-CN" dirty="0" smtClean="0"/>
              <a:t>2</a:t>
            </a:r>
            <a:r>
              <a:rPr lang="zh-CN" altLang="en-US" dirty="0" smtClean="0"/>
              <a:t>、期现操作的成本更低，有可能使期货和现货价差保持合理水平</a:t>
            </a:r>
            <a:endParaRPr lang="en-US" altLang="zh-CN" dirty="0" smtClean="0"/>
          </a:p>
          <a:p>
            <a:pPr>
              <a:buNone/>
            </a:pPr>
            <a:r>
              <a:rPr lang="en-US" altLang="zh-CN" dirty="0" smtClean="0"/>
              <a:t>3</a:t>
            </a:r>
            <a:r>
              <a:rPr lang="zh-CN" altLang="en-US" dirty="0" smtClean="0"/>
              <a:t>、厂库交割的便利性有可能使商业库交割吸引力下降</a:t>
            </a:r>
            <a:endParaRPr lang="en-US" altLang="zh-CN" dirty="0" smtClean="0"/>
          </a:p>
          <a:p>
            <a:pPr>
              <a:buNone/>
            </a:pPr>
            <a:r>
              <a:rPr lang="en-US" altLang="zh-CN" dirty="0" smtClean="0"/>
              <a:t>4</a:t>
            </a:r>
            <a:r>
              <a:rPr lang="zh-CN" altLang="en-US" dirty="0" smtClean="0"/>
              <a:t>、厂库交割占主导可能会使期货价格保持溢价状态；</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35</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目录</a:t>
            </a:r>
            <a:endParaRPr lang="zh-CN" altLang="en-US" dirty="0"/>
          </a:p>
        </p:txBody>
      </p:sp>
      <p:sp>
        <p:nvSpPr>
          <p:cNvPr id="3" name="内容占位符 2"/>
          <p:cNvSpPr>
            <a:spLocks noGrp="1"/>
          </p:cNvSpPr>
          <p:nvPr>
            <p:ph idx="1"/>
          </p:nvPr>
        </p:nvSpPr>
        <p:spPr>
          <a:xfrm>
            <a:off x="457200" y="1268760"/>
            <a:ext cx="8229600" cy="4857403"/>
          </a:xfrm>
        </p:spPr>
        <p:txBody>
          <a:bodyPr>
            <a:normAutofit/>
          </a:bodyPr>
          <a:lstStyle/>
          <a:p>
            <a:pPr>
              <a:buNone/>
            </a:pPr>
            <a:r>
              <a:rPr lang="en-US" altLang="zh-CN" dirty="0" smtClean="0"/>
              <a:t>1</a:t>
            </a:r>
            <a:r>
              <a:rPr lang="zh-CN" altLang="en-US" dirty="0" smtClean="0"/>
              <a:t>、沥青市场回顾</a:t>
            </a:r>
            <a:endParaRPr lang="en-US" altLang="zh-CN" dirty="0" smtClean="0"/>
          </a:p>
          <a:p>
            <a:pPr>
              <a:buNone/>
            </a:pPr>
            <a:r>
              <a:rPr lang="en-US" altLang="zh-CN" dirty="0" smtClean="0"/>
              <a:t>2</a:t>
            </a:r>
            <a:r>
              <a:rPr lang="zh-CN" altLang="en-US" dirty="0" smtClean="0"/>
              <a:t>、沥青现货价格分析；</a:t>
            </a:r>
            <a:endParaRPr lang="en-US" altLang="zh-CN" dirty="0" smtClean="0"/>
          </a:p>
          <a:p>
            <a:pPr>
              <a:buNone/>
            </a:pPr>
            <a:r>
              <a:rPr lang="en-US" altLang="zh-CN" dirty="0" smtClean="0"/>
              <a:t>3</a:t>
            </a:r>
            <a:r>
              <a:rPr lang="zh-CN" altLang="en-US" dirty="0" smtClean="0"/>
              <a:t>、沥青期货合约与交割制度</a:t>
            </a:r>
            <a:endParaRPr lang="en-US" altLang="zh-CN" dirty="0" smtClean="0"/>
          </a:p>
          <a:p>
            <a:pPr>
              <a:buNone/>
            </a:pPr>
            <a:r>
              <a:rPr lang="en-US" altLang="zh-CN" b="1" dirty="0" smtClean="0">
                <a:solidFill>
                  <a:srgbClr val="FF0000"/>
                </a:solidFill>
              </a:rPr>
              <a:t>4</a:t>
            </a:r>
            <a:r>
              <a:rPr lang="zh-CN" altLang="en-US" b="1" dirty="0" smtClean="0">
                <a:solidFill>
                  <a:srgbClr val="FF0000"/>
                </a:solidFill>
              </a:rPr>
              <a:t>、沥青期货价格猜想；</a:t>
            </a:r>
            <a:endParaRPr lang="en-US" altLang="zh-CN" b="1" dirty="0" smtClean="0">
              <a:solidFill>
                <a:srgbClr val="FF0000"/>
              </a:solidFill>
            </a:endParaRPr>
          </a:p>
          <a:p>
            <a:pPr>
              <a:buNone/>
            </a:pPr>
            <a:r>
              <a:rPr lang="en-US" altLang="zh-CN" dirty="0" smtClean="0"/>
              <a:t>5</a:t>
            </a:r>
            <a:r>
              <a:rPr lang="zh-CN" altLang="en-US" dirty="0" smtClean="0"/>
              <a:t>、沥青期货套期保值调查</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36</a:t>
            </a:fld>
            <a:endParaRPr lang="zh-CN"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94122"/>
          </a:xfrm>
        </p:spPr>
        <p:txBody>
          <a:bodyPr/>
          <a:lstStyle/>
          <a:p>
            <a:r>
              <a:rPr lang="zh-CN" altLang="en-US" dirty="0" smtClean="0"/>
              <a:t>燃料油现货与期货价格</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37</a:t>
            </a:fld>
            <a:endParaRPr lang="zh-CN" altLang="en-US"/>
          </a:p>
        </p:txBody>
      </p:sp>
      <p:graphicFrame>
        <p:nvGraphicFramePr>
          <p:cNvPr id="6" name="内容占位符 5"/>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zh-CN" altLang="en-US" dirty="0" smtClean="0"/>
              <a:t>沥青期货价格探讨</a:t>
            </a:r>
            <a:endParaRPr lang="zh-CN" altLang="en-US" dirty="0"/>
          </a:p>
        </p:txBody>
      </p:sp>
      <p:sp>
        <p:nvSpPr>
          <p:cNvPr id="3" name="内容占位符 2"/>
          <p:cNvSpPr>
            <a:spLocks noGrp="1"/>
          </p:cNvSpPr>
          <p:nvPr>
            <p:ph idx="1"/>
          </p:nvPr>
        </p:nvSpPr>
        <p:spPr/>
        <p:txBody>
          <a:bodyPr/>
          <a:lstStyle/>
          <a:p>
            <a:pPr>
              <a:buNone/>
            </a:pPr>
            <a:r>
              <a:rPr lang="en-US" altLang="zh-CN" dirty="0" smtClean="0"/>
              <a:t>1</a:t>
            </a:r>
            <a:r>
              <a:rPr lang="zh-CN" altLang="en-US" dirty="0" smtClean="0"/>
              <a:t>、现货与期货价格总体相关度较高，达到</a:t>
            </a:r>
            <a:r>
              <a:rPr lang="en-US" altLang="zh-CN" dirty="0" smtClean="0"/>
              <a:t>0.985</a:t>
            </a:r>
            <a:r>
              <a:rPr lang="zh-CN" altLang="en-US" dirty="0" smtClean="0"/>
              <a:t>，基本完全相关；</a:t>
            </a:r>
            <a:endParaRPr lang="en-US" altLang="zh-CN" dirty="0" smtClean="0"/>
          </a:p>
          <a:p>
            <a:pPr>
              <a:buNone/>
            </a:pPr>
            <a:r>
              <a:rPr lang="en-US" altLang="zh-CN" dirty="0" smtClean="0"/>
              <a:t>2</a:t>
            </a:r>
            <a:r>
              <a:rPr lang="zh-CN" altLang="en-US" dirty="0" smtClean="0"/>
              <a:t>、燃料油改成大合约之后，相关度有所下降，</a:t>
            </a:r>
            <a:r>
              <a:rPr lang="en-US" altLang="zh-CN" dirty="0" smtClean="0"/>
              <a:t>2011</a:t>
            </a:r>
            <a:r>
              <a:rPr lang="zh-CN" altLang="en-US" dirty="0" smtClean="0"/>
              <a:t>年相关度只有</a:t>
            </a:r>
            <a:r>
              <a:rPr lang="en-US" altLang="zh-CN" dirty="0" smtClean="0"/>
              <a:t>63%</a:t>
            </a:r>
            <a:r>
              <a:rPr lang="zh-CN" altLang="en-US" dirty="0" smtClean="0"/>
              <a:t>，</a:t>
            </a:r>
            <a:r>
              <a:rPr lang="en-US" altLang="zh-CN" dirty="0" smtClean="0"/>
              <a:t>2012</a:t>
            </a:r>
            <a:r>
              <a:rPr lang="zh-CN" altLang="en-US" dirty="0" smtClean="0"/>
              <a:t>年升至</a:t>
            </a:r>
            <a:r>
              <a:rPr lang="en-US" altLang="zh-CN" dirty="0" smtClean="0"/>
              <a:t>93%</a:t>
            </a:r>
            <a:r>
              <a:rPr lang="zh-CN" altLang="en-US" dirty="0" smtClean="0"/>
              <a:t>。</a:t>
            </a:r>
            <a:r>
              <a:rPr lang="en-US" altLang="zh-CN" dirty="0" smtClean="0"/>
              <a:t>2008-2010</a:t>
            </a:r>
            <a:r>
              <a:rPr lang="zh-CN" altLang="en-US" dirty="0" smtClean="0"/>
              <a:t>三年的相关度为</a:t>
            </a:r>
            <a:r>
              <a:rPr lang="en-US" altLang="zh-CN" dirty="0" smtClean="0"/>
              <a:t>0.96</a:t>
            </a:r>
            <a:r>
              <a:rPr lang="zh-CN" altLang="en-US" dirty="0" smtClean="0"/>
              <a:t>；</a:t>
            </a:r>
            <a:endParaRPr lang="en-US" altLang="zh-CN" dirty="0" smtClean="0"/>
          </a:p>
          <a:p>
            <a:pPr>
              <a:buNone/>
            </a:pPr>
            <a:r>
              <a:rPr lang="en-US" altLang="zh-CN" dirty="0" smtClean="0"/>
              <a:t>3</a:t>
            </a:r>
            <a:r>
              <a:rPr lang="zh-CN" altLang="en-US" dirty="0" smtClean="0"/>
              <a:t>、交易的活跃程度对于现货和期货的相关度有直接影响；</a:t>
            </a: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38</a:t>
            </a:fld>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39784"/>
          </a:xfrm>
        </p:spPr>
        <p:txBody>
          <a:bodyPr/>
          <a:lstStyle/>
          <a:p>
            <a:r>
              <a:rPr lang="zh-CN" altLang="en-US" dirty="0" smtClean="0"/>
              <a:t>沥青期货价格探讨</a:t>
            </a:r>
            <a:endParaRPr lang="zh-CN" altLang="en-US" dirty="0"/>
          </a:p>
        </p:txBody>
      </p:sp>
      <p:sp>
        <p:nvSpPr>
          <p:cNvPr id="3" name="内容占位符 2"/>
          <p:cNvSpPr>
            <a:spLocks noGrp="1"/>
          </p:cNvSpPr>
          <p:nvPr>
            <p:ph idx="1"/>
          </p:nvPr>
        </p:nvSpPr>
        <p:spPr/>
        <p:txBody>
          <a:bodyPr/>
          <a:lstStyle/>
          <a:p>
            <a:pPr>
              <a:buNone/>
            </a:pPr>
            <a:r>
              <a:rPr lang="en-US" altLang="zh-CN" dirty="0" smtClean="0"/>
              <a:t>1</a:t>
            </a:r>
            <a:r>
              <a:rPr lang="zh-CN" altLang="en-US" dirty="0" smtClean="0"/>
              <a:t>、期货对现货的价格引导并不明显，</a:t>
            </a:r>
            <a:r>
              <a:rPr lang="en-US" altLang="zh-CN" dirty="0" smtClean="0"/>
              <a:t>22</a:t>
            </a:r>
            <a:r>
              <a:rPr lang="zh-CN" altLang="en-US" dirty="0" smtClean="0"/>
              <a:t>个期货涨幅超过</a:t>
            </a:r>
            <a:r>
              <a:rPr lang="en-US" altLang="zh-CN" dirty="0" smtClean="0"/>
              <a:t>4%</a:t>
            </a:r>
            <a:r>
              <a:rPr lang="zh-CN" altLang="en-US" dirty="0" smtClean="0"/>
              <a:t>的交易日里面，现货的平均涨幅只有</a:t>
            </a:r>
            <a:r>
              <a:rPr lang="en-US" altLang="zh-CN" dirty="0" smtClean="0"/>
              <a:t>2.1%</a:t>
            </a:r>
            <a:r>
              <a:rPr lang="zh-CN" altLang="en-US" dirty="0" smtClean="0"/>
              <a:t>，只有两个交易日涨幅超过</a:t>
            </a:r>
            <a:r>
              <a:rPr lang="en-US" altLang="zh-CN" dirty="0" smtClean="0"/>
              <a:t>4%</a:t>
            </a:r>
            <a:r>
              <a:rPr lang="zh-CN" altLang="en-US" dirty="0" smtClean="0"/>
              <a:t>；</a:t>
            </a:r>
            <a:endParaRPr lang="en-US" altLang="zh-CN" dirty="0" smtClean="0"/>
          </a:p>
          <a:p>
            <a:pPr>
              <a:buNone/>
            </a:pPr>
            <a:r>
              <a:rPr lang="en-US" altLang="zh-CN" dirty="0" smtClean="0"/>
              <a:t>2</a:t>
            </a:r>
            <a:r>
              <a:rPr lang="zh-CN" altLang="en-US" dirty="0" smtClean="0"/>
              <a:t>、现货平均涨幅超过</a:t>
            </a:r>
            <a:r>
              <a:rPr lang="en-US" altLang="zh-CN" dirty="0" smtClean="0"/>
              <a:t>2%</a:t>
            </a:r>
            <a:r>
              <a:rPr lang="zh-CN" altLang="en-US" dirty="0" smtClean="0"/>
              <a:t>的</a:t>
            </a:r>
            <a:r>
              <a:rPr lang="en-US" altLang="zh-CN" dirty="0" smtClean="0"/>
              <a:t>36</a:t>
            </a:r>
            <a:r>
              <a:rPr lang="zh-CN" altLang="en-US" dirty="0" smtClean="0"/>
              <a:t>个交易日里面，期货的涨幅与现货涨幅相当，平均涨幅达到</a:t>
            </a:r>
            <a:r>
              <a:rPr lang="en-US" altLang="zh-CN" dirty="0" smtClean="0"/>
              <a:t>2.19%</a:t>
            </a:r>
            <a:r>
              <a:rPr lang="zh-CN" altLang="en-US" dirty="0" smtClean="0"/>
              <a:t>，可见现货对于期货的引导作用更大；</a:t>
            </a: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39</a:t>
            </a:fld>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58"/>
          <p:cNvSpPr>
            <a:spLocks noChangeArrowheads="1"/>
          </p:cNvSpPr>
          <p:nvPr/>
        </p:nvSpPr>
        <p:spPr bwMode="auto">
          <a:xfrm>
            <a:off x="4649788" y="3862388"/>
            <a:ext cx="685800" cy="928687"/>
          </a:xfrm>
          <a:prstGeom prst="rect">
            <a:avLst/>
          </a:prstGeom>
          <a:blipFill dpi="0" rotWithShape="1">
            <a:blip r:embed="rId3" cstate="print"/>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2" name="Rectangle 58"/>
          <p:cNvSpPr>
            <a:spLocks noChangeArrowheads="1"/>
          </p:cNvSpPr>
          <p:nvPr/>
        </p:nvSpPr>
        <p:spPr bwMode="auto">
          <a:xfrm>
            <a:off x="4649788" y="3856038"/>
            <a:ext cx="685800" cy="928687"/>
          </a:xfrm>
          <a:prstGeom prst="rect">
            <a:avLst/>
          </a:prstGeom>
          <a:blipFill dpi="0" rotWithShape="1">
            <a:blip r:embed="rId4"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8" name="Rectangle 58"/>
          <p:cNvSpPr>
            <a:spLocks noChangeArrowheads="1"/>
          </p:cNvSpPr>
          <p:nvPr/>
        </p:nvSpPr>
        <p:spPr bwMode="auto">
          <a:xfrm>
            <a:off x="7212013" y="3862388"/>
            <a:ext cx="685800" cy="928687"/>
          </a:xfrm>
          <a:prstGeom prst="rect">
            <a:avLst/>
          </a:prstGeom>
          <a:blipFill dpi="0" rotWithShape="1">
            <a:blip r:embed="rId5" cstate="print"/>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4" name="Rectangle 58"/>
          <p:cNvSpPr>
            <a:spLocks noChangeArrowheads="1"/>
          </p:cNvSpPr>
          <p:nvPr/>
        </p:nvSpPr>
        <p:spPr bwMode="auto">
          <a:xfrm>
            <a:off x="7212013" y="3856038"/>
            <a:ext cx="685800" cy="928687"/>
          </a:xfrm>
          <a:prstGeom prst="rect">
            <a:avLst/>
          </a:prstGeom>
          <a:blipFill dpi="0" rotWithShape="1">
            <a:blip r:embed="rId6"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5058" name="Rectangle 3"/>
          <p:cNvSpPr>
            <a:spLocks noGrp="1" noChangeArrowheads="1"/>
          </p:cNvSpPr>
          <p:nvPr>
            <p:ph type="title"/>
          </p:nvPr>
        </p:nvSpPr>
        <p:spPr>
          <a:xfrm>
            <a:off x="2362200" y="258763"/>
            <a:ext cx="6527800" cy="960437"/>
          </a:xfrm>
        </p:spPr>
        <p:txBody>
          <a:bodyPr>
            <a:normAutofit fontScale="90000"/>
          </a:bodyPr>
          <a:lstStyle/>
          <a:p>
            <a:pPr eaLnBrk="1" hangingPunct="1"/>
            <a:r>
              <a:rPr lang="en-US" altLang="zh-CN" smtClean="0">
                <a:latin typeface="宋体" charset="-122"/>
              </a:rPr>
              <a:t>600</a:t>
            </a:r>
            <a:r>
              <a:rPr lang="zh-CN" altLang="en-US" smtClean="0">
                <a:latin typeface="宋体" charset="-122"/>
              </a:rPr>
              <a:t>多名员工服务于</a:t>
            </a:r>
            <a:r>
              <a:rPr lang="en-US" altLang="zh-CN" smtClean="0"/>
              <a:t>ICIS</a:t>
            </a:r>
            <a:r>
              <a:rPr lang="zh-CN" altLang="en-US" smtClean="0">
                <a:latin typeface="宋体" charset="-122"/>
              </a:rPr>
              <a:t>品牌</a:t>
            </a:r>
            <a:r>
              <a:rPr lang="en-US" altLang="zh-CN" smtClean="0">
                <a:latin typeface="宋体" charset="-122"/>
              </a:rPr>
              <a:t/>
            </a:r>
            <a:br>
              <a:rPr lang="en-US" altLang="zh-CN" smtClean="0">
                <a:latin typeface="宋体" charset="-122"/>
              </a:rPr>
            </a:br>
            <a:r>
              <a:rPr lang="en-US" altLang="zh-CN" smtClean="0">
                <a:latin typeface="宋体" charset="-122"/>
              </a:rPr>
              <a:t>300+ </a:t>
            </a:r>
            <a:r>
              <a:rPr lang="en-US" altLang="zh-CN" smtClean="0"/>
              <a:t>ICIS</a:t>
            </a:r>
            <a:r>
              <a:rPr lang="zh-CN" altLang="en-US" smtClean="0">
                <a:latin typeface="宋体" charset="-122"/>
              </a:rPr>
              <a:t>中国</a:t>
            </a:r>
            <a:r>
              <a:rPr lang="en-US" altLang="zh-CN" smtClean="0">
                <a:latin typeface="宋体" charset="-122"/>
              </a:rPr>
              <a:t> </a:t>
            </a:r>
            <a:r>
              <a:rPr lang="zh-CN" altLang="en-US" sz="1800" smtClean="0">
                <a:solidFill>
                  <a:schemeClr val="bg2"/>
                </a:solidFill>
                <a:latin typeface="宋体" charset="-122"/>
              </a:rPr>
              <a:t>行业专家为</a:t>
            </a:r>
            <a:r>
              <a:rPr lang="en-US" altLang="zh-CN" sz="1800" smtClean="0">
                <a:solidFill>
                  <a:schemeClr val="bg2"/>
                </a:solidFill>
                <a:latin typeface="宋体" charset="-122"/>
              </a:rPr>
              <a:t>30,000</a:t>
            </a:r>
            <a:r>
              <a:rPr lang="zh-CN" altLang="en-US" sz="1800" smtClean="0">
                <a:solidFill>
                  <a:schemeClr val="bg2"/>
                </a:solidFill>
                <a:latin typeface="宋体" charset="-122"/>
              </a:rPr>
              <a:t>位客户提供帮助</a:t>
            </a:r>
            <a:endParaRPr lang="en-US" altLang="zh-CN" sz="1800" smtClean="0">
              <a:solidFill>
                <a:schemeClr val="bg2"/>
              </a:solidFill>
              <a:latin typeface="宋体" charset="-122"/>
            </a:endParaRPr>
          </a:p>
        </p:txBody>
      </p:sp>
      <p:sp>
        <p:nvSpPr>
          <p:cNvPr id="20" name="Rectangle 58"/>
          <p:cNvSpPr>
            <a:spLocks noChangeArrowheads="1"/>
          </p:cNvSpPr>
          <p:nvPr/>
        </p:nvSpPr>
        <p:spPr bwMode="auto">
          <a:xfrm>
            <a:off x="381000" y="1862138"/>
            <a:ext cx="685800" cy="927100"/>
          </a:xfrm>
          <a:prstGeom prst="rect">
            <a:avLst/>
          </a:prstGeom>
          <a:blipFill dpi="0" rotWithShape="1">
            <a:blip r:embed="rId7"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1" name="Rectangle 58"/>
          <p:cNvSpPr>
            <a:spLocks noChangeArrowheads="1"/>
          </p:cNvSpPr>
          <p:nvPr/>
        </p:nvSpPr>
        <p:spPr bwMode="auto">
          <a:xfrm>
            <a:off x="1235075" y="1862138"/>
            <a:ext cx="685800" cy="927100"/>
          </a:xfrm>
          <a:prstGeom prst="rect">
            <a:avLst/>
          </a:prstGeom>
          <a:blipFill dpi="0" rotWithShape="1">
            <a:blip r:embed="rId8"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2" name="Rectangle 58"/>
          <p:cNvSpPr>
            <a:spLocks noChangeArrowheads="1"/>
          </p:cNvSpPr>
          <p:nvPr/>
        </p:nvSpPr>
        <p:spPr bwMode="auto">
          <a:xfrm>
            <a:off x="2089150" y="1862138"/>
            <a:ext cx="685800" cy="927100"/>
          </a:xfrm>
          <a:prstGeom prst="rect">
            <a:avLst/>
          </a:prstGeom>
          <a:blipFill dpi="0" rotWithShape="1">
            <a:blip r:embed="rId9"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3" name="Rectangle 58"/>
          <p:cNvSpPr>
            <a:spLocks noChangeArrowheads="1"/>
          </p:cNvSpPr>
          <p:nvPr/>
        </p:nvSpPr>
        <p:spPr bwMode="auto">
          <a:xfrm>
            <a:off x="2943225" y="1862138"/>
            <a:ext cx="685800" cy="927100"/>
          </a:xfrm>
          <a:prstGeom prst="rect">
            <a:avLst/>
          </a:prstGeom>
          <a:blipFill dpi="0" rotWithShape="1">
            <a:blip r:embed="rId1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4" name="Rectangle 58"/>
          <p:cNvSpPr>
            <a:spLocks noChangeArrowheads="1"/>
          </p:cNvSpPr>
          <p:nvPr/>
        </p:nvSpPr>
        <p:spPr bwMode="auto">
          <a:xfrm>
            <a:off x="3795713" y="1862138"/>
            <a:ext cx="685800" cy="927100"/>
          </a:xfrm>
          <a:prstGeom prst="rect">
            <a:avLst/>
          </a:prstGeom>
          <a:blipFill dpi="0" rotWithShape="1">
            <a:blip r:embed="rId11"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5" name="Rectangle 58"/>
          <p:cNvSpPr>
            <a:spLocks noChangeArrowheads="1"/>
          </p:cNvSpPr>
          <p:nvPr/>
        </p:nvSpPr>
        <p:spPr bwMode="auto">
          <a:xfrm>
            <a:off x="4649788" y="1862138"/>
            <a:ext cx="685800" cy="927100"/>
          </a:xfrm>
          <a:prstGeom prst="rect">
            <a:avLst/>
          </a:prstGeom>
          <a:blipFill dpi="0" rotWithShape="1">
            <a:blip r:embed="rId12"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6" name="Rectangle 58"/>
          <p:cNvSpPr>
            <a:spLocks noChangeArrowheads="1"/>
          </p:cNvSpPr>
          <p:nvPr/>
        </p:nvSpPr>
        <p:spPr bwMode="auto">
          <a:xfrm>
            <a:off x="5503863" y="1862138"/>
            <a:ext cx="685800" cy="927100"/>
          </a:xfrm>
          <a:prstGeom prst="rect">
            <a:avLst/>
          </a:prstGeom>
          <a:blipFill dpi="0" rotWithShape="1">
            <a:blip r:embed="rId13"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7" name="Rectangle 58"/>
          <p:cNvSpPr>
            <a:spLocks noChangeArrowheads="1"/>
          </p:cNvSpPr>
          <p:nvPr/>
        </p:nvSpPr>
        <p:spPr bwMode="auto">
          <a:xfrm>
            <a:off x="7212013" y="1862138"/>
            <a:ext cx="685800" cy="927100"/>
          </a:xfrm>
          <a:prstGeom prst="rect">
            <a:avLst/>
          </a:prstGeom>
          <a:blipFill dpi="0" rotWithShape="1">
            <a:blip r:embed="rId14"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28" name="Rectangle 58"/>
          <p:cNvSpPr>
            <a:spLocks noChangeArrowheads="1"/>
          </p:cNvSpPr>
          <p:nvPr/>
        </p:nvSpPr>
        <p:spPr bwMode="auto">
          <a:xfrm>
            <a:off x="6357938" y="1862138"/>
            <a:ext cx="685800" cy="927100"/>
          </a:xfrm>
          <a:prstGeom prst="rect">
            <a:avLst/>
          </a:prstGeom>
          <a:blipFill dpi="0" rotWithShape="1">
            <a:blip r:embed="rId15"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31" name="Rectangle 58"/>
          <p:cNvSpPr>
            <a:spLocks noChangeArrowheads="1"/>
          </p:cNvSpPr>
          <p:nvPr/>
        </p:nvSpPr>
        <p:spPr bwMode="auto">
          <a:xfrm>
            <a:off x="381000" y="2862263"/>
            <a:ext cx="685800" cy="928687"/>
          </a:xfrm>
          <a:prstGeom prst="rect">
            <a:avLst/>
          </a:prstGeom>
          <a:blipFill dpi="0" rotWithShape="1">
            <a:blip r:embed="rId16"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32" name="Rectangle 58"/>
          <p:cNvSpPr>
            <a:spLocks noChangeArrowheads="1"/>
          </p:cNvSpPr>
          <p:nvPr/>
        </p:nvSpPr>
        <p:spPr bwMode="auto">
          <a:xfrm>
            <a:off x="1235075" y="2862263"/>
            <a:ext cx="685800" cy="928687"/>
          </a:xfrm>
          <a:prstGeom prst="rect">
            <a:avLst/>
          </a:prstGeom>
          <a:blipFill dpi="0" rotWithShape="1">
            <a:blip r:embed="rId17"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33" name="Rectangle 58"/>
          <p:cNvSpPr>
            <a:spLocks noChangeArrowheads="1"/>
          </p:cNvSpPr>
          <p:nvPr/>
        </p:nvSpPr>
        <p:spPr bwMode="auto">
          <a:xfrm>
            <a:off x="2089150" y="2862263"/>
            <a:ext cx="685800" cy="928687"/>
          </a:xfrm>
          <a:prstGeom prst="rect">
            <a:avLst/>
          </a:prstGeom>
          <a:blipFill dpi="0" rotWithShape="1">
            <a:blip r:embed="rId18"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34" name="Rectangle 58"/>
          <p:cNvSpPr>
            <a:spLocks noChangeArrowheads="1"/>
          </p:cNvSpPr>
          <p:nvPr/>
        </p:nvSpPr>
        <p:spPr bwMode="auto">
          <a:xfrm>
            <a:off x="2943225" y="2862263"/>
            <a:ext cx="685800" cy="928687"/>
          </a:xfrm>
          <a:prstGeom prst="rect">
            <a:avLst/>
          </a:prstGeom>
          <a:solidFill>
            <a:srgbClr val="0077BD"/>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en-US" altLang="zh-CN" sz="5000" dirty="0">
                <a:solidFill>
                  <a:srgbClr val="FFFFFF"/>
                </a:solidFill>
                <a:latin typeface="Verdana" pitchFamily="34" charset="0"/>
                <a:ea typeface="黑体" pitchFamily="2" charset="-122"/>
              </a:rPr>
              <a:t>I</a:t>
            </a:r>
          </a:p>
        </p:txBody>
      </p:sp>
      <p:sp>
        <p:nvSpPr>
          <p:cNvPr id="35" name="Rectangle 58"/>
          <p:cNvSpPr>
            <a:spLocks noChangeArrowheads="1"/>
          </p:cNvSpPr>
          <p:nvPr/>
        </p:nvSpPr>
        <p:spPr bwMode="auto">
          <a:xfrm>
            <a:off x="3795713" y="2862263"/>
            <a:ext cx="685800" cy="928687"/>
          </a:xfrm>
          <a:prstGeom prst="rect">
            <a:avLst/>
          </a:prstGeom>
          <a:solidFill>
            <a:srgbClr val="0077BD"/>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en-US" altLang="zh-CN" sz="5000" dirty="0">
                <a:solidFill>
                  <a:srgbClr val="FFFFFF"/>
                </a:solidFill>
                <a:latin typeface="Verdana" pitchFamily="34" charset="0"/>
                <a:ea typeface="黑体" pitchFamily="2" charset="-122"/>
              </a:rPr>
              <a:t>C</a:t>
            </a:r>
          </a:p>
        </p:txBody>
      </p:sp>
      <p:sp>
        <p:nvSpPr>
          <p:cNvPr id="36" name="Rectangle 58"/>
          <p:cNvSpPr>
            <a:spLocks noChangeArrowheads="1"/>
          </p:cNvSpPr>
          <p:nvPr/>
        </p:nvSpPr>
        <p:spPr bwMode="auto">
          <a:xfrm>
            <a:off x="4649788" y="2862263"/>
            <a:ext cx="685800" cy="928687"/>
          </a:xfrm>
          <a:prstGeom prst="rect">
            <a:avLst/>
          </a:prstGeom>
          <a:solidFill>
            <a:srgbClr val="0077BD"/>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en-US" altLang="zh-CN" sz="5000" dirty="0">
                <a:solidFill>
                  <a:srgbClr val="FFFFFF"/>
                </a:solidFill>
                <a:latin typeface="Verdana" pitchFamily="34" charset="0"/>
                <a:ea typeface="黑体" pitchFamily="2" charset="-122"/>
              </a:rPr>
              <a:t>I</a:t>
            </a:r>
          </a:p>
        </p:txBody>
      </p:sp>
      <p:sp>
        <p:nvSpPr>
          <p:cNvPr id="37" name="Rectangle 58"/>
          <p:cNvSpPr>
            <a:spLocks noChangeArrowheads="1"/>
          </p:cNvSpPr>
          <p:nvPr/>
        </p:nvSpPr>
        <p:spPr bwMode="auto">
          <a:xfrm>
            <a:off x="5503863" y="2862263"/>
            <a:ext cx="685800" cy="928687"/>
          </a:xfrm>
          <a:prstGeom prst="rect">
            <a:avLst/>
          </a:prstGeom>
          <a:solidFill>
            <a:srgbClr val="0077BD"/>
          </a:solid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r>
              <a:rPr lang="en-US" altLang="zh-CN" sz="5000" dirty="0">
                <a:solidFill>
                  <a:srgbClr val="FFFFFF"/>
                </a:solidFill>
                <a:latin typeface="Verdana" pitchFamily="34" charset="0"/>
                <a:ea typeface="黑体" pitchFamily="2" charset="-122"/>
              </a:rPr>
              <a:t>S</a:t>
            </a:r>
          </a:p>
        </p:txBody>
      </p:sp>
      <p:sp>
        <p:nvSpPr>
          <p:cNvPr id="38" name="Rectangle 58"/>
          <p:cNvSpPr>
            <a:spLocks noChangeArrowheads="1"/>
          </p:cNvSpPr>
          <p:nvPr/>
        </p:nvSpPr>
        <p:spPr bwMode="auto">
          <a:xfrm>
            <a:off x="7212013" y="2862263"/>
            <a:ext cx="685800" cy="928687"/>
          </a:xfrm>
          <a:prstGeom prst="rect">
            <a:avLst/>
          </a:prstGeom>
          <a:blipFill dpi="0" rotWithShape="1">
            <a:blip r:embed="rId19"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39" name="Rectangle 58"/>
          <p:cNvSpPr>
            <a:spLocks noChangeArrowheads="1"/>
          </p:cNvSpPr>
          <p:nvPr/>
        </p:nvSpPr>
        <p:spPr bwMode="auto">
          <a:xfrm>
            <a:off x="6357938" y="2862263"/>
            <a:ext cx="685800" cy="928687"/>
          </a:xfrm>
          <a:prstGeom prst="rect">
            <a:avLst/>
          </a:prstGeom>
          <a:blipFill dpi="0" rotWithShape="1">
            <a:blip r:embed="rId2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1" name="Rectangle 58"/>
          <p:cNvSpPr>
            <a:spLocks noChangeArrowheads="1"/>
          </p:cNvSpPr>
          <p:nvPr/>
        </p:nvSpPr>
        <p:spPr bwMode="auto">
          <a:xfrm>
            <a:off x="381000" y="3862388"/>
            <a:ext cx="685800" cy="928687"/>
          </a:xfrm>
          <a:prstGeom prst="rect">
            <a:avLst/>
          </a:prstGeom>
          <a:blipFill dpi="0" rotWithShape="1">
            <a:blip r:embed="rId21"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2" name="Rectangle 58"/>
          <p:cNvSpPr>
            <a:spLocks noChangeArrowheads="1"/>
          </p:cNvSpPr>
          <p:nvPr/>
        </p:nvSpPr>
        <p:spPr bwMode="auto">
          <a:xfrm>
            <a:off x="1235075" y="3862388"/>
            <a:ext cx="685800" cy="928687"/>
          </a:xfrm>
          <a:prstGeom prst="rect">
            <a:avLst/>
          </a:prstGeom>
          <a:blipFill dpi="0" rotWithShape="1">
            <a:blip r:embed="rId22"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3" name="Rectangle 58"/>
          <p:cNvSpPr>
            <a:spLocks noChangeArrowheads="1"/>
          </p:cNvSpPr>
          <p:nvPr/>
        </p:nvSpPr>
        <p:spPr bwMode="auto">
          <a:xfrm>
            <a:off x="2089150" y="3862388"/>
            <a:ext cx="685800" cy="928687"/>
          </a:xfrm>
          <a:prstGeom prst="rect">
            <a:avLst/>
          </a:prstGeom>
          <a:blipFill dpi="0" rotWithShape="1">
            <a:blip r:embed="rId23"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4" name="Rectangle 58"/>
          <p:cNvSpPr>
            <a:spLocks noChangeArrowheads="1"/>
          </p:cNvSpPr>
          <p:nvPr/>
        </p:nvSpPr>
        <p:spPr bwMode="auto">
          <a:xfrm>
            <a:off x="2943225" y="3862388"/>
            <a:ext cx="685800" cy="928687"/>
          </a:xfrm>
          <a:prstGeom prst="rect">
            <a:avLst/>
          </a:prstGeom>
          <a:blipFill dpi="0" rotWithShape="1">
            <a:blip r:embed="rId24"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5" name="Rectangle 58"/>
          <p:cNvSpPr>
            <a:spLocks noChangeArrowheads="1"/>
          </p:cNvSpPr>
          <p:nvPr/>
        </p:nvSpPr>
        <p:spPr bwMode="auto">
          <a:xfrm>
            <a:off x="3795713" y="3862388"/>
            <a:ext cx="685800" cy="928687"/>
          </a:xfrm>
          <a:prstGeom prst="rect">
            <a:avLst/>
          </a:prstGeom>
          <a:blipFill dpi="0" rotWithShape="1">
            <a:blip r:embed="rId25"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7" name="Rectangle 58"/>
          <p:cNvSpPr>
            <a:spLocks noChangeArrowheads="1"/>
          </p:cNvSpPr>
          <p:nvPr/>
        </p:nvSpPr>
        <p:spPr bwMode="auto">
          <a:xfrm>
            <a:off x="5503863" y="3862388"/>
            <a:ext cx="685800" cy="928687"/>
          </a:xfrm>
          <a:prstGeom prst="rect">
            <a:avLst/>
          </a:prstGeom>
          <a:blipFill dpi="0" rotWithShape="1">
            <a:blip r:embed="rId26"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49" name="Rectangle 58"/>
          <p:cNvSpPr>
            <a:spLocks noChangeArrowheads="1"/>
          </p:cNvSpPr>
          <p:nvPr/>
        </p:nvSpPr>
        <p:spPr bwMode="auto">
          <a:xfrm>
            <a:off x="6357938" y="3862388"/>
            <a:ext cx="685800" cy="928687"/>
          </a:xfrm>
          <a:prstGeom prst="rect">
            <a:avLst/>
          </a:prstGeom>
          <a:blipFill dpi="0" rotWithShape="1">
            <a:blip r:embed="rId27"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1" name="Rectangle 58"/>
          <p:cNvSpPr>
            <a:spLocks noChangeArrowheads="1"/>
          </p:cNvSpPr>
          <p:nvPr/>
        </p:nvSpPr>
        <p:spPr bwMode="auto">
          <a:xfrm>
            <a:off x="381000" y="4864100"/>
            <a:ext cx="685800" cy="927100"/>
          </a:xfrm>
          <a:prstGeom prst="rect">
            <a:avLst/>
          </a:prstGeom>
          <a:blipFill dpi="0" rotWithShape="1">
            <a:blip r:embed="rId28"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2" name="Rectangle 58"/>
          <p:cNvSpPr>
            <a:spLocks noChangeArrowheads="1"/>
          </p:cNvSpPr>
          <p:nvPr/>
        </p:nvSpPr>
        <p:spPr bwMode="auto">
          <a:xfrm>
            <a:off x="1235075" y="4864100"/>
            <a:ext cx="685800" cy="927100"/>
          </a:xfrm>
          <a:prstGeom prst="rect">
            <a:avLst/>
          </a:prstGeom>
          <a:blipFill dpi="0" rotWithShape="1">
            <a:blip r:embed="rId29"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3" name="Rectangle 58"/>
          <p:cNvSpPr>
            <a:spLocks noChangeArrowheads="1"/>
          </p:cNvSpPr>
          <p:nvPr/>
        </p:nvSpPr>
        <p:spPr bwMode="auto">
          <a:xfrm>
            <a:off x="2089150" y="4864100"/>
            <a:ext cx="685800" cy="927100"/>
          </a:xfrm>
          <a:prstGeom prst="rect">
            <a:avLst/>
          </a:prstGeom>
          <a:blipFill dpi="0" rotWithShape="1">
            <a:blip r:embed="rId3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4" name="Rectangle 58"/>
          <p:cNvSpPr>
            <a:spLocks noChangeArrowheads="1"/>
          </p:cNvSpPr>
          <p:nvPr/>
        </p:nvSpPr>
        <p:spPr bwMode="auto">
          <a:xfrm>
            <a:off x="2943225" y="4864100"/>
            <a:ext cx="685800" cy="927100"/>
          </a:xfrm>
          <a:prstGeom prst="rect">
            <a:avLst/>
          </a:prstGeom>
          <a:blipFill dpi="0" rotWithShape="1">
            <a:blip r:embed="rId31"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5" name="Rectangle 58"/>
          <p:cNvSpPr>
            <a:spLocks noChangeArrowheads="1"/>
          </p:cNvSpPr>
          <p:nvPr/>
        </p:nvSpPr>
        <p:spPr bwMode="auto">
          <a:xfrm>
            <a:off x="3795713" y="4864100"/>
            <a:ext cx="685800" cy="927100"/>
          </a:xfrm>
          <a:prstGeom prst="rect">
            <a:avLst/>
          </a:prstGeom>
          <a:blipFill dpi="0" rotWithShape="1">
            <a:blip r:embed="rId32"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6" name="Rectangle 58"/>
          <p:cNvSpPr>
            <a:spLocks noChangeArrowheads="1"/>
          </p:cNvSpPr>
          <p:nvPr/>
        </p:nvSpPr>
        <p:spPr bwMode="auto">
          <a:xfrm>
            <a:off x="4649788" y="4864100"/>
            <a:ext cx="685800" cy="927100"/>
          </a:xfrm>
          <a:prstGeom prst="rect">
            <a:avLst/>
          </a:prstGeom>
          <a:blipFill dpi="0" rotWithShape="1">
            <a:blip r:embed="rId33" cstate="print"/>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7" name="Rectangle 58"/>
          <p:cNvSpPr>
            <a:spLocks noChangeArrowheads="1"/>
          </p:cNvSpPr>
          <p:nvPr/>
        </p:nvSpPr>
        <p:spPr bwMode="auto">
          <a:xfrm>
            <a:off x="5503863" y="4864100"/>
            <a:ext cx="685800" cy="927100"/>
          </a:xfrm>
          <a:prstGeom prst="rect">
            <a:avLst/>
          </a:prstGeom>
          <a:blipFill dpi="0" rotWithShape="1">
            <a:blip r:embed="rId34"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8" name="Rectangle 58"/>
          <p:cNvSpPr>
            <a:spLocks noChangeArrowheads="1"/>
          </p:cNvSpPr>
          <p:nvPr/>
        </p:nvSpPr>
        <p:spPr bwMode="auto">
          <a:xfrm>
            <a:off x="7212013" y="4864100"/>
            <a:ext cx="685800" cy="927100"/>
          </a:xfrm>
          <a:prstGeom prst="rect">
            <a:avLst/>
          </a:prstGeom>
          <a:blipFill dpi="0" rotWithShape="1">
            <a:blip r:embed="rId35" cstate="print"/>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9" name="Rectangle 58"/>
          <p:cNvSpPr>
            <a:spLocks noChangeArrowheads="1"/>
          </p:cNvSpPr>
          <p:nvPr/>
        </p:nvSpPr>
        <p:spPr bwMode="auto">
          <a:xfrm>
            <a:off x="6357938" y="4864100"/>
            <a:ext cx="685800" cy="927100"/>
          </a:xfrm>
          <a:prstGeom prst="rect">
            <a:avLst/>
          </a:prstGeom>
          <a:blipFill dpi="0" rotWithShape="1">
            <a:blip r:embed="rId36"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0" name="Rectangle 58"/>
          <p:cNvSpPr>
            <a:spLocks noChangeArrowheads="1"/>
          </p:cNvSpPr>
          <p:nvPr/>
        </p:nvSpPr>
        <p:spPr bwMode="auto">
          <a:xfrm>
            <a:off x="8066088" y="1862138"/>
            <a:ext cx="685800" cy="927100"/>
          </a:xfrm>
          <a:prstGeom prst="rect">
            <a:avLst/>
          </a:prstGeom>
          <a:blipFill dpi="0" rotWithShape="1">
            <a:blip r:embed="rId37"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1" name="Rectangle 58"/>
          <p:cNvSpPr>
            <a:spLocks noChangeArrowheads="1"/>
          </p:cNvSpPr>
          <p:nvPr/>
        </p:nvSpPr>
        <p:spPr bwMode="auto">
          <a:xfrm>
            <a:off x="8066088" y="2862263"/>
            <a:ext cx="685800" cy="928687"/>
          </a:xfrm>
          <a:prstGeom prst="rect">
            <a:avLst/>
          </a:prstGeom>
          <a:blipFill dpi="0" rotWithShape="1">
            <a:blip r:embed="rId38"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2" name="Rectangle 58"/>
          <p:cNvSpPr>
            <a:spLocks noChangeArrowheads="1"/>
          </p:cNvSpPr>
          <p:nvPr/>
        </p:nvSpPr>
        <p:spPr bwMode="auto">
          <a:xfrm>
            <a:off x="8066088" y="3862388"/>
            <a:ext cx="685800" cy="928687"/>
          </a:xfrm>
          <a:prstGeom prst="rect">
            <a:avLst/>
          </a:prstGeom>
          <a:blipFill dpi="0" rotWithShape="1">
            <a:blip r:embed="rId39"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3" name="Rectangle 58"/>
          <p:cNvSpPr>
            <a:spLocks noChangeArrowheads="1"/>
          </p:cNvSpPr>
          <p:nvPr/>
        </p:nvSpPr>
        <p:spPr bwMode="auto">
          <a:xfrm>
            <a:off x="8066088" y="4864100"/>
            <a:ext cx="685800" cy="927100"/>
          </a:xfrm>
          <a:prstGeom prst="rect">
            <a:avLst/>
          </a:prstGeom>
          <a:blipFill dpi="0" rotWithShape="1">
            <a:blip r:embed="rId4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50" name="Rectangle 58"/>
          <p:cNvSpPr>
            <a:spLocks noChangeArrowheads="1"/>
          </p:cNvSpPr>
          <p:nvPr/>
        </p:nvSpPr>
        <p:spPr bwMode="auto">
          <a:xfrm>
            <a:off x="381000" y="1855788"/>
            <a:ext cx="685800" cy="927100"/>
          </a:xfrm>
          <a:prstGeom prst="rect">
            <a:avLst/>
          </a:prstGeom>
          <a:blipFill dpi="0" rotWithShape="1">
            <a:blip r:embed="rId41"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4" name="Rectangle 58"/>
          <p:cNvSpPr>
            <a:spLocks noChangeArrowheads="1"/>
          </p:cNvSpPr>
          <p:nvPr/>
        </p:nvSpPr>
        <p:spPr bwMode="auto">
          <a:xfrm>
            <a:off x="1235075" y="1855788"/>
            <a:ext cx="685800" cy="927100"/>
          </a:xfrm>
          <a:prstGeom prst="rect">
            <a:avLst/>
          </a:prstGeom>
          <a:blipFill dpi="0" rotWithShape="1">
            <a:blip r:embed="rId42"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5" name="Rectangle 58"/>
          <p:cNvSpPr>
            <a:spLocks noChangeArrowheads="1"/>
          </p:cNvSpPr>
          <p:nvPr/>
        </p:nvSpPr>
        <p:spPr bwMode="auto">
          <a:xfrm>
            <a:off x="2089150" y="1855788"/>
            <a:ext cx="685800" cy="927100"/>
          </a:xfrm>
          <a:prstGeom prst="rect">
            <a:avLst/>
          </a:prstGeom>
          <a:blipFill dpi="0" rotWithShape="1">
            <a:blip r:embed="rId43"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6" name="Rectangle 58"/>
          <p:cNvSpPr>
            <a:spLocks noChangeArrowheads="1"/>
          </p:cNvSpPr>
          <p:nvPr/>
        </p:nvSpPr>
        <p:spPr bwMode="auto">
          <a:xfrm>
            <a:off x="2943225" y="1855788"/>
            <a:ext cx="685800" cy="927100"/>
          </a:xfrm>
          <a:prstGeom prst="rect">
            <a:avLst/>
          </a:prstGeom>
          <a:blipFill dpi="0" rotWithShape="1">
            <a:blip r:embed="rId44"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7" name="Rectangle 58"/>
          <p:cNvSpPr>
            <a:spLocks noChangeArrowheads="1"/>
          </p:cNvSpPr>
          <p:nvPr/>
        </p:nvSpPr>
        <p:spPr bwMode="auto">
          <a:xfrm>
            <a:off x="3795713" y="1855788"/>
            <a:ext cx="685800" cy="927100"/>
          </a:xfrm>
          <a:prstGeom prst="rect">
            <a:avLst/>
          </a:prstGeom>
          <a:blipFill dpi="0" rotWithShape="1">
            <a:blip r:embed="rId45"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8" name="Rectangle 58"/>
          <p:cNvSpPr>
            <a:spLocks noChangeArrowheads="1"/>
          </p:cNvSpPr>
          <p:nvPr/>
        </p:nvSpPr>
        <p:spPr bwMode="auto">
          <a:xfrm>
            <a:off x="4649788" y="1855788"/>
            <a:ext cx="685800" cy="927100"/>
          </a:xfrm>
          <a:prstGeom prst="rect">
            <a:avLst/>
          </a:prstGeom>
          <a:blipFill dpi="0" rotWithShape="1">
            <a:blip r:embed="rId46"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69" name="Rectangle 58"/>
          <p:cNvSpPr>
            <a:spLocks noChangeArrowheads="1"/>
          </p:cNvSpPr>
          <p:nvPr/>
        </p:nvSpPr>
        <p:spPr bwMode="auto">
          <a:xfrm>
            <a:off x="5503863" y="1855788"/>
            <a:ext cx="685800" cy="927100"/>
          </a:xfrm>
          <a:prstGeom prst="rect">
            <a:avLst/>
          </a:prstGeom>
          <a:blipFill dpi="0" rotWithShape="1">
            <a:blip r:embed="rId47"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0" name="Rectangle 58"/>
          <p:cNvSpPr>
            <a:spLocks noChangeArrowheads="1"/>
          </p:cNvSpPr>
          <p:nvPr/>
        </p:nvSpPr>
        <p:spPr bwMode="auto">
          <a:xfrm>
            <a:off x="7212013" y="1855788"/>
            <a:ext cx="685800" cy="927100"/>
          </a:xfrm>
          <a:prstGeom prst="rect">
            <a:avLst/>
          </a:prstGeom>
          <a:blipFill dpi="0" rotWithShape="1">
            <a:blip r:embed="rId48"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1" name="Rectangle 58"/>
          <p:cNvSpPr>
            <a:spLocks noChangeArrowheads="1"/>
          </p:cNvSpPr>
          <p:nvPr/>
        </p:nvSpPr>
        <p:spPr bwMode="auto">
          <a:xfrm>
            <a:off x="6357938" y="1855788"/>
            <a:ext cx="685800" cy="927100"/>
          </a:xfrm>
          <a:prstGeom prst="rect">
            <a:avLst/>
          </a:prstGeom>
          <a:blipFill dpi="0" rotWithShape="1">
            <a:blip r:embed="rId49"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2" name="Rectangle 58"/>
          <p:cNvSpPr>
            <a:spLocks noChangeArrowheads="1"/>
          </p:cNvSpPr>
          <p:nvPr/>
        </p:nvSpPr>
        <p:spPr bwMode="auto">
          <a:xfrm>
            <a:off x="381000" y="2855913"/>
            <a:ext cx="685800" cy="928687"/>
          </a:xfrm>
          <a:prstGeom prst="rect">
            <a:avLst/>
          </a:prstGeom>
          <a:blipFill dpi="0" rotWithShape="1">
            <a:blip r:embed="rId5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3" name="Rectangle 58"/>
          <p:cNvSpPr>
            <a:spLocks noChangeArrowheads="1"/>
          </p:cNvSpPr>
          <p:nvPr/>
        </p:nvSpPr>
        <p:spPr bwMode="auto">
          <a:xfrm>
            <a:off x="1235075" y="2855913"/>
            <a:ext cx="685800" cy="928687"/>
          </a:xfrm>
          <a:prstGeom prst="rect">
            <a:avLst/>
          </a:prstGeom>
          <a:blipFill dpi="0" rotWithShape="1">
            <a:blip r:embed="rId51"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4" name="Rectangle 58"/>
          <p:cNvSpPr>
            <a:spLocks noChangeArrowheads="1"/>
          </p:cNvSpPr>
          <p:nvPr/>
        </p:nvSpPr>
        <p:spPr bwMode="auto">
          <a:xfrm>
            <a:off x="2089150" y="2855913"/>
            <a:ext cx="685800" cy="928687"/>
          </a:xfrm>
          <a:prstGeom prst="rect">
            <a:avLst/>
          </a:prstGeom>
          <a:blipFill dpi="0" rotWithShape="1">
            <a:blip r:embed="rId52"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5" name="Rectangle 58"/>
          <p:cNvSpPr>
            <a:spLocks noChangeArrowheads="1"/>
          </p:cNvSpPr>
          <p:nvPr/>
        </p:nvSpPr>
        <p:spPr bwMode="auto">
          <a:xfrm>
            <a:off x="7212013" y="2855913"/>
            <a:ext cx="685800" cy="928687"/>
          </a:xfrm>
          <a:prstGeom prst="rect">
            <a:avLst/>
          </a:prstGeom>
          <a:blipFill dpi="0" rotWithShape="1">
            <a:blip r:embed="rId53"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6" name="Rectangle 58"/>
          <p:cNvSpPr>
            <a:spLocks noChangeArrowheads="1"/>
          </p:cNvSpPr>
          <p:nvPr/>
        </p:nvSpPr>
        <p:spPr bwMode="auto">
          <a:xfrm>
            <a:off x="6357938" y="2855913"/>
            <a:ext cx="685800" cy="928687"/>
          </a:xfrm>
          <a:prstGeom prst="rect">
            <a:avLst/>
          </a:prstGeom>
          <a:blipFill dpi="0" rotWithShape="1">
            <a:blip r:embed="rId54"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7" name="Rectangle 58"/>
          <p:cNvSpPr>
            <a:spLocks noChangeArrowheads="1"/>
          </p:cNvSpPr>
          <p:nvPr/>
        </p:nvSpPr>
        <p:spPr bwMode="auto">
          <a:xfrm>
            <a:off x="381000" y="3856038"/>
            <a:ext cx="685800" cy="928687"/>
          </a:xfrm>
          <a:prstGeom prst="rect">
            <a:avLst/>
          </a:prstGeom>
          <a:blipFill dpi="0" rotWithShape="1">
            <a:blip r:embed="rId55"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8" name="Rectangle 58"/>
          <p:cNvSpPr>
            <a:spLocks noChangeArrowheads="1"/>
          </p:cNvSpPr>
          <p:nvPr/>
        </p:nvSpPr>
        <p:spPr bwMode="auto">
          <a:xfrm>
            <a:off x="1235075" y="3856038"/>
            <a:ext cx="685800" cy="928687"/>
          </a:xfrm>
          <a:prstGeom prst="rect">
            <a:avLst/>
          </a:prstGeom>
          <a:blipFill dpi="0" rotWithShape="1">
            <a:blip r:embed="rId56"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79" name="Rectangle 58"/>
          <p:cNvSpPr>
            <a:spLocks noChangeArrowheads="1"/>
          </p:cNvSpPr>
          <p:nvPr/>
        </p:nvSpPr>
        <p:spPr bwMode="auto">
          <a:xfrm>
            <a:off x="2089150" y="3856038"/>
            <a:ext cx="685800" cy="928687"/>
          </a:xfrm>
          <a:prstGeom prst="rect">
            <a:avLst/>
          </a:prstGeom>
          <a:blipFill dpi="0" rotWithShape="1">
            <a:blip r:embed="rId57"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0" name="Rectangle 58"/>
          <p:cNvSpPr>
            <a:spLocks noChangeArrowheads="1"/>
          </p:cNvSpPr>
          <p:nvPr/>
        </p:nvSpPr>
        <p:spPr bwMode="auto">
          <a:xfrm>
            <a:off x="2943225" y="3856038"/>
            <a:ext cx="685800" cy="928687"/>
          </a:xfrm>
          <a:prstGeom prst="rect">
            <a:avLst/>
          </a:prstGeom>
          <a:blipFill dpi="0" rotWithShape="1">
            <a:blip r:embed="rId58"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1" name="Rectangle 58"/>
          <p:cNvSpPr>
            <a:spLocks noChangeArrowheads="1"/>
          </p:cNvSpPr>
          <p:nvPr/>
        </p:nvSpPr>
        <p:spPr bwMode="auto">
          <a:xfrm>
            <a:off x="3795713" y="3856038"/>
            <a:ext cx="685800" cy="928687"/>
          </a:xfrm>
          <a:prstGeom prst="rect">
            <a:avLst/>
          </a:prstGeom>
          <a:blipFill dpi="0" rotWithShape="1">
            <a:blip r:embed="rId59"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3" name="Rectangle 58"/>
          <p:cNvSpPr>
            <a:spLocks noChangeArrowheads="1"/>
          </p:cNvSpPr>
          <p:nvPr/>
        </p:nvSpPr>
        <p:spPr bwMode="auto">
          <a:xfrm>
            <a:off x="5503863" y="3856038"/>
            <a:ext cx="685800" cy="928687"/>
          </a:xfrm>
          <a:prstGeom prst="rect">
            <a:avLst/>
          </a:prstGeom>
          <a:blipFill dpi="0" rotWithShape="1">
            <a:blip r:embed="rId6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5" name="Rectangle 58"/>
          <p:cNvSpPr>
            <a:spLocks noChangeArrowheads="1"/>
          </p:cNvSpPr>
          <p:nvPr/>
        </p:nvSpPr>
        <p:spPr bwMode="auto">
          <a:xfrm>
            <a:off x="6357938" y="3856038"/>
            <a:ext cx="685800" cy="928687"/>
          </a:xfrm>
          <a:prstGeom prst="rect">
            <a:avLst/>
          </a:prstGeom>
          <a:blipFill dpi="0" rotWithShape="1">
            <a:blip r:embed="rId61"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6" name="Rectangle 58"/>
          <p:cNvSpPr>
            <a:spLocks noChangeArrowheads="1"/>
          </p:cNvSpPr>
          <p:nvPr/>
        </p:nvSpPr>
        <p:spPr bwMode="auto">
          <a:xfrm>
            <a:off x="381000" y="4856163"/>
            <a:ext cx="685800" cy="928687"/>
          </a:xfrm>
          <a:prstGeom prst="rect">
            <a:avLst/>
          </a:prstGeom>
          <a:blipFill dpi="0" rotWithShape="1">
            <a:blip r:embed="rId62"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7" name="Rectangle 58"/>
          <p:cNvSpPr>
            <a:spLocks noChangeArrowheads="1"/>
          </p:cNvSpPr>
          <p:nvPr/>
        </p:nvSpPr>
        <p:spPr bwMode="auto">
          <a:xfrm>
            <a:off x="1235075" y="4856163"/>
            <a:ext cx="685800" cy="928687"/>
          </a:xfrm>
          <a:prstGeom prst="rect">
            <a:avLst/>
          </a:prstGeom>
          <a:blipFill dpi="0" rotWithShape="1">
            <a:blip r:embed="rId63"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8" name="Rectangle 58"/>
          <p:cNvSpPr>
            <a:spLocks noChangeArrowheads="1"/>
          </p:cNvSpPr>
          <p:nvPr/>
        </p:nvSpPr>
        <p:spPr bwMode="auto">
          <a:xfrm>
            <a:off x="2089150" y="4856163"/>
            <a:ext cx="685800" cy="928687"/>
          </a:xfrm>
          <a:prstGeom prst="rect">
            <a:avLst/>
          </a:prstGeom>
          <a:blipFill dpi="0" rotWithShape="1">
            <a:blip r:embed="rId64"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89" name="Rectangle 58"/>
          <p:cNvSpPr>
            <a:spLocks noChangeArrowheads="1"/>
          </p:cNvSpPr>
          <p:nvPr/>
        </p:nvSpPr>
        <p:spPr bwMode="auto">
          <a:xfrm>
            <a:off x="2943225" y="4856163"/>
            <a:ext cx="685800" cy="928687"/>
          </a:xfrm>
          <a:prstGeom prst="rect">
            <a:avLst/>
          </a:prstGeom>
          <a:blipFill dpi="0" rotWithShape="1">
            <a:blip r:embed="rId65"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0" name="Rectangle 58"/>
          <p:cNvSpPr>
            <a:spLocks noChangeArrowheads="1"/>
          </p:cNvSpPr>
          <p:nvPr/>
        </p:nvSpPr>
        <p:spPr bwMode="auto">
          <a:xfrm>
            <a:off x="3795713" y="4856163"/>
            <a:ext cx="685800" cy="928687"/>
          </a:xfrm>
          <a:prstGeom prst="rect">
            <a:avLst/>
          </a:prstGeom>
          <a:blipFill dpi="0" rotWithShape="1">
            <a:blip r:embed="rId66"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1" name="Rectangle 58"/>
          <p:cNvSpPr>
            <a:spLocks noChangeArrowheads="1"/>
          </p:cNvSpPr>
          <p:nvPr/>
        </p:nvSpPr>
        <p:spPr bwMode="auto">
          <a:xfrm>
            <a:off x="4648200" y="4876800"/>
            <a:ext cx="685800" cy="928688"/>
          </a:xfrm>
          <a:prstGeom prst="rect">
            <a:avLst/>
          </a:prstGeom>
          <a:blipFill dpi="0" rotWithShape="1">
            <a:blip r:embed="rId67"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2" name="Rectangle 58"/>
          <p:cNvSpPr>
            <a:spLocks noChangeArrowheads="1"/>
          </p:cNvSpPr>
          <p:nvPr/>
        </p:nvSpPr>
        <p:spPr bwMode="auto">
          <a:xfrm>
            <a:off x="5503863" y="4856163"/>
            <a:ext cx="685800" cy="928687"/>
          </a:xfrm>
          <a:prstGeom prst="rect">
            <a:avLst/>
          </a:prstGeom>
          <a:blipFill dpi="0" rotWithShape="1">
            <a:blip r:embed="rId65"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3" name="Rectangle 58"/>
          <p:cNvSpPr>
            <a:spLocks noChangeArrowheads="1"/>
          </p:cNvSpPr>
          <p:nvPr/>
        </p:nvSpPr>
        <p:spPr bwMode="auto">
          <a:xfrm>
            <a:off x="7239000" y="4876800"/>
            <a:ext cx="685800" cy="928688"/>
          </a:xfrm>
          <a:prstGeom prst="rect">
            <a:avLst/>
          </a:prstGeom>
          <a:blipFill dpi="0" rotWithShape="1">
            <a:blip r:embed="rId51"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4" name="Rectangle 58"/>
          <p:cNvSpPr>
            <a:spLocks noChangeArrowheads="1"/>
          </p:cNvSpPr>
          <p:nvPr/>
        </p:nvSpPr>
        <p:spPr bwMode="auto">
          <a:xfrm>
            <a:off x="6357938" y="4856163"/>
            <a:ext cx="685800" cy="928687"/>
          </a:xfrm>
          <a:prstGeom prst="rect">
            <a:avLst/>
          </a:prstGeom>
          <a:blipFill dpi="0" rotWithShape="1">
            <a:blip r:embed="rId43"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5" name="Rectangle 58"/>
          <p:cNvSpPr>
            <a:spLocks noChangeArrowheads="1"/>
          </p:cNvSpPr>
          <p:nvPr/>
        </p:nvSpPr>
        <p:spPr bwMode="auto">
          <a:xfrm>
            <a:off x="8066088" y="1855788"/>
            <a:ext cx="685800" cy="927100"/>
          </a:xfrm>
          <a:prstGeom prst="rect">
            <a:avLst/>
          </a:prstGeom>
          <a:blipFill dpi="0" rotWithShape="1">
            <a:blip r:embed="rId68"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6" name="Rectangle 58"/>
          <p:cNvSpPr>
            <a:spLocks noChangeArrowheads="1"/>
          </p:cNvSpPr>
          <p:nvPr/>
        </p:nvSpPr>
        <p:spPr bwMode="auto">
          <a:xfrm>
            <a:off x="8066088" y="2855913"/>
            <a:ext cx="685800" cy="928687"/>
          </a:xfrm>
          <a:prstGeom prst="rect">
            <a:avLst/>
          </a:prstGeom>
          <a:blipFill dpi="0" rotWithShape="1">
            <a:blip r:embed="rId69"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7" name="Rectangle 58"/>
          <p:cNvSpPr>
            <a:spLocks noChangeArrowheads="1"/>
          </p:cNvSpPr>
          <p:nvPr/>
        </p:nvSpPr>
        <p:spPr bwMode="auto">
          <a:xfrm>
            <a:off x="8066088" y="3856038"/>
            <a:ext cx="685800" cy="928687"/>
          </a:xfrm>
          <a:prstGeom prst="rect">
            <a:avLst/>
          </a:prstGeom>
          <a:blipFill dpi="0" rotWithShape="1">
            <a:blip r:embed="rId7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
        <p:nvSpPr>
          <p:cNvPr id="98" name="Rectangle 58"/>
          <p:cNvSpPr>
            <a:spLocks noChangeArrowheads="1"/>
          </p:cNvSpPr>
          <p:nvPr/>
        </p:nvSpPr>
        <p:spPr bwMode="auto">
          <a:xfrm>
            <a:off x="8066088" y="4856163"/>
            <a:ext cx="685800" cy="928687"/>
          </a:xfrm>
          <a:prstGeom prst="rect">
            <a:avLst/>
          </a:prstGeom>
          <a:blipFill dpi="0" rotWithShape="1">
            <a:blip r:embed="rId50" cstate="print">
              <a:extLst>
                <a:ext uri="{28A0092B-C50C-407E-A947-70E740481C1C}"/>
              </a:extLst>
            </a:blip>
            <a:srcRect/>
            <a:stretch>
              <a:fillRect/>
            </a:stretch>
          </a:blipFill>
          <a:ln w="1270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wipe(left)">
                                      <p:cBhvr>
                                        <p:cTn id="7" dur="750"/>
                                        <p:tgtEl>
                                          <p:spTgt spid="45058"/>
                                        </p:tgtEl>
                                      </p:cBhvr>
                                    </p:animEffect>
                                  </p:childTnLst>
                                </p:cTn>
                              </p:par>
                            </p:childTnLst>
                          </p:cTn>
                        </p:par>
                        <p:par>
                          <p:cTn id="8" fill="hold">
                            <p:stCondLst>
                              <p:cond delay="750"/>
                            </p:stCondLst>
                            <p:childTnLst>
                              <p:par>
                                <p:cTn id="9" presetID="55"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strVal val="#ppt_w*0.7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animEffect transition="in" filter="fade">
                                      <p:cBhvr>
                                        <p:cTn id="13" dur="500"/>
                                        <p:tgtEl>
                                          <p:spTgt spid="20"/>
                                        </p:tgtEl>
                                      </p:cBhvr>
                                    </p:animEffect>
                                  </p:childTnLst>
                                </p:cTn>
                              </p:par>
                              <p:par>
                                <p:cTn id="14" presetID="55"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strVal val="#ppt_w*0.70"/>
                                          </p:val>
                                        </p:tav>
                                        <p:tav tm="100000">
                                          <p:val>
                                            <p:strVal val="#ppt_w"/>
                                          </p:val>
                                        </p:tav>
                                      </p:tavLst>
                                    </p:anim>
                                    <p:anim calcmode="lin" valueType="num">
                                      <p:cBhvr>
                                        <p:cTn id="17" dur="500" fill="hold"/>
                                        <p:tgtEl>
                                          <p:spTgt spid="21"/>
                                        </p:tgtEl>
                                        <p:attrNameLst>
                                          <p:attrName>ppt_h</p:attrName>
                                        </p:attrNameLst>
                                      </p:cBhvr>
                                      <p:tavLst>
                                        <p:tav tm="0">
                                          <p:val>
                                            <p:strVal val="#ppt_h"/>
                                          </p:val>
                                        </p:tav>
                                        <p:tav tm="100000">
                                          <p:val>
                                            <p:strVal val="#ppt_h"/>
                                          </p:val>
                                        </p:tav>
                                      </p:tavLst>
                                    </p:anim>
                                    <p:animEffect transition="in" filter="fade">
                                      <p:cBhvr>
                                        <p:cTn id="18" dur="500"/>
                                        <p:tgtEl>
                                          <p:spTgt spid="21"/>
                                        </p:tgtEl>
                                      </p:cBhvr>
                                    </p:animEffect>
                                  </p:childTnLst>
                                </p:cTn>
                              </p:par>
                              <p:par>
                                <p:cTn id="19" presetID="55" presetClass="entr" presetSubtype="0" fill="hold" grpId="0" nodeType="withEffect">
                                  <p:stCondLst>
                                    <p:cond delay="3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750" fill="hold"/>
                                        <p:tgtEl>
                                          <p:spTgt spid="22"/>
                                        </p:tgtEl>
                                        <p:attrNameLst>
                                          <p:attrName>ppt_w</p:attrName>
                                        </p:attrNameLst>
                                      </p:cBhvr>
                                      <p:tavLst>
                                        <p:tav tm="0">
                                          <p:val>
                                            <p:strVal val="#ppt_w*0.70"/>
                                          </p:val>
                                        </p:tav>
                                        <p:tav tm="100000">
                                          <p:val>
                                            <p:strVal val="#ppt_w"/>
                                          </p:val>
                                        </p:tav>
                                      </p:tavLst>
                                    </p:anim>
                                    <p:anim calcmode="lin" valueType="num">
                                      <p:cBhvr>
                                        <p:cTn id="22" dur="750" fill="hold"/>
                                        <p:tgtEl>
                                          <p:spTgt spid="22"/>
                                        </p:tgtEl>
                                        <p:attrNameLst>
                                          <p:attrName>ppt_h</p:attrName>
                                        </p:attrNameLst>
                                      </p:cBhvr>
                                      <p:tavLst>
                                        <p:tav tm="0">
                                          <p:val>
                                            <p:strVal val="#ppt_h"/>
                                          </p:val>
                                        </p:tav>
                                        <p:tav tm="100000">
                                          <p:val>
                                            <p:strVal val="#ppt_h"/>
                                          </p:val>
                                        </p:tav>
                                      </p:tavLst>
                                    </p:anim>
                                    <p:animEffect transition="in" filter="fade">
                                      <p:cBhvr>
                                        <p:cTn id="23" dur="750"/>
                                        <p:tgtEl>
                                          <p:spTgt spid="22"/>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750" fill="hold"/>
                                        <p:tgtEl>
                                          <p:spTgt spid="23"/>
                                        </p:tgtEl>
                                        <p:attrNameLst>
                                          <p:attrName>ppt_w</p:attrName>
                                        </p:attrNameLst>
                                      </p:cBhvr>
                                      <p:tavLst>
                                        <p:tav tm="0">
                                          <p:val>
                                            <p:strVal val="#ppt_w*0.70"/>
                                          </p:val>
                                        </p:tav>
                                        <p:tav tm="100000">
                                          <p:val>
                                            <p:strVal val="#ppt_w"/>
                                          </p:val>
                                        </p:tav>
                                      </p:tavLst>
                                    </p:anim>
                                    <p:anim calcmode="lin" valueType="num">
                                      <p:cBhvr>
                                        <p:cTn id="27" dur="750" fill="hold"/>
                                        <p:tgtEl>
                                          <p:spTgt spid="23"/>
                                        </p:tgtEl>
                                        <p:attrNameLst>
                                          <p:attrName>ppt_h</p:attrName>
                                        </p:attrNameLst>
                                      </p:cBhvr>
                                      <p:tavLst>
                                        <p:tav tm="0">
                                          <p:val>
                                            <p:strVal val="#ppt_h"/>
                                          </p:val>
                                        </p:tav>
                                        <p:tav tm="100000">
                                          <p:val>
                                            <p:strVal val="#ppt_h"/>
                                          </p:val>
                                        </p:tav>
                                      </p:tavLst>
                                    </p:anim>
                                    <p:animEffect transition="in" filter="fade">
                                      <p:cBhvr>
                                        <p:cTn id="28" dur="750"/>
                                        <p:tgtEl>
                                          <p:spTgt spid="23"/>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250" fill="hold"/>
                                        <p:tgtEl>
                                          <p:spTgt spid="24"/>
                                        </p:tgtEl>
                                        <p:attrNameLst>
                                          <p:attrName>ppt_w</p:attrName>
                                        </p:attrNameLst>
                                      </p:cBhvr>
                                      <p:tavLst>
                                        <p:tav tm="0">
                                          <p:val>
                                            <p:strVal val="#ppt_w*0.70"/>
                                          </p:val>
                                        </p:tav>
                                        <p:tav tm="100000">
                                          <p:val>
                                            <p:strVal val="#ppt_w"/>
                                          </p:val>
                                        </p:tav>
                                      </p:tavLst>
                                    </p:anim>
                                    <p:anim calcmode="lin" valueType="num">
                                      <p:cBhvr>
                                        <p:cTn id="32" dur="1250" fill="hold"/>
                                        <p:tgtEl>
                                          <p:spTgt spid="24"/>
                                        </p:tgtEl>
                                        <p:attrNameLst>
                                          <p:attrName>ppt_h</p:attrName>
                                        </p:attrNameLst>
                                      </p:cBhvr>
                                      <p:tavLst>
                                        <p:tav tm="0">
                                          <p:val>
                                            <p:strVal val="#ppt_h"/>
                                          </p:val>
                                        </p:tav>
                                        <p:tav tm="100000">
                                          <p:val>
                                            <p:strVal val="#ppt_h"/>
                                          </p:val>
                                        </p:tav>
                                      </p:tavLst>
                                    </p:anim>
                                    <p:animEffect transition="in" filter="fade">
                                      <p:cBhvr>
                                        <p:cTn id="33" dur="1250"/>
                                        <p:tgtEl>
                                          <p:spTgt spid="24"/>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750" fill="hold"/>
                                        <p:tgtEl>
                                          <p:spTgt spid="25"/>
                                        </p:tgtEl>
                                        <p:attrNameLst>
                                          <p:attrName>ppt_w</p:attrName>
                                        </p:attrNameLst>
                                      </p:cBhvr>
                                      <p:tavLst>
                                        <p:tav tm="0">
                                          <p:val>
                                            <p:strVal val="#ppt_w*0.70"/>
                                          </p:val>
                                        </p:tav>
                                        <p:tav tm="100000">
                                          <p:val>
                                            <p:strVal val="#ppt_w"/>
                                          </p:val>
                                        </p:tav>
                                      </p:tavLst>
                                    </p:anim>
                                    <p:anim calcmode="lin" valueType="num">
                                      <p:cBhvr>
                                        <p:cTn id="37" dur="750" fill="hold"/>
                                        <p:tgtEl>
                                          <p:spTgt spid="25"/>
                                        </p:tgtEl>
                                        <p:attrNameLst>
                                          <p:attrName>ppt_h</p:attrName>
                                        </p:attrNameLst>
                                      </p:cBhvr>
                                      <p:tavLst>
                                        <p:tav tm="0">
                                          <p:val>
                                            <p:strVal val="#ppt_h"/>
                                          </p:val>
                                        </p:tav>
                                        <p:tav tm="100000">
                                          <p:val>
                                            <p:strVal val="#ppt_h"/>
                                          </p:val>
                                        </p:tav>
                                      </p:tavLst>
                                    </p:anim>
                                    <p:animEffect transition="in" filter="fade">
                                      <p:cBhvr>
                                        <p:cTn id="38" dur="750"/>
                                        <p:tgtEl>
                                          <p:spTgt spid="25"/>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strVal val="#ppt_w*0.70"/>
                                          </p:val>
                                        </p:tav>
                                        <p:tav tm="100000">
                                          <p:val>
                                            <p:strVal val="#ppt_w"/>
                                          </p:val>
                                        </p:tav>
                                      </p:tavLst>
                                    </p:anim>
                                    <p:anim calcmode="lin" valueType="num">
                                      <p:cBhvr>
                                        <p:cTn id="42" dur="500" fill="hold"/>
                                        <p:tgtEl>
                                          <p:spTgt spid="26"/>
                                        </p:tgtEl>
                                        <p:attrNameLst>
                                          <p:attrName>ppt_h</p:attrName>
                                        </p:attrNameLst>
                                      </p:cBhvr>
                                      <p:tavLst>
                                        <p:tav tm="0">
                                          <p:val>
                                            <p:strVal val="#ppt_h"/>
                                          </p:val>
                                        </p:tav>
                                        <p:tav tm="100000">
                                          <p:val>
                                            <p:strVal val="#ppt_h"/>
                                          </p:val>
                                        </p:tav>
                                      </p:tavLst>
                                    </p:anim>
                                    <p:animEffect transition="in" filter="fade">
                                      <p:cBhvr>
                                        <p:cTn id="43" dur="500"/>
                                        <p:tgtEl>
                                          <p:spTgt spid="26"/>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strVal val="#ppt_w*0.70"/>
                                          </p:val>
                                        </p:tav>
                                        <p:tav tm="100000">
                                          <p:val>
                                            <p:strVal val="#ppt_w"/>
                                          </p:val>
                                        </p:tav>
                                      </p:tavLst>
                                    </p:anim>
                                    <p:anim calcmode="lin" valueType="num">
                                      <p:cBhvr>
                                        <p:cTn id="47" dur="500" fill="hold"/>
                                        <p:tgtEl>
                                          <p:spTgt spid="27"/>
                                        </p:tgtEl>
                                        <p:attrNameLst>
                                          <p:attrName>ppt_h</p:attrName>
                                        </p:attrNameLst>
                                      </p:cBhvr>
                                      <p:tavLst>
                                        <p:tav tm="0">
                                          <p:val>
                                            <p:strVal val="#ppt_h"/>
                                          </p:val>
                                        </p:tav>
                                        <p:tav tm="100000">
                                          <p:val>
                                            <p:strVal val="#ppt_h"/>
                                          </p:val>
                                        </p:tav>
                                      </p:tavLst>
                                    </p:anim>
                                    <p:animEffect transition="in" filter="fade">
                                      <p:cBhvr>
                                        <p:cTn id="48" dur="500"/>
                                        <p:tgtEl>
                                          <p:spTgt spid="27"/>
                                        </p:tgtEl>
                                      </p:cBhvr>
                                    </p:animEffect>
                                  </p:childTnLst>
                                </p:cTn>
                              </p:par>
                              <p:par>
                                <p:cTn id="49" presetID="55" presetClass="entr" presetSubtype="0" fill="hold" grpId="0" nodeType="withEffect">
                                  <p:stCondLst>
                                    <p:cond delay="35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strVal val="#ppt_w*0.70"/>
                                          </p:val>
                                        </p:tav>
                                        <p:tav tm="100000">
                                          <p:val>
                                            <p:strVal val="#ppt_w"/>
                                          </p:val>
                                        </p:tav>
                                      </p:tavLst>
                                    </p:anim>
                                    <p:anim calcmode="lin" valueType="num">
                                      <p:cBhvr>
                                        <p:cTn id="52" dur="500" fill="hold"/>
                                        <p:tgtEl>
                                          <p:spTgt spid="28"/>
                                        </p:tgtEl>
                                        <p:attrNameLst>
                                          <p:attrName>ppt_h</p:attrName>
                                        </p:attrNameLst>
                                      </p:cBhvr>
                                      <p:tavLst>
                                        <p:tav tm="0">
                                          <p:val>
                                            <p:strVal val="#ppt_h"/>
                                          </p:val>
                                        </p:tav>
                                        <p:tav tm="100000">
                                          <p:val>
                                            <p:strVal val="#ppt_h"/>
                                          </p:val>
                                        </p:tav>
                                      </p:tavLst>
                                    </p:anim>
                                    <p:animEffect transition="in" filter="fade">
                                      <p:cBhvr>
                                        <p:cTn id="53" dur="500"/>
                                        <p:tgtEl>
                                          <p:spTgt spid="28"/>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p:cTn id="56" dur="500" fill="hold"/>
                                        <p:tgtEl>
                                          <p:spTgt spid="31"/>
                                        </p:tgtEl>
                                        <p:attrNameLst>
                                          <p:attrName>ppt_w</p:attrName>
                                        </p:attrNameLst>
                                      </p:cBhvr>
                                      <p:tavLst>
                                        <p:tav tm="0">
                                          <p:val>
                                            <p:strVal val="#ppt_w*0.70"/>
                                          </p:val>
                                        </p:tav>
                                        <p:tav tm="100000">
                                          <p:val>
                                            <p:strVal val="#ppt_w"/>
                                          </p:val>
                                        </p:tav>
                                      </p:tavLst>
                                    </p:anim>
                                    <p:anim calcmode="lin" valueType="num">
                                      <p:cBhvr>
                                        <p:cTn id="57" dur="500" fill="hold"/>
                                        <p:tgtEl>
                                          <p:spTgt spid="31"/>
                                        </p:tgtEl>
                                        <p:attrNameLst>
                                          <p:attrName>ppt_h</p:attrName>
                                        </p:attrNameLst>
                                      </p:cBhvr>
                                      <p:tavLst>
                                        <p:tav tm="0">
                                          <p:val>
                                            <p:strVal val="#ppt_h"/>
                                          </p:val>
                                        </p:tav>
                                        <p:tav tm="100000">
                                          <p:val>
                                            <p:strVal val="#ppt_h"/>
                                          </p:val>
                                        </p:tav>
                                      </p:tavLst>
                                    </p:anim>
                                    <p:animEffect transition="in" filter="fade">
                                      <p:cBhvr>
                                        <p:cTn id="58" dur="500"/>
                                        <p:tgtEl>
                                          <p:spTgt spid="31"/>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1250" fill="hold"/>
                                        <p:tgtEl>
                                          <p:spTgt spid="32"/>
                                        </p:tgtEl>
                                        <p:attrNameLst>
                                          <p:attrName>ppt_w</p:attrName>
                                        </p:attrNameLst>
                                      </p:cBhvr>
                                      <p:tavLst>
                                        <p:tav tm="0">
                                          <p:val>
                                            <p:strVal val="#ppt_w*0.70"/>
                                          </p:val>
                                        </p:tav>
                                        <p:tav tm="100000">
                                          <p:val>
                                            <p:strVal val="#ppt_w"/>
                                          </p:val>
                                        </p:tav>
                                      </p:tavLst>
                                    </p:anim>
                                    <p:anim calcmode="lin" valueType="num">
                                      <p:cBhvr>
                                        <p:cTn id="62" dur="1250" fill="hold"/>
                                        <p:tgtEl>
                                          <p:spTgt spid="32"/>
                                        </p:tgtEl>
                                        <p:attrNameLst>
                                          <p:attrName>ppt_h</p:attrName>
                                        </p:attrNameLst>
                                      </p:cBhvr>
                                      <p:tavLst>
                                        <p:tav tm="0">
                                          <p:val>
                                            <p:strVal val="#ppt_h"/>
                                          </p:val>
                                        </p:tav>
                                        <p:tav tm="100000">
                                          <p:val>
                                            <p:strVal val="#ppt_h"/>
                                          </p:val>
                                        </p:tav>
                                      </p:tavLst>
                                    </p:anim>
                                    <p:animEffect transition="in" filter="fade">
                                      <p:cBhvr>
                                        <p:cTn id="63" dur="1250"/>
                                        <p:tgtEl>
                                          <p:spTgt spid="32"/>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ppt_w*0.70"/>
                                          </p:val>
                                        </p:tav>
                                        <p:tav tm="100000">
                                          <p:val>
                                            <p:strVal val="#ppt_w"/>
                                          </p:val>
                                        </p:tav>
                                      </p:tavLst>
                                    </p:anim>
                                    <p:anim calcmode="lin" valueType="num">
                                      <p:cBhvr>
                                        <p:cTn id="67" dur="500" fill="hold"/>
                                        <p:tgtEl>
                                          <p:spTgt spid="33"/>
                                        </p:tgtEl>
                                        <p:attrNameLst>
                                          <p:attrName>ppt_h</p:attrName>
                                        </p:attrNameLst>
                                      </p:cBhvr>
                                      <p:tavLst>
                                        <p:tav tm="0">
                                          <p:val>
                                            <p:strVal val="#ppt_h"/>
                                          </p:val>
                                        </p:tav>
                                        <p:tav tm="100000">
                                          <p:val>
                                            <p:strVal val="#ppt_h"/>
                                          </p:val>
                                        </p:tav>
                                      </p:tavLst>
                                    </p:anim>
                                    <p:animEffect transition="in" filter="fade">
                                      <p:cBhvr>
                                        <p:cTn id="68" dur="500"/>
                                        <p:tgtEl>
                                          <p:spTgt spid="33"/>
                                        </p:tgtEl>
                                      </p:cBhvr>
                                    </p:animEffect>
                                  </p:childTnLst>
                                </p:cTn>
                              </p:par>
                              <p:par>
                                <p:cTn id="69" presetID="55" presetClass="entr" presetSubtype="0" fill="hold" grpId="0" nodeType="withEffect">
                                  <p:stCondLst>
                                    <p:cond delay="500"/>
                                  </p:stCondLst>
                                  <p:childTnLst>
                                    <p:set>
                                      <p:cBhvr>
                                        <p:cTn id="70" dur="1" fill="hold">
                                          <p:stCondLst>
                                            <p:cond delay="0"/>
                                          </p:stCondLst>
                                        </p:cTn>
                                        <p:tgtEl>
                                          <p:spTgt spid="34"/>
                                        </p:tgtEl>
                                        <p:attrNameLst>
                                          <p:attrName>style.visibility</p:attrName>
                                        </p:attrNameLst>
                                      </p:cBhvr>
                                      <p:to>
                                        <p:strVal val="visible"/>
                                      </p:to>
                                    </p:set>
                                    <p:anim calcmode="lin" valueType="num">
                                      <p:cBhvr>
                                        <p:cTn id="71" dur="1000" fill="hold"/>
                                        <p:tgtEl>
                                          <p:spTgt spid="34"/>
                                        </p:tgtEl>
                                        <p:attrNameLst>
                                          <p:attrName>ppt_w</p:attrName>
                                        </p:attrNameLst>
                                      </p:cBhvr>
                                      <p:tavLst>
                                        <p:tav tm="0">
                                          <p:val>
                                            <p:strVal val="#ppt_w*0.70"/>
                                          </p:val>
                                        </p:tav>
                                        <p:tav tm="100000">
                                          <p:val>
                                            <p:strVal val="#ppt_w"/>
                                          </p:val>
                                        </p:tav>
                                      </p:tavLst>
                                    </p:anim>
                                    <p:anim calcmode="lin" valueType="num">
                                      <p:cBhvr>
                                        <p:cTn id="72" dur="1000" fill="hold"/>
                                        <p:tgtEl>
                                          <p:spTgt spid="34"/>
                                        </p:tgtEl>
                                        <p:attrNameLst>
                                          <p:attrName>ppt_h</p:attrName>
                                        </p:attrNameLst>
                                      </p:cBhvr>
                                      <p:tavLst>
                                        <p:tav tm="0">
                                          <p:val>
                                            <p:strVal val="#ppt_h"/>
                                          </p:val>
                                        </p:tav>
                                        <p:tav tm="100000">
                                          <p:val>
                                            <p:strVal val="#ppt_h"/>
                                          </p:val>
                                        </p:tav>
                                      </p:tavLst>
                                    </p:anim>
                                    <p:animEffect transition="in" filter="fade">
                                      <p:cBhvr>
                                        <p:cTn id="73" dur="1000"/>
                                        <p:tgtEl>
                                          <p:spTgt spid="34"/>
                                        </p:tgtEl>
                                      </p:cBhvr>
                                    </p:animEffect>
                                  </p:childTnLst>
                                </p:cTn>
                              </p:par>
                              <p:par>
                                <p:cTn id="74" presetID="55" presetClass="entr" presetSubtype="0" fill="hold" grpId="0" nodeType="withEffect">
                                  <p:stCondLst>
                                    <p:cond delay="500"/>
                                  </p:stCondLst>
                                  <p:childTnLst>
                                    <p:set>
                                      <p:cBhvr>
                                        <p:cTn id="75" dur="1" fill="hold">
                                          <p:stCondLst>
                                            <p:cond delay="0"/>
                                          </p:stCondLst>
                                        </p:cTn>
                                        <p:tgtEl>
                                          <p:spTgt spid="35"/>
                                        </p:tgtEl>
                                        <p:attrNameLst>
                                          <p:attrName>style.visibility</p:attrName>
                                        </p:attrNameLst>
                                      </p:cBhvr>
                                      <p:to>
                                        <p:strVal val="visible"/>
                                      </p:to>
                                    </p:set>
                                    <p:anim calcmode="lin" valueType="num">
                                      <p:cBhvr>
                                        <p:cTn id="76" dur="1000" fill="hold"/>
                                        <p:tgtEl>
                                          <p:spTgt spid="35"/>
                                        </p:tgtEl>
                                        <p:attrNameLst>
                                          <p:attrName>ppt_w</p:attrName>
                                        </p:attrNameLst>
                                      </p:cBhvr>
                                      <p:tavLst>
                                        <p:tav tm="0">
                                          <p:val>
                                            <p:strVal val="#ppt_w*0.70"/>
                                          </p:val>
                                        </p:tav>
                                        <p:tav tm="100000">
                                          <p:val>
                                            <p:strVal val="#ppt_w"/>
                                          </p:val>
                                        </p:tav>
                                      </p:tavLst>
                                    </p:anim>
                                    <p:anim calcmode="lin" valueType="num">
                                      <p:cBhvr>
                                        <p:cTn id="77" dur="1000" fill="hold"/>
                                        <p:tgtEl>
                                          <p:spTgt spid="35"/>
                                        </p:tgtEl>
                                        <p:attrNameLst>
                                          <p:attrName>ppt_h</p:attrName>
                                        </p:attrNameLst>
                                      </p:cBhvr>
                                      <p:tavLst>
                                        <p:tav tm="0">
                                          <p:val>
                                            <p:strVal val="#ppt_h"/>
                                          </p:val>
                                        </p:tav>
                                        <p:tav tm="100000">
                                          <p:val>
                                            <p:strVal val="#ppt_h"/>
                                          </p:val>
                                        </p:tav>
                                      </p:tavLst>
                                    </p:anim>
                                    <p:animEffect transition="in" filter="fade">
                                      <p:cBhvr>
                                        <p:cTn id="78" dur="1000"/>
                                        <p:tgtEl>
                                          <p:spTgt spid="35"/>
                                        </p:tgtEl>
                                      </p:cBhvr>
                                    </p:animEffect>
                                  </p:childTnLst>
                                </p:cTn>
                              </p:par>
                              <p:par>
                                <p:cTn id="79" presetID="55" presetClass="entr" presetSubtype="0" fill="hold" grpId="0" nodeType="withEffect">
                                  <p:stCondLst>
                                    <p:cond delay="500"/>
                                  </p:stCondLst>
                                  <p:childTnLst>
                                    <p:set>
                                      <p:cBhvr>
                                        <p:cTn id="80" dur="1" fill="hold">
                                          <p:stCondLst>
                                            <p:cond delay="0"/>
                                          </p:stCondLst>
                                        </p:cTn>
                                        <p:tgtEl>
                                          <p:spTgt spid="36"/>
                                        </p:tgtEl>
                                        <p:attrNameLst>
                                          <p:attrName>style.visibility</p:attrName>
                                        </p:attrNameLst>
                                      </p:cBhvr>
                                      <p:to>
                                        <p:strVal val="visible"/>
                                      </p:to>
                                    </p:set>
                                    <p:anim calcmode="lin" valueType="num">
                                      <p:cBhvr>
                                        <p:cTn id="81" dur="1000" fill="hold"/>
                                        <p:tgtEl>
                                          <p:spTgt spid="36"/>
                                        </p:tgtEl>
                                        <p:attrNameLst>
                                          <p:attrName>ppt_w</p:attrName>
                                        </p:attrNameLst>
                                      </p:cBhvr>
                                      <p:tavLst>
                                        <p:tav tm="0">
                                          <p:val>
                                            <p:strVal val="#ppt_w*0.70"/>
                                          </p:val>
                                        </p:tav>
                                        <p:tav tm="100000">
                                          <p:val>
                                            <p:strVal val="#ppt_w"/>
                                          </p:val>
                                        </p:tav>
                                      </p:tavLst>
                                    </p:anim>
                                    <p:anim calcmode="lin" valueType="num">
                                      <p:cBhvr>
                                        <p:cTn id="82" dur="1000" fill="hold"/>
                                        <p:tgtEl>
                                          <p:spTgt spid="36"/>
                                        </p:tgtEl>
                                        <p:attrNameLst>
                                          <p:attrName>ppt_h</p:attrName>
                                        </p:attrNameLst>
                                      </p:cBhvr>
                                      <p:tavLst>
                                        <p:tav tm="0">
                                          <p:val>
                                            <p:strVal val="#ppt_h"/>
                                          </p:val>
                                        </p:tav>
                                        <p:tav tm="100000">
                                          <p:val>
                                            <p:strVal val="#ppt_h"/>
                                          </p:val>
                                        </p:tav>
                                      </p:tavLst>
                                    </p:anim>
                                    <p:animEffect transition="in" filter="fade">
                                      <p:cBhvr>
                                        <p:cTn id="83" dur="1000"/>
                                        <p:tgtEl>
                                          <p:spTgt spid="36"/>
                                        </p:tgtEl>
                                      </p:cBhvr>
                                    </p:animEffect>
                                  </p:childTnLst>
                                </p:cTn>
                              </p:par>
                              <p:par>
                                <p:cTn id="84" presetID="55" presetClass="entr" presetSubtype="0" fill="hold" grpId="0" nodeType="withEffect">
                                  <p:stCondLst>
                                    <p:cond delay="500"/>
                                  </p:stCondLst>
                                  <p:childTnLst>
                                    <p:set>
                                      <p:cBhvr>
                                        <p:cTn id="85" dur="1" fill="hold">
                                          <p:stCondLst>
                                            <p:cond delay="0"/>
                                          </p:stCondLst>
                                        </p:cTn>
                                        <p:tgtEl>
                                          <p:spTgt spid="37"/>
                                        </p:tgtEl>
                                        <p:attrNameLst>
                                          <p:attrName>style.visibility</p:attrName>
                                        </p:attrNameLst>
                                      </p:cBhvr>
                                      <p:to>
                                        <p:strVal val="visible"/>
                                      </p:to>
                                    </p:set>
                                    <p:anim calcmode="lin" valueType="num">
                                      <p:cBhvr>
                                        <p:cTn id="86" dur="1000" fill="hold"/>
                                        <p:tgtEl>
                                          <p:spTgt spid="37"/>
                                        </p:tgtEl>
                                        <p:attrNameLst>
                                          <p:attrName>ppt_w</p:attrName>
                                        </p:attrNameLst>
                                      </p:cBhvr>
                                      <p:tavLst>
                                        <p:tav tm="0">
                                          <p:val>
                                            <p:strVal val="#ppt_w*0.70"/>
                                          </p:val>
                                        </p:tav>
                                        <p:tav tm="100000">
                                          <p:val>
                                            <p:strVal val="#ppt_w"/>
                                          </p:val>
                                        </p:tav>
                                      </p:tavLst>
                                    </p:anim>
                                    <p:anim calcmode="lin" valueType="num">
                                      <p:cBhvr>
                                        <p:cTn id="87" dur="1000" fill="hold"/>
                                        <p:tgtEl>
                                          <p:spTgt spid="37"/>
                                        </p:tgtEl>
                                        <p:attrNameLst>
                                          <p:attrName>ppt_h</p:attrName>
                                        </p:attrNameLst>
                                      </p:cBhvr>
                                      <p:tavLst>
                                        <p:tav tm="0">
                                          <p:val>
                                            <p:strVal val="#ppt_h"/>
                                          </p:val>
                                        </p:tav>
                                        <p:tav tm="100000">
                                          <p:val>
                                            <p:strVal val="#ppt_h"/>
                                          </p:val>
                                        </p:tav>
                                      </p:tavLst>
                                    </p:anim>
                                    <p:animEffect transition="in" filter="fade">
                                      <p:cBhvr>
                                        <p:cTn id="88" dur="1000"/>
                                        <p:tgtEl>
                                          <p:spTgt spid="37"/>
                                        </p:tgtEl>
                                      </p:cBhvr>
                                    </p:animEffect>
                                  </p:childTnLst>
                                </p:cTn>
                              </p:par>
                              <p:par>
                                <p:cTn id="89" presetID="55" presetClass="entr" presetSubtype="0"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750" fill="hold"/>
                                        <p:tgtEl>
                                          <p:spTgt spid="38"/>
                                        </p:tgtEl>
                                        <p:attrNameLst>
                                          <p:attrName>ppt_w</p:attrName>
                                        </p:attrNameLst>
                                      </p:cBhvr>
                                      <p:tavLst>
                                        <p:tav tm="0">
                                          <p:val>
                                            <p:strVal val="#ppt_w*0.70"/>
                                          </p:val>
                                        </p:tav>
                                        <p:tav tm="100000">
                                          <p:val>
                                            <p:strVal val="#ppt_w"/>
                                          </p:val>
                                        </p:tav>
                                      </p:tavLst>
                                    </p:anim>
                                    <p:anim calcmode="lin" valueType="num">
                                      <p:cBhvr>
                                        <p:cTn id="92" dur="750" fill="hold"/>
                                        <p:tgtEl>
                                          <p:spTgt spid="38"/>
                                        </p:tgtEl>
                                        <p:attrNameLst>
                                          <p:attrName>ppt_h</p:attrName>
                                        </p:attrNameLst>
                                      </p:cBhvr>
                                      <p:tavLst>
                                        <p:tav tm="0">
                                          <p:val>
                                            <p:strVal val="#ppt_h"/>
                                          </p:val>
                                        </p:tav>
                                        <p:tav tm="100000">
                                          <p:val>
                                            <p:strVal val="#ppt_h"/>
                                          </p:val>
                                        </p:tav>
                                      </p:tavLst>
                                    </p:anim>
                                    <p:animEffect transition="in" filter="fade">
                                      <p:cBhvr>
                                        <p:cTn id="93" dur="750"/>
                                        <p:tgtEl>
                                          <p:spTgt spid="38"/>
                                        </p:tgtEl>
                                      </p:cBhvr>
                                    </p:animEffect>
                                  </p:childTnLst>
                                </p:cTn>
                              </p:par>
                              <p:par>
                                <p:cTn id="94" presetID="55"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 calcmode="lin" valueType="num">
                                      <p:cBhvr>
                                        <p:cTn id="96" dur="500" fill="hold"/>
                                        <p:tgtEl>
                                          <p:spTgt spid="39"/>
                                        </p:tgtEl>
                                        <p:attrNameLst>
                                          <p:attrName>ppt_w</p:attrName>
                                        </p:attrNameLst>
                                      </p:cBhvr>
                                      <p:tavLst>
                                        <p:tav tm="0">
                                          <p:val>
                                            <p:strVal val="#ppt_w*0.70"/>
                                          </p:val>
                                        </p:tav>
                                        <p:tav tm="100000">
                                          <p:val>
                                            <p:strVal val="#ppt_w"/>
                                          </p:val>
                                        </p:tav>
                                      </p:tavLst>
                                    </p:anim>
                                    <p:anim calcmode="lin" valueType="num">
                                      <p:cBhvr>
                                        <p:cTn id="97" dur="500" fill="hold"/>
                                        <p:tgtEl>
                                          <p:spTgt spid="39"/>
                                        </p:tgtEl>
                                        <p:attrNameLst>
                                          <p:attrName>ppt_h</p:attrName>
                                        </p:attrNameLst>
                                      </p:cBhvr>
                                      <p:tavLst>
                                        <p:tav tm="0">
                                          <p:val>
                                            <p:strVal val="#ppt_h"/>
                                          </p:val>
                                        </p:tav>
                                        <p:tav tm="100000">
                                          <p:val>
                                            <p:strVal val="#ppt_h"/>
                                          </p:val>
                                        </p:tav>
                                      </p:tavLst>
                                    </p:anim>
                                    <p:animEffect transition="in" filter="fade">
                                      <p:cBhvr>
                                        <p:cTn id="98" dur="500"/>
                                        <p:tgtEl>
                                          <p:spTgt spid="39"/>
                                        </p:tgtEl>
                                      </p:cBhvr>
                                    </p:animEffect>
                                  </p:childTnLst>
                                </p:cTn>
                              </p:par>
                              <p:par>
                                <p:cTn id="99" presetID="55" presetClass="entr" presetSubtype="0" fill="hold" grpId="0" nodeType="withEffect">
                                  <p:stCondLst>
                                    <p:cond delay="100"/>
                                  </p:stCondLst>
                                  <p:childTnLst>
                                    <p:set>
                                      <p:cBhvr>
                                        <p:cTn id="100" dur="1" fill="hold">
                                          <p:stCondLst>
                                            <p:cond delay="0"/>
                                          </p:stCondLst>
                                        </p:cTn>
                                        <p:tgtEl>
                                          <p:spTgt spid="41"/>
                                        </p:tgtEl>
                                        <p:attrNameLst>
                                          <p:attrName>style.visibility</p:attrName>
                                        </p:attrNameLst>
                                      </p:cBhvr>
                                      <p:to>
                                        <p:strVal val="visible"/>
                                      </p:to>
                                    </p:set>
                                    <p:anim calcmode="lin" valueType="num">
                                      <p:cBhvr>
                                        <p:cTn id="101" dur="750" fill="hold"/>
                                        <p:tgtEl>
                                          <p:spTgt spid="41"/>
                                        </p:tgtEl>
                                        <p:attrNameLst>
                                          <p:attrName>ppt_w</p:attrName>
                                        </p:attrNameLst>
                                      </p:cBhvr>
                                      <p:tavLst>
                                        <p:tav tm="0">
                                          <p:val>
                                            <p:strVal val="#ppt_w*0.70"/>
                                          </p:val>
                                        </p:tav>
                                        <p:tav tm="100000">
                                          <p:val>
                                            <p:strVal val="#ppt_w"/>
                                          </p:val>
                                        </p:tav>
                                      </p:tavLst>
                                    </p:anim>
                                    <p:anim calcmode="lin" valueType="num">
                                      <p:cBhvr>
                                        <p:cTn id="102" dur="750" fill="hold"/>
                                        <p:tgtEl>
                                          <p:spTgt spid="41"/>
                                        </p:tgtEl>
                                        <p:attrNameLst>
                                          <p:attrName>ppt_h</p:attrName>
                                        </p:attrNameLst>
                                      </p:cBhvr>
                                      <p:tavLst>
                                        <p:tav tm="0">
                                          <p:val>
                                            <p:strVal val="#ppt_h"/>
                                          </p:val>
                                        </p:tav>
                                        <p:tav tm="100000">
                                          <p:val>
                                            <p:strVal val="#ppt_h"/>
                                          </p:val>
                                        </p:tav>
                                      </p:tavLst>
                                    </p:anim>
                                    <p:animEffect transition="in" filter="fade">
                                      <p:cBhvr>
                                        <p:cTn id="103" dur="750"/>
                                        <p:tgtEl>
                                          <p:spTgt spid="41"/>
                                        </p:tgtEl>
                                      </p:cBhvr>
                                    </p:animEffect>
                                  </p:childTnLst>
                                </p:cTn>
                              </p:par>
                              <p:par>
                                <p:cTn id="104" presetID="55" presetClass="entr" presetSubtype="0"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p:cTn id="106" dur="500" fill="hold"/>
                                        <p:tgtEl>
                                          <p:spTgt spid="42"/>
                                        </p:tgtEl>
                                        <p:attrNameLst>
                                          <p:attrName>ppt_w</p:attrName>
                                        </p:attrNameLst>
                                      </p:cBhvr>
                                      <p:tavLst>
                                        <p:tav tm="0">
                                          <p:val>
                                            <p:strVal val="#ppt_w*0.70"/>
                                          </p:val>
                                        </p:tav>
                                        <p:tav tm="100000">
                                          <p:val>
                                            <p:strVal val="#ppt_w"/>
                                          </p:val>
                                        </p:tav>
                                      </p:tavLst>
                                    </p:anim>
                                    <p:anim calcmode="lin" valueType="num">
                                      <p:cBhvr>
                                        <p:cTn id="107" dur="500" fill="hold"/>
                                        <p:tgtEl>
                                          <p:spTgt spid="42"/>
                                        </p:tgtEl>
                                        <p:attrNameLst>
                                          <p:attrName>ppt_h</p:attrName>
                                        </p:attrNameLst>
                                      </p:cBhvr>
                                      <p:tavLst>
                                        <p:tav tm="0">
                                          <p:val>
                                            <p:strVal val="#ppt_h"/>
                                          </p:val>
                                        </p:tav>
                                        <p:tav tm="100000">
                                          <p:val>
                                            <p:strVal val="#ppt_h"/>
                                          </p:val>
                                        </p:tav>
                                      </p:tavLst>
                                    </p:anim>
                                    <p:animEffect transition="in" filter="fade">
                                      <p:cBhvr>
                                        <p:cTn id="108" dur="500"/>
                                        <p:tgtEl>
                                          <p:spTgt spid="42"/>
                                        </p:tgtEl>
                                      </p:cBhvr>
                                    </p:animEffect>
                                  </p:childTnLst>
                                </p:cTn>
                              </p:par>
                              <p:par>
                                <p:cTn id="109" presetID="55" presetClass="entr" presetSubtype="0" fill="hold" grpId="0" nodeType="withEffect">
                                  <p:stCondLst>
                                    <p:cond delay="300"/>
                                  </p:stCondLst>
                                  <p:childTnLst>
                                    <p:set>
                                      <p:cBhvr>
                                        <p:cTn id="110" dur="1" fill="hold">
                                          <p:stCondLst>
                                            <p:cond delay="0"/>
                                          </p:stCondLst>
                                        </p:cTn>
                                        <p:tgtEl>
                                          <p:spTgt spid="43"/>
                                        </p:tgtEl>
                                        <p:attrNameLst>
                                          <p:attrName>style.visibility</p:attrName>
                                        </p:attrNameLst>
                                      </p:cBhvr>
                                      <p:to>
                                        <p:strVal val="visible"/>
                                      </p:to>
                                    </p:set>
                                    <p:anim calcmode="lin" valueType="num">
                                      <p:cBhvr>
                                        <p:cTn id="111" dur="500" fill="hold"/>
                                        <p:tgtEl>
                                          <p:spTgt spid="43"/>
                                        </p:tgtEl>
                                        <p:attrNameLst>
                                          <p:attrName>ppt_w</p:attrName>
                                        </p:attrNameLst>
                                      </p:cBhvr>
                                      <p:tavLst>
                                        <p:tav tm="0">
                                          <p:val>
                                            <p:strVal val="#ppt_w*0.70"/>
                                          </p:val>
                                        </p:tav>
                                        <p:tav tm="100000">
                                          <p:val>
                                            <p:strVal val="#ppt_w"/>
                                          </p:val>
                                        </p:tav>
                                      </p:tavLst>
                                    </p:anim>
                                    <p:anim calcmode="lin" valueType="num">
                                      <p:cBhvr>
                                        <p:cTn id="112" dur="500" fill="hold"/>
                                        <p:tgtEl>
                                          <p:spTgt spid="43"/>
                                        </p:tgtEl>
                                        <p:attrNameLst>
                                          <p:attrName>ppt_h</p:attrName>
                                        </p:attrNameLst>
                                      </p:cBhvr>
                                      <p:tavLst>
                                        <p:tav tm="0">
                                          <p:val>
                                            <p:strVal val="#ppt_h"/>
                                          </p:val>
                                        </p:tav>
                                        <p:tav tm="100000">
                                          <p:val>
                                            <p:strVal val="#ppt_h"/>
                                          </p:val>
                                        </p:tav>
                                      </p:tavLst>
                                    </p:anim>
                                    <p:animEffect transition="in" filter="fade">
                                      <p:cBhvr>
                                        <p:cTn id="113" dur="500"/>
                                        <p:tgtEl>
                                          <p:spTgt spid="43"/>
                                        </p:tgtEl>
                                      </p:cBhvr>
                                    </p:animEffect>
                                  </p:childTnLst>
                                </p:cTn>
                              </p:par>
                              <p:par>
                                <p:cTn id="114" presetID="55" presetClass="entr" presetSubtype="0"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p:cTn id="116" dur="750" fill="hold"/>
                                        <p:tgtEl>
                                          <p:spTgt spid="44"/>
                                        </p:tgtEl>
                                        <p:attrNameLst>
                                          <p:attrName>ppt_w</p:attrName>
                                        </p:attrNameLst>
                                      </p:cBhvr>
                                      <p:tavLst>
                                        <p:tav tm="0">
                                          <p:val>
                                            <p:strVal val="#ppt_w*0.70"/>
                                          </p:val>
                                        </p:tav>
                                        <p:tav tm="100000">
                                          <p:val>
                                            <p:strVal val="#ppt_w"/>
                                          </p:val>
                                        </p:tav>
                                      </p:tavLst>
                                    </p:anim>
                                    <p:anim calcmode="lin" valueType="num">
                                      <p:cBhvr>
                                        <p:cTn id="117" dur="750" fill="hold"/>
                                        <p:tgtEl>
                                          <p:spTgt spid="44"/>
                                        </p:tgtEl>
                                        <p:attrNameLst>
                                          <p:attrName>ppt_h</p:attrName>
                                        </p:attrNameLst>
                                      </p:cBhvr>
                                      <p:tavLst>
                                        <p:tav tm="0">
                                          <p:val>
                                            <p:strVal val="#ppt_h"/>
                                          </p:val>
                                        </p:tav>
                                        <p:tav tm="100000">
                                          <p:val>
                                            <p:strVal val="#ppt_h"/>
                                          </p:val>
                                        </p:tav>
                                      </p:tavLst>
                                    </p:anim>
                                    <p:animEffect transition="in" filter="fade">
                                      <p:cBhvr>
                                        <p:cTn id="118" dur="750"/>
                                        <p:tgtEl>
                                          <p:spTgt spid="44"/>
                                        </p:tgtEl>
                                      </p:cBhvr>
                                    </p:animEffect>
                                  </p:childTnLst>
                                </p:cTn>
                              </p:par>
                              <p:par>
                                <p:cTn id="119" presetID="55" presetClass="entr" presetSubtype="0"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1250" fill="hold"/>
                                        <p:tgtEl>
                                          <p:spTgt spid="45"/>
                                        </p:tgtEl>
                                        <p:attrNameLst>
                                          <p:attrName>ppt_w</p:attrName>
                                        </p:attrNameLst>
                                      </p:cBhvr>
                                      <p:tavLst>
                                        <p:tav tm="0">
                                          <p:val>
                                            <p:strVal val="#ppt_w*0.70"/>
                                          </p:val>
                                        </p:tav>
                                        <p:tav tm="100000">
                                          <p:val>
                                            <p:strVal val="#ppt_w"/>
                                          </p:val>
                                        </p:tav>
                                      </p:tavLst>
                                    </p:anim>
                                    <p:anim calcmode="lin" valueType="num">
                                      <p:cBhvr>
                                        <p:cTn id="122" dur="1250" fill="hold"/>
                                        <p:tgtEl>
                                          <p:spTgt spid="45"/>
                                        </p:tgtEl>
                                        <p:attrNameLst>
                                          <p:attrName>ppt_h</p:attrName>
                                        </p:attrNameLst>
                                      </p:cBhvr>
                                      <p:tavLst>
                                        <p:tav tm="0">
                                          <p:val>
                                            <p:strVal val="#ppt_h"/>
                                          </p:val>
                                        </p:tav>
                                        <p:tav tm="100000">
                                          <p:val>
                                            <p:strVal val="#ppt_h"/>
                                          </p:val>
                                        </p:tav>
                                      </p:tavLst>
                                    </p:anim>
                                    <p:animEffect transition="in" filter="fade">
                                      <p:cBhvr>
                                        <p:cTn id="123" dur="1250"/>
                                        <p:tgtEl>
                                          <p:spTgt spid="45"/>
                                        </p:tgtEl>
                                      </p:cBhvr>
                                    </p:animEffect>
                                  </p:childTnLst>
                                </p:cTn>
                              </p:par>
                              <p:par>
                                <p:cTn id="124" presetID="55" presetClass="entr" presetSubtype="0" fill="hold" grpId="0" nodeType="with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p:cTn id="126" dur="750" fill="hold"/>
                                        <p:tgtEl>
                                          <p:spTgt spid="46"/>
                                        </p:tgtEl>
                                        <p:attrNameLst>
                                          <p:attrName>ppt_w</p:attrName>
                                        </p:attrNameLst>
                                      </p:cBhvr>
                                      <p:tavLst>
                                        <p:tav tm="0">
                                          <p:val>
                                            <p:strVal val="#ppt_w*0.70"/>
                                          </p:val>
                                        </p:tav>
                                        <p:tav tm="100000">
                                          <p:val>
                                            <p:strVal val="#ppt_w"/>
                                          </p:val>
                                        </p:tav>
                                      </p:tavLst>
                                    </p:anim>
                                    <p:anim calcmode="lin" valueType="num">
                                      <p:cBhvr>
                                        <p:cTn id="127" dur="750" fill="hold"/>
                                        <p:tgtEl>
                                          <p:spTgt spid="46"/>
                                        </p:tgtEl>
                                        <p:attrNameLst>
                                          <p:attrName>ppt_h</p:attrName>
                                        </p:attrNameLst>
                                      </p:cBhvr>
                                      <p:tavLst>
                                        <p:tav tm="0">
                                          <p:val>
                                            <p:strVal val="#ppt_h"/>
                                          </p:val>
                                        </p:tav>
                                        <p:tav tm="100000">
                                          <p:val>
                                            <p:strVal val="#ppt_h"/>
                                          </p:val>
                                        </p:tav>
                                      </p:tavLst>
                                    </p:anim>
                                    <p:animEffect transition="in" filter="fade">
                                      <p:cBhvr>
                                        <p:cTn id="128" dur="750"/>
                                        <p:tgtEl>
                                          <p:spTgt spid="46"/>
                                        </p:tgtEl>
                                      </p:cBhvr>
                                    </p:animEffect>
                                  </p:childTnLst>
                                </p:cTn>
                              </p:par>
                              <p:par>
                                <p:cTn id="129" presetID="55" presetClass="entr" presetSubtype="0" fill="hold" grpId="0" nodeType="withEffect">
                                  <p:stCondLst>
                                    <p:cond delay="200"/>
                                  </p:stCondLst>
                                  <p:childTnLst>
                                    <p:set>
                                      <p:cBhvr>
                                        <p:cTn id="130" dur="1" fill="hold">
                                          <p:stCondLst>
                                            <p:cond delay="0"/>
                                          </p:stCondLst>
                                        </p:cTn>
                                        <p:tgtEl>
                                          <p:spTgt spid="47"/>
                                        </p:tgtEl>
                                        <p:attrNameLst>
                                          <p:attrName>style.visibility</p:attrName>
                                        </p:attrNameLst>
                                      </p:cBhvr>
                                      <p:to>
                                        <p:strVal val="visible"/>
                                      </p:to>
                                    </p:set>
                                    <p:anim calcmode="lin" valueType="num">
                                      <p:cBhvr>
                                        <p:cTn id="131" dur="500" fill="hold"/>
                                        <p:tgtEl>
                                          <p:spTgt spid="47"/>
                                        </p:tgtEl>
                                        <p:attrNameLst>
                                          <p:attrName>ppt_w</p:attrName>
                                        </p:attrNameLst>
                                      </p:cBhvr>
                                      <p:tavLst>
                                        <p:tav tm="0">
                                          <p:val>
                                            <p:strVal val="#ppt_w*0.70"/>
                                          </p:val>
                                        </p:tav>
                                        <p:tav tm="100000">
                                          <p:val>
                                            <p:strVal val="#ppt_w"/>
                                          </p:val>
                                        </p:tav>
                                      </p:tavLst>
                                    </p:anim>
                                    <p:anim calcmode="lin" valueType="num">
                                      <p:cBhvr>
                                        <p:cTn id="132" dur="500" fill="hold"/>
                                        <p:tgtEl>
                                          <p:spTgt spid="47"/>
                                        </p:tgtEl>
                                        <p:attrNameLst>
                                          <p:attrName>ppt_h</p:attrName>
                                        </p:attrNameLst>
                                      </p:cBhvr>
                                      <p:tavLst>
                                        <p:tav tm="0">
                                          <p:val>
                                            <p:strVal val="#ppt_h"/>
                                          </p:val>
                                        </p:tav>
                                        <p:tav tm="100000">
                                          <p:val>
                                            <p:strVal val="#ppt_h"/>
                                          </p:val>
                                        </p:tav>
                                      </p:tavLst>
                                    </p:anim>
                                    <p:animEffect transition="in" filter="fade">
                                      <p:cBhvr>
                                        <p:cTn id="133" dur="500"/>
                                        <p:tgtEl>
                                          <p:spTgt spid="47"/>
                                        </p:tgtEl>
                                      </p:cBhvr>
                                    </p:animEffect>
                                  </p:childTnLst>
                                </p:cTn>
                              </p:par>
                              <p:par>
                                <p:cTn id="134" presetID="55" presetClass="entr" presetSubtype="0" fill="hold" grpId="0" nodeType="withEffect">
                                  <p:stCondLst>
                                    <p:cond delay="0"/>
                                  </p:stCondLst>
                                  <p:childTnLst>
                                    <p:set>
                                      <p:cBhvr>
                                        <p:cTn id="135" dur="1" fill="hold">
                                          <p:stCondLst>
                                            <p:cond delay="0"/>
                                          </p:stCondLst>
                                        </p:cTn>
                                        <p:tgtEl>
                                          <p:spTgt spid="48"/>
                                        </p:tgtEl>
                                        <p:attrNameLst>
                                          <p:attrName>style.visibility</p:attrName>
                                        </p:attrNameLst>
                                      </p:cBhvr>
                                      <p:to>
                                        <p:strVal val="visible"/>
                                      </p:to>
                                    </p:set>
                                    <p:anim calcmode="lin" valueType="num">
                                      <p:cBhvr>
                                        <p:cTn id="136" dur="500" fill="hold"/>
                                        <p:tgtEl>
                                          <p:spTgt spid="48"/>
                                        </p:tgtEl>
                                        <p:attrNameLst>
                                          <p:attrName>ppt_w</p:attrName>
                                        </p:attrNameLst>
                                      </p:cBhvr>
                                      <p:tavLst>
                                        <p:tav tm="0">
                                          <p:val>
                                            <p:strVal val="#ppt_w*0.70"/>
                                          </p:val>
                                        </p:tav>
                                        <p:tav tm="100000">
                                          <p:val>
                                            <p:strVal val="#ppt_w"/>
                                          </p:val>
                                        </p:tav>
                                      </p:tavLst>
                                    </p:anim>
                                    <p:anim calcmode="lin" valueType="num">
                                      <p:cBhvr>
                                        <p:cTn id="137" dur="500" fill="hold"/>
                                        <p:tgtEl>
                                          <p:spTgt spid="48"/>
                                        </p:tgtEl>
                                        <p:attrNameLst>
                                          <p:attrName>ppt_h</p:attrName>
                                        </p:attrNameLst>
                                      </p:cBhvr>
                                      <p:tavLst>
                                        <p:tav tm="0">
                                          <p:val>
                                            <p:strVal val="#ppt_h"/>
                                          </p:val>
                                        </p:tav>
                                        <p:tav tm="100000">
                                          <p:val>
                                            <p:strVal val="#ppt_h"/>
                                          </p:val>
                                        </p:tav>
                                      </p:tavLst>
                                    </p:anim>
                                    <p:animEffect transition="in" filter="fade">
                                      <p:cBhvr>
                                        <p:cTn id="138" dur="500"/>
                                        <p:tgtEl>
                                          <p:spTgt spid="48"/>
                                        </p:tgtEl>
                                      </p:cBhvr>
                                    </p:animEffect>
                                  </p:childTnLst>
                                </p:cTn>
                              </p:par>
                              <p:par>
                                <p:cTn id="139" presetID="55" presetClass="entr" presetSubtype="0" fill="hold" grpId="0" nodeType="withEffect">
                                  <p:stCondLst>
                                    <p:cond delay="300"/>
                                  </p:stCondLst>
                                  <p:childTnLst>
                                    <p:set>
                                      <p:cBhvr>
                                        <p:cTn id="140" dur="1" fill="hold">
                                          <p:stCondLst>
                                            <p:cond delay="0"/>
                                          </p:stCondLst>
                                        </p:cTn>
                                        <p:tgtEl>
                                          <p:spTgt spid="49"/>
                                        </p:tgtEl>
                                        <p:attrNameLst>
                                          <p:attrName>style.visibility</p:attrName>
                                        </p:attrNameLst>
                                      </p:cBhvr>
                                      <p:to>
                                        <p:strVal val="visible"/>
                                      </p:to>
                                    </p:set>
                                    <p:anim calcmode="lin" valueType="num">
                                      <p:cBhvr>
                                        <p:cTn id="141" dur="500" fill="hold"/>
                                        <p:tgtEl>
                                          <p:spTgt spid="49"/>
                                        </p:tgtEl>
                                        <p:attrNameLst>
                                          <p:attrName>ppt_w</p:attrName>
                                        </p:attrNameLst>
                                      </p:cBhvr>
                                      <p:tavLst>
                                        <p:tav tm="0">
                                          <p:val>
                                            <p:strVal val="#ppt_w*0.70"/>
                                          </p:val>
                                        </p:tav>
                                        <p:tav tm="100000">
                                          <p:val>
                                            <p:strVal val="#ppt_w"/>
                                          </p:val>
                                        </p:tav>
                                      </p:tavLst>
                                    </p:anim>
                                    <p:anim calcmode="lin" valueType="num">
                                      <p:cBhvr>
                                        <p:cTn id="142" dur="500" fill="hold"/>
                                        <p:tgtEl>
                                          <p:spTgt spid="49"/>
                                        </p:tgtEl>
                                        <p:attrNameLst>
                                          <p:attrName>ppt_h</p:attrName>
                                        </p:attrNameLst>
                                      </p:cBhvr>
                                      <p:tavLst>
                                        <p:tav tm="0">
                                          <p:val>
                                            <p:strVal val="#ppt_h"/>
                                          </p:val>
                                        </p:tav>
                                        <p:tav tm="100000">
                                          <p:val>
                                            <p:strVal val="#ppt_h"/>
                                          </p:val>
                                        </p:tav>
                                      </p:tavLst>
                                    </p:anim>
                                    <p:animEffect transition="in" filter="fade">
                                      <p:cBhvr>
                                        <p:cTn id="143" dur="500"/>
                                        <p:tgtEl>
                                          <p:spTgt spid="49"/>
                                        </p:tgtEl>
                                      </p:cBhvr>
                                    </p:animEffect>
                                  </p:childTnLst>
                                </p:cTn>
                              </p:par>
                              <p:par>
                                <p:cTn id="144" presetID="55" presetClass="entr" presetSubtype="0" fill="hold" grpId="0" nodeType="withEffect">
                                  <p:stCondLst>
                                    <p:cond delay="0"/>
                                  </p:stCondLst>
                                  <p:childTnLst>
                                    <p:set>
                                      <p:cBhvr>
                                        <p:cTn id="145" dur="1" fill="hold">
                                          <p:stCondLst>
                                            <p:cond delay="0"/>
                                          </p:stCondLst>
                                        </p:cTn>
                                        <p:tgtEl>
                                          <p:spTgt spid="51"/>
                                        </p:tgtEl>
                                        <p:attrNameLst>
                                          <p:attrName>style.visibility</p:attrName>
                                        </p:attrNameLst>
                                      </p:cBhvr>
                                      <p:to>
                                        <p:strVal val="visible"/>
                                      </p:to>
                                    </p:set>
                                    <p:anim calcmode="lin" valueType="num">
                                      <p:cBhvr>
                                        <p:cTn id="146" dur="500" fill="hold"/>
                                        <p:tgtEl>
                                          <p:spTgt spid="51"/>
                                        </p:tgtEl>
                                        <p:attrNameLst>
                                          <p:attrName>ppt_w</p:attrName>
                                        </p:attrNameLst>
                                      </p:cBhvr>
                                      <p:tavLst>
                                        <p:tav tm="0">
                                          <p:val>
                                            <p:strVal val="#ppt_w*0.70"/>
                                          </p:val>
                                        </p:tav>
                                        <p:tav tm="100000">
                                          <p:val>
                                            <p:strVal val="#ppt_w"/>
                                          </p:val>
                                        </p:tav>
                                      </p:tavLst>
                                    </p:anim>
                                    <p:anim calcmode="lin" valueType="num">
                                      <p:cBhvr>
                                        <p:cTn id="147" dur="500" fill="hold"/>
                                        <p:tgtEl>
                                          <p:spTgt spid="51"/>
                                        </p:tgtEl>
                                        <p:attrNameLst>
                                          <p:attrName>ppt_h</p:attrName>
                                        </p:attrNameLst>
                                      </p:cBhvr>
                                      <p:tavLst>
                                        <p:tav tm="0">
                                          <p:val>
                                            <p:strVal val="#ppt_h"/>
                                          </p:val>
                                        </p:tav>
                                        <p:tav tm="100000">
                                          <p:val>
                                            <p:strVal val="#ppt_h"/>
                                          </p:val>
                                        </p:tav>
                                      </p:tavLst>
                                    </p:anim>
                                    <p:animEffect transition="in" filter="fade">
                                      <p:cBhvr>
                                        <p:cTn id="148" dur="500"/>
                                        <p:tgtEl>
                                          <p:spTgt spid="51"/>
                                        </p:tgtEl>
                                      </p:cBhvr>
                                    </p:animEffect>
                                  </p:childTnLst>
                                </p:cTn>
                              </p:par>
                              <p:par>
                                <p:cTn id="149" presetID="55" presetClass="entr" presetSubtype="0"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750" fill="hold"/>
                                        <p:tgtEl>
                                          <p:spTgt spid="52"/>
                                        </p:tgtEl>
                                        <p:attrNameLst>
                                          <p:attrName>ppt_w</p:attrName>
                                        </p:attrNameLst>
                                      </p:cBhvr>
                                      <p:tavLst>
                                        <p:tav tm="0">
                                          <p:val>
                                            <p:strVal val="#ppt_w*0.70"/>
                                          </p:val>
                                        </p:tav>
                                        <p:tav tm="100000">
                                          <p:val>
                                            <p:strVal val="#ppt_w"/>
                                          </p:val>
                                        </p:tav>
                                      </p:tavLst>
                                    </p:anim>
                                    <p:anim calcmode="lin" valueType="num">
                                      <p:cBhvr>
                                        <p:cTn id="152" dur="750" fill="hold"/>
                                        <p:tgtEl>
                                          <p:spTgt spid="52"/>
                                        </p:tgtEl>
                                        <p:attrNameLst>
                                          <p:attrName>ppt_h</p:attrName>
                                        </p:attrNameLst>
                                      </p:cBhvr>
                                      <p:tavLst>
                                        <p:tav tm="0">
                                          <p:val>
                                            <p:strVal val="#ppt_h"/>
                                          </p:val>
                                        </p:tav>
                                        <p:tav tm="100000">
                                          <p:val>
                                            <p:strVal val="#ppt_h"/>
                                          </p:val>
                                        </p:tav>
                                      </p:tavLst>
                                    </p:anim>
                                    <p:animEffect transition="in" filter="fade">
                                      <p:cBhvr>
                                        <p:cTn id="153" dur="750"/>
                                        <p:tgtEl>
                                          <p:spTgt spid="52"/>
                                        </p:tgtEl>
                                      </p:cBhvr>
                                    </p:animEffect>
                                  </p:childTnLst>
                                </p:cTn>
                              </p:par>
                              <p:par>
                                <p:cTn id="154" presetID="55" presetClass="entr" presetSubtype="0" fill="hold" grpId="0" nodeType="withEffect">
                                  <p:stCondLst>
                                    <p:cond delay="0"/>
                                  </p:stCondLst>
                                  <p:childTnLst>
                                    <p:set>
                                      <p:cBhvr>
                                        <p:cTn id="155" dur="1" fill="hold">
                                          <p:stCondLst>
                                            <p:cond delay="0"/>
                                          </p:stCondLst>
                                        </p:cTn>
                                        <p:tgtEl>
                                          <p:spTgt spid="53"/>
                                        </p:tgtEl>
                                        <p:attrNameLst>
                                          <p:attrName>style.visibility</p:attrName>
                                        </p:attrNameLst>
                                      </p:cBhvr>
                                      <p:to>
                                        <p:strVal val="visible"/>
                                      </p:to>
                                    </p:set>
                                    <p:anim calcmode="lin" valueType="num">
                                      <p:cBhvr>
                                        <p:cTn id="156" dur="500" fill="hold"/>
                                        <p:tgtEl>
                                          <p:spTgt spid="53"/>
                                        </p:tgtEl>
                                        <p:attrNameLst>
                                          <p:attrName>ppt_w</p:attrName>
                                        </p:attrNameLst>
                                      </p:cBhvr>
                                      <p:tavLst>
                                        <p:tav tm="0">
                                          <p:val>
                                            <p:strVal val="#ppt_w*0.70"/>
                                          </p:val>
                                        </p:tav>
                                        <p:tav tm="100000">
                                          <p:val>
                                            <p:strVal val="#ppt_w"/>
                                          </p:val>
                                        </p:tav>
                                      </p:tavLst>
                                    </p:anim>
                                    <p:anim calcmode="lin" valueType="num">
                                      <p:cBhvr>
                                        <p:cTn id="157" dur="500" fill="hold"/>
                                        <p:tgtEl>
                                          <p:spTgt spid="53"/>
                                        </p:tgtEl>
                                        <p:attrNameLst>
                                          <p:attrName>ppt_h</p:attrName>
                                        </p:attrNameLst>
                                      </p:cBhvr>
                                      <p:tavLst>
                                        <p:tav tm="0">
                                          <p:val>
                                            <p:strVal val="#ppt_h"/>
                                          </p:val>
                                        </p:tav>
                                        <p:tav tm="100000">
                                          <p:val>
                                            <p:strVal val="#ppt_h"/>
                                          </p:val>
                                        </p:tav>
                                      </p:tavLst>
                                    </p:anim>
                                    <p:animEffect transition="in" filter="fade">
                                      <p:cBhvr>
                                        <p:cTn id="158" dur="500"/>
                                        <p:tgtEl>
                                          <p:spTgt spid="53"/>
                                        </p:tgtEl>
                                      </p:cBhvr>
                                    </p:animEffect>
                                  </p:childTnLst>
                                </p:cTn>
                              </p:par>
                              <p:par>
                                <p:cTn id="159" presetID="55" presetClass="entr" presetSubtype="0" fill="hold" grpId="0" nodeType="withEffect">
                                  <p:stCondLst>
                                    <p:cond delay="0"/>
                                  </p:stCondLst>
                                  <p:childTnLst>
                                    <p:set>
                                      <p:cBhvr>
                                        <p:cTn id="160" dur="1" fill="hold">
                                          <p:stCondLst>
                                            <p:cond delay="0"/>
                                          </p:stCondLst>
                                        </p:cTn>
                                        <p:tgtEl>
                                          <p:spTgt spid="54"/>
                                        </p:tgtEl>
                                        <p:attrNameLst>
                                          <p:attrName>style.visibility</p:attrName>
                                        </p:attrNameLst>
                                      </p:cBhvr>
                                      <p:to>
                                        <p:strVal val="visible"/>
                                      </p:to>
                                    </p:set>
                                    <p:anim calcmode="lin" valueType="num">
                                      <p:cBhvr>
                                        <p:cTn id="161" dur="750" fill="hold"/>
                                        <p:tgtEl>
                                          <p:spTgt spid="54"/>
                                        </p:tgtEl>
                                        <p:attrNameLst>
                                          <p:attrName>ppt_w</p:attrName>
                                        </p:attrNameLst>
                                      </p:cBhvr>
                                      <p:tavLst>
                                        <p:tav tm="0">
                                          <p:val>
                                            <p:strVal val="#ppt_w*0.70"/>
                                          </p:val>
                                        </p:tav>
                                        <p:tav tm="100000">
                                          <p:val>
                                            <p:strVal val="#ppt_w"/>
                                          </p:val>
                                        </p:tav>
                                      </p:tavLst>
                                    </p:anim>
                                    <p:anim calcmode="lin" valueType="num">
                                      <p:cBhvr>
                                        <p:cTn id="162" dur="750" fill="hold"/>
                                        <p:tgtEl>
                                          <p:spTgt spid="54"/>
                                        </p:tgtEl>
                                        <p:attrNameLst>
                                          <p:attrName>ppt_h</p:attrName>
                                        </p:attrNameLst>
                                      </p:cBhvr>
                                      <p:tavLst>
                                        <p:tav tm="0">
                                          <p:val>
                                            <p:strVal val="#ppt_h"/>
                                          </p:val>
                                        </p:tav>
                                        <p:tav tm="100000">
                                          <p:val>
                                            <p:strVal val="#ppt_h"/>
                                          </p:val>
                                        </p:tav>
                                      </p:tavLst>
                                    </p:anim>
                                    <p:animEffect transition="in" filter="fade">
                                      <p:cBhvr>
                                        <p:cTn id="163" dur="750"/>
                                        <p:tgtEl>
                                          <p:spTgt spid="54"/>
                                        </p:tgtEl>
                                      </p:cBhvr>
                                    </p:animEffect>
                                  </p:childTnLst>
                                </p:cTn>
                              </p:par>
                              <p:par>
                                <p:cTn id="164" presetID="55" presetClass="entr" presetSubtype="0" fill="hold" grpId="0" nodeType="withEffect">
                                  <p:stCondLst>
                                    <p:cond delay="0"/>
                                  </p:stCondLst>
                                  <p:childTnLst>
                                    <p:set>
                                      <p:cBhvr>
                                        <p:cTn id="165" dur="1" fill="hold">
                                          <p:stCondLst>
                                            <p:cond delay="0"/>
                                          </p:stCondLst>
                                        </p:cTn>
                                        <p:tgtEl>
                                          <p:spTgt spid="55"/>
                                        </p:tgtEl>
                                        <p:attrNameLst>
                                          <p:attrName>style.visibility</p:attrName>
                                        </p:attrNameLst>
                                      </p:cBhvr>
                                      <p:to>
                                        <p:strVal val="visible"/>
                                      </p:to>
                                    </p:set>
                                    <p:anim calcmode="lin" valueType="num">
                                      <p:cBhvr>
                                        <p:cTn id="166" dur="500" fill="hold"/>
                                        <p:tgtEl>
                                          <p:spTgt spid="55"/>
                                        </p:tgtEl>
                                        <p:attrNameLst>
                                          <p:attrName>ppt_w</p:attrName>
                                        </p:attrNameLst>
                                      </p:cBhvr>
                                      <p:tavLst>
                                        <p:tav tm="0">
                                          <p:val>
                                            <p:strVal val="#ppt_w*0.70"/>
                                          </p:val>
                                        </p:tav>
                                        <p:tav tm="100000">
                                          <p:val>
                                            <p:strVal val="#ppt_w"/>
                                          </p:val>
                                        </p:tav>
                                      </p:tavLst>
                                    </p:anim>
                                    <p:anim calcmode="lin" valueType="num">
                                      <p:cBhvr>
                                        <p:cTn id="167" dur="500" fill="hold"/>
                                        <p:tgtEl>
                                          <p:spTgt spid="55"/>
                                        </p:tgtEl>
                                        <p:attrNameLst>
                                          <p:attrName>ppt_h</p:attrName>
                                        </p:attrNameLst>
                                      </p:cBhvr>
                                      <p:tavLst>
                                        <p:tav tm="0">
                                          <p:val>
                                            <p:strVal val="#ppt_h"/>
                                          </p:val>
                                        </p:tav>
                                        <p:tav tm="100000">
                                          <p:val>
                                            <p:strVal val="#ppt_h"/>
                                          </p:val>
                                        </p:tav>
                                      </p:tavLst>
                                    </p:anim>
                                    <p:animEffect transition="in" filter="fade">
                                      <p:cBhvr>
                                        <p:cTn id="168" dur="500"/>
                                        <p:tgtEl>
                                          <p:spTgt spid="55"/>
                                        </p:tgtEl>
                                      </p:cBhvr>
                                    </p:animEffect>
                                  </p:childTnLst>
                                </p:cTn>
                              </p:par>
                              <p:par>
                                <p:cTn id="169" presetID="55" presetClass="entr" presetSubtype="0" fill="hold" grpId="0" nodeType="withEffect">
                                  <p:stCondLst>
                                    <p:cond delay="550"/>
                                  </p:stCondLst>
                                  <p:childTnLst>
                                    <p:set>
                                      <p:cBhvr>
                                        <p:cTn id="170" dur="1" fill="hold">
                                          <p:stCondLst>
                                            <p:cond delay="0"/>
                                          </p:stCondLst>
                                        </p:cTn>
                                        <p:tgtEl>
                                          <p:spTgt spid="56"/>
                                        </p:tgtEl>
                                        <p:attrNameLst>
                                          <p:attrName>style.visibility</p:attrName>
                                        </p:attrNameLst>
                                      </p:cBhvr>
                                      <p:to>
                                        <p:strVal val="visible"/>
                                      </p:to>
                                    </p:set>
                                    <p:anim calcmode="lin" valueType="num">
                                      <p:cBhvr>
                                        <p:cTn id="171" dur="500" fill="hold"/>
                                        <p:tgtEl>
                                          <p:spTgt spid="56"/>
                                        </p:tgtEl>
                                        <p:attrNameLst>
                                          <p:attrName>ppt_w</p:attrName>
                                        </p:attrNameLst>
                                      </p:cBhvr>
                                      <p:tavLst>
                                        <p:tav tm="0">
                                          <p:val>
                                            <p:strVal val="#ppt_w*0.70"/>
                                          </p:val>
                                        </p:tav>
                                        <p:tav tm="100000">
                                          <p:val>
                                            <p:strVal val="#ppt_w"/>
                                          </p:val>
                                        </p:tav>
                                      </p:tavLst>
                                    </p:anim>
                                    <p:anim calcmode="lin" valueType="num">
                                      <p:cBhvr>
                                        <p:cTn id="172" dur="500" fill="hold"/>
                                        <p:tgtEl>
                                          <p:spTgt spid="56"/>
                                        </p:tgtEl>
                                        <p:attrNameLst>
                                          <p:attrName>ppt_h</p:attrName>
                                        </p:attrNameLst>
                                      </p:cBhvr>
                                      <p:tavLst>
                                        <p:tav tm="0">
                                          <p:val>
                                            <p:strVal val="#ppt_h"/>
                                          </p:val>
                                        </p:tav>
                                        <p:tav tm="100000">
                                          <p:val>
                                            <p:strVal val="#ppt_h"/>
                                          </p:val>
                                        </p:tav>
                                      </p:tavLst>
                                    </p:anim>
                                    <p:animEffect transition="in" filter="fade">
                                      <p:cBhvr>
                                        <p:cTn id="173" dur="500"/>
                                        <p:tgtEl>
                                          <p:spTgt spid="56"/>
                                        </p:tgtEl>
                                      </p:cBhvr>
                                    </p:animEffect>
                                  </p:childTnLst>
                                </p:cTn>
                              </p:par>
                              <p:par>
                                <p:cTn id="174" presetID="55" presetClass="entr" presetSubtype="0" fill="hold" grpId="0" nodeType="withEffect">
                                  <p:stCondLst>
                                    <p:cond delay="0"/>
                                  </p:stCondLst>
                                  <p:childTnLst>
                                    <p:set>
                                      <p:cBhvr>
                                        <p:cTn id="175" dur="1" fill="hold">
                                          <p:stCondLst>
                                            <p:cond delay="0"/>
                                          </p:stCondLst>
                                        </p:cTn>
                                        <p:tgtEl>
                                          <p:spTgt spid="57"/>
                                        </p:tgtEl>
                                        <p:attrNameLst>
                                          <p:attrName>style.visibility</p:attrName>
                                        </p:attrNameLst>
                                      </p:cBhvr>
                                      <p:to>
                                        <p:strVal val="visible"/>
                                      </p:to>
                                    </p:set>
                                    <p:anim calcmode="lin" valueType="num">
                                      <p:cBhvr>
                                        <p:cTn id="176" dur="500" fill="hold"/>
                                        <p:tgtEl>
                                          <p:spTgt spid="57"/>
                                        </p:tgtEl>
                                        <p:attrNameLst>
                                          <p:attrName>ppt_w</p:attrName>
                                        </p:attrNameLst>
                                      </p:cBhvr>
                                      <p:tavLst>
                                        <p:tav tm="0">
                                          <p:val>
                                            <p:strVal val="#ppt_w*0.70"/>
                                          </p:val>
                                        </p:tav>
                                        <p:tav tm="100000">
                                          <p:val>
                                            <p:strVal val="#ppt_w"/>
                                          </p:val>
                                        </p:tav>
                                      </p:tavLst>
                                    </p:anim>
                                    <p:anim calcmode="lin" valueType="num">
                                      <p:cBhvr>
                                        <p:cTn id="177" dur="500" fill="hold"/>
                                        <p:tgtEl>
                                          <p:spTgt spid="57"/>
                                        </p:tgtEl>
                                        <p:attrNameLst>
                                          <p:attrName>ppt_h</p:attrName>
                                        </p:attrNameLst>
                                      </p:cBhvr>
                                      <p:tavLst>
                                        <p:tav tm="0">
                                          <p:val>
                                            <p:strVal val="#ppt_h"/>
                                          </p:val>
                                        </p:tav>
                                        <p:tav tm="100000">
                                          <p:val>
                                            <p:strVal val="#ppt_h"/>
                                          </p:val>
                                        </p:tav>
                                      </p:tavLst>
                                    </p:anim>
                                    <p:animEffect transition="in" filter="fade">
                                      <p:cBhvr>
                                        <p:cTn id="178" dur="500"/>
                                        <p:tgtEl>
                                          <p:spTgt spid="57"/>
                                        </p:tgtEl>
                                      </p:cBhvr>
                                    </p:animEffect>
                                  </p:childTnLst>
                                </p:cTn>
                              </p:par>
                              <p:par>
                                <p:cTn id="179" presetID="55" presetClass="entr" presetSubtype="0" fill="hold" grpId="0" nodeType="withEffect">
                                  <p:stCondLst>
                                    <p:cond delay="0"/>
                                  </p:stCondLst>
                                  <p:childTnLst>
                                    <p:set>
                                      <p:cBhvr>
                                        <p:cTn id="180" dur="1" fill="hold">
                                          <p:stCondLst>
                                            <p:cond delay="0"/>
                                          </p:stCondLst>
                                        </p:cTn>
                                        <p:tgtEl>
                                          <p:spTgt spid="58"/>
                                        </p:tgtEl>
                                        <p:attrNameLst>
                                          <p:attrName>style.visibility</p:attrName>
                                        </p:attrNameLst>
                                      </p:cBhvr>
                                      <p:to>
                                        <p:strVal val="visible"/>
                                      </p:to>
                                    </p:set>
                                    <p:anim calcmode="lin" valueType="num">
                                      <p:cBhvr>
                                        <p:cTn id="181" dur="500" fill="hold"/>
                                        <p:tgtEl>
                                          <p:spTgt spid="58"/>
                                        </p:tgtEl>
                                        <p:attrNameLst>
                                          <p:attrName>ppt_w</p:attrName>
                                        </p:attrNameLst>
                                      </p:cBhvr>
                                      <p:tavLst>
                                        <p:tav tm="0">
                                          <p:val>
                                            <p:strVal val="#ppt_w*0.70"/>
                                          </p:val>
                                        </p:tav>
                                        <p:tav tm="100000">
                                          <p:val>
                                            <p:strVal val="#ppt_w"/>
                                          </p:val>
                                        </p:tav>
                                      </p:tavLst>
                                    </p:anim>
                                    <p:anim calcmode="lin" valueType="num">
                                      <p:cBhvr>
                                        <p:cTn id="182" dur="500" fill="hold"/>
                                        <p:tgtEl>
                                          <p:spTgt spid="58"/>
                                        </p:tgtEl>
                                        <p:attrNameLst>
                                          <p:attrName>ppt_h</p:attrName>
                                        </p:attrNameLst>
                                      </p:cBhvr>
                                      <p:tavLst>
                                        <p:tav tm="0">
                                          <p:val>
                                            <p:strVal val="#ppt_h"/>
                                          </p:val>
                                        </p:tav>
                                        <p:tav tm="100000">
                                          <p:val>
                                            <p:strVal val="#ppt_h"/>
                                          </p:val>
                                        </p:tav>
                                      </p:tavLst>
                                    </p:anim>
                                    <p:animEffect transition="in" filter="fade">
                                      <p:cBhvr>
                                        <p:cTn id="183" dur="500"/>
                                        <p:tgtEl>
                                          <p:spTgt spid="58"/>
                                        </p:tgtEl>
                                      </p:cBhvr>
                                    </p:animEffect>
                                  </p:childTnLst>
                                </p:cTn>
                              </p:par>
                              <p:par>
                                <p:cTn id="184" presetID="55" presetClass="entr" presetSubtype="0" fill="hold" grpId="0" nodeType="withEffect">
                                  <p:stCondLst>
                                    <p:cond delay="0"/>
                                  </p:stCondLst>
                                  <p:childTnLst>
                                    <p:set>
                                      <p:cBhvr>
                                        <p:cTn id="185" dur="1" fill="hold">
                                          <p:stCondLst>
                                            <p:cond delay="0"/>
                                          </p:stCondLst>
                                        </p:cTn>
                                        <p:tgtEl>
                                          <p:spTgt spid="59"/>
                                        </p:tgtEl>
                                        <p:attrNameLst>
                                          <p:attrName>style.visibility</p:attrName>
                                        </p:attrNameLst>
                                      </p:cBhvr>
                                      <p:to>
                                        <p:strVal val="visible"/>
                                      </p:to>
                                    </p:set>
                                    <p:anim calcmode="lin" valueType="num">
                                      <p:cBhvr>
                                        <p:cTn id="186" dur="500" fill="hold"/>
                                        <p:tgtEl>
                                          <p:spTgt spid="59"/>
                                        </p:tgtEl>
                                        <p:attrNameLst>
                                          <p:attrName>ppt_w</p:attrName>
                                        </p:attrNameLst>
                                      </p:cBhvr>
                                      <p:tavLst>
                                        <p:tav tm="0">
                                          <p:val>
                                            <p:strVal val="#ppt_w*0.70"/>
                                          </p:val>
                                        </p:tav>
                                        <p:tav tm="100000">
                                          <p:val>
                                            <p:strVal val="#ppt_w"/>
                                          </p:val>
                                        </p:tav>
                                      </p:tavLst>
                                    </p:anim>
                                    <p:anim calcmode="lin" valueType="num">
                                      <p:cBhvr>
                                        <p:cTn id="187" dur="500" fill="hold"/>
                                        <p:tgtEl>
                                          <p:spTgt spid="59"/>
                                        </p:tgtEl>
                                        <p:attrNameLst>
                                          <p:attrName>ppt_h</p:attrName>
                                        </p:attrNameLst>
                                      </p:cBhvr>
                                      <p:tavLst>
                                        <p:tav tm="0">
                                          <p:val>
                                            <p:strVal val="#ppt_h"/>
                                          </p:val>
                                        </p:tav>
                                        <p:tav tm="100000">
                                          <p:val>
                                            <p:strVal val="#ppt_h"/>
                                          </p:val>
                                        </p:tav>
                                      </p:tavLst>
                                    </p:anim>
                                    <p:animEffect transition="in" filter="fade">
                                      <p:cBhvr>
                                        <p:cTn id="188" dur="500"/>
                                        <p:tgtEl>
                                          <p:spTgt spid="59"/>
                                        </p:tgtEl>
                                      </p:cBhvr>
                                    </p:animEffect>
                                  </p:childTnLst>
                                </p:cTn>
                              </p:par>
                              <p:par>
                                <p:cTn id="189" presetID="55" presetClass="entr" presetSubtype="0"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strVal val="#ppt_w*0.70"/>
                                          </p:val>
                                        </p:tav>
                                        <p:tav tm="100000">
                                          <p:val>
                                            <p:strVal val="#ppt_w"/>
                                          </p:val>
                                        </p:tav>
                                      </p:tavLst>
                                    </p:anim>
                                    <p:anim calcmode="lin" valueType="num">
                                      <p:cBhvr>
                                        <p:cTn id="192" dur="500" fill="hold"/>
                                        <p:tgtEl>
                                          <p:spTgt spid="60"/>
                                        </p:tgtEl>
                                        <p:attrNameLst>
                                          <p:attrName>ppt_h</p:attrName>
                                        </p:attrNameLst>
                                      </p:cBhvr>
                                      <p:tavLst>
                                        <p:tav tm="0">
                                          <p:val>
                                            <p:strVal val="#ppt_h"/>
                                          </p:val>
                                        </p:tav>
                                        <p:tav tm="100000">
                                          <p:val>
                                            <p:strVal val="#ppt_h"/>
                                          </p:val>
                                        </p:tav>
                                      </p:tavLst>
                                    </p:anim>
                                    <p:animEffect transition="in" filter="fade">
                                      <p:cBhvr>
                                        <p:cTn id="193" dur="500"/>
                                        <p:tgtEl>
                                          <p:spTgt spid="60"/>
                                        </p:tgtEl>
                                      </p:cBhvr>
                                    </p:animEffect>
                                  </p:childTnLst>
                                </p:cTn>
                              </p:par>
                              <p:par>
                                <p:cTn id="194" presetID="55" presetClass="entr" presetSubtype="0" fill="hold" grpId="0" nodeType="withEffect">
                                  <p:stCondLst>
                                    <p:cond delay="0"/>
                                  </p:stCondLst>
                                  <p:childTnLst>
                                    <p:set>
                                      <p:cBhvr>
                                        <p:cTn id="195" dur="1" fill="hold">
                                          <p:stCondLst>
                                            <p:cond delay="0"/>
                                          </p:stCondLst>
                                        </p:cTn>
                                        <p:tgtEl>
                                          <p:spTgt spid="61"/>
                                        </p:tgtEl>
                                        <p:attrNameLst>
                                          <p:attrName>style.visibility</p:attrName>
                                        </p:attrNameLst>
                                      </p:cBhvr>
                                      <p:to>
                                        <p:strVal val="visible"/>
                                      </p:to>
                                    </p:set>
                                    <p:anim calcmode="lin" valueType="num">
                                      <p:cBhvr>
                                        <p:cTn id="196" dur="750" fill="hold"/>
                                        <p:tgtEl>
                                          <p:spTgt spid="61"/>
                                        </p:tgtEl>
                                        <p:attrNameLst>
                                          <p:attrName>ppt_w</p:attrName>
                                        </p:attrNameLst>
                                      </p:cBhvr>
                                      <p:tavLst>
                                        <p:tav tm="0">
                                          <p:val>
                                            <p:strVal val="#ppt_w*0.70"/>
                                          </p:val>
                                        </p:tav>
                                        <p:tav tm="100000">
                                          <p:val>
                                            <p:strVal val="#ppt_w"/>
                                          </p:val>
                                        </p:tav>
                                      </p:tavLst>
                                    </p:anim>
                                    <p:anim calcmode="lin" valueType="num">
                                      <p:cBhvr>
                                        <p:cTn id="197" dur="750" fill="hold"/>
                                        <p:tgtEl>
                                          <p:spTgt spid="61"/>
                                        </p:tgtEl>
                                        <p:attrNameLst>
                                          <p:attrName>ppt_h</p:attrName>
                                        </p:attrNameLst>
                                      </p:cBhvr>
                                      <p:tavLst>
                                        <p:tav tm="0">
                                          <p:val>
                                            <p:strVal val="#ppt_h"/>
                                          </p:val>
                                        </p:tav>
                                        <p:tav tm="100000">
                                          <p:val>
                                            <p:strVal val="#ppt_h"/>
                                          </p:val>
                                        </p:tav>
                                      </p:tavLst>
                                    </p:anim>
                                    <p:animEffect transition="in" filter="fade">
                                      <p:cBhvr>
                                        <p:cTn id="198" dur="750"/>
                                        <p:tgtEl>
                                          <p:spTgt spid="61"/>
                                        </p:tgtEl>
                                      </p:cBhvr>
                                    </p:animEffect>
                                  </p:childTnLst>
                                </p:cTn>
                              </p:par>
                              <p:par>
                                <p:cTn id="199" presetID="55" presetClass="entr" presetSubtype="0" fill="hold" grpId="0" nodeType="withEffect">
                                  <p:stCondLst>
                                    <p:cond delay="400"/>
                                  </p:stCondLst>
                                  <p:childTnLst>
                                    <p:set>
                                      <p:cBhvr>
                                        <p:cTn id="200" dur="1" fill="hold">
                                          <p:stCondLst>
                                            <p:cond delay="0"/>
                                          </p:stCondLst>
                                        </p:cTn>
                                        <p:tgtEl>
                                          <p:spTgt spid="62"/>
                                        </p:tgtEl>
                                        <p:attrNameLst>
                                          <p:attrName>style.visibility</p:attrName>
                                        </p:attrNameLst>
                                      </p:cBhvr>
                                      <p:to>
                                        <p:strVal val="visible"/>
                                      </p:to>
                                    </p:set>
                                    <p:anim calcmode="lin" valueType="num">
                                      <p:cBhvr>
                                        <p:cTn id="201" dur="500" fill="hold"/>
                                        <p:tgtEl>
                                          <p:spTgt spid="62"/>
                                        </p:tgtEl>
                                        <p:attrNameLst>
                                          <p:attrName>ppt_w</p:attrName>
                                        </p:attrNameLst>
                                      </p:cBhvr>
                                      <p:tavLst>
                                        <p:tav tm="0">
                                          <p:val>
                                            <p:strVal val="#ppt_w*0.70"/>
                                          </p:val>
                                        </p:tav>
                                        <p:tav tm="100000">
                                          <p:val>
                                            <p:strVal val="#ppt_w"/>
                                          </p:val>
                                        </p:tav>
                                      </p:tavLst>
                                    </p:anim>
                                    <p:anim calcmode="lin" valueType="num">
                                      <p:cBhvr>
                                        <p:cTn id="202" dur="500" fill="hold"/>
                                        <p:tgtEl>
                                          <p:spTgt spid="62"/>
                                        </p:tgtEl>
                                        <p:attrNameLst>
                                          <p:attrName>ppt_h</p:attrName>
                                        </p:attrNameLst>
                                      </p:cBhvr>
                                      <p:tavLst>
                                        <p:tav tm="0">
                                          <p:val>
                                            <p:strVal val="#ppt_h"/>
                                          </p:val>
                                        </p:tav>
                                        <p:tav tm="100000">
                                          <p:val>
                                            <p:strVal val="#ppt_h"/>
                                          </p:val>
                                        </p:tav>
                                      </p:tavLst>
                                    </p:anim>
                                    <p:animEffect transition="in" filter="fade">
                                      <p:cBhvr>
                                        <p:cTn id="203" dur="500"/>
                                        <p:tgtEl>
                                          <p:spTgt spid="62"/>
                                        </p:tgtEl>
                                      </p:cBhvr>
                                    </p:animEffect>
                                  </p:childTnLst>
                                </p:cTn>
                              </p:par>
                              <p:par>
                                <p:cTn id="204" presetID="55" presetClass="entr" presetSubtype="0" fill="hold" grpId="0" nodeType="withEffect">
                                  <p:stCondLst>
                                    <p:cond delay="0"/>
                                  </p:stCondLst>
                                  <p:childTnLst>
                                    <p:set>
                                      <p:cBhvr>
                                        <p:cTn id="205" dur="1" fill="hold">
                                          <p:stCondLst>
                                            <p:cond delay="0"/>
                                          </p:stCondLst>
                                        </p:cTn>
                                        <p:tgtEl>
                                          <p:spTgt spid="63"/>
                                        </p:tgtEl>
                                        <p:attrNameLst>
                                          <p:attrName>style.visibility</p:attrName>
                                        </p:attrNameLst>
                                      </p:cBhvr>
                                      <p:to>
                                        <p:strVal val="visible"/>
                                      </p:to>
                                    </p:set>
                                    <p:anim calcmode="lin" valueType="num">
                                      <p:cBhvr>
                                        <p:cTn id="206" dur="500" fill="hold"/>
                                        <p:tgtEl>
                                          <p:spTgt spid="63"/>
                                        </p:tgtEl>
                                        <p:attrNameLst>
                                          <p:attrName>ppt_w</p:attrName>
                                        </p:attrNameLst>
                                      </p:cBhvr>
                                      <p:tavLst>
                                        <p:tav tm="0">
                                          <p:val>
                                            <p:strVal val="#ppt_w*0.70"/>
                                          </p:val>
                                        </p:tav>
                                        <p:tav tm="100000">
                                          <p:val>
                                            <p:strVal val="#ppt_w"/>
                                          </p:val>
                                        </p:tav>
                                      </p:tavLst>
                                    </p:anim>
                                    <p:anim calcmode="lin" valueType="num">
                                      <p:cBhvr>
                                        <p:cTn id="207" dur="500" fill="hold"/>
                                        <p:tgtEl>
                                          <p:spTgt spid="63"/>
                                        </p:tgtEl>
                                        <p:attrNameLst>
                                          <p:attrName>ppt_h</p:attrName>
                                        </p:attrNameLst>
                                      </p:cBhvr>
                                      <p:tavLst>
                                        <p:tav tm="0">
                                          <p:val>
                                            <p:strVal val="#ppt_h"/>
                                          </p:val>
                                        </p:tav>
                                        <p:tav tm="100000">
                                          <p:val>
                                            <p:strVal val="#ppt_h"/>
                                          </p:val>
                                        </p:tav>
                                      </p:tavLst>
                                    </p:anim>
                                    <p:animEffect transition="in" filter="fade">
                                      <p:cBhvr>
                                        <p:cTn id="208" dur="500"/>
                                        <p:tgtEl>
                                          <p:spTgt spid="63"/>
                                        </p:tgtEl>
                                      </p:cBhvr>
                                    </p:animEffect>
                                  </p:childTnLst>
                                </p:cTn>
                              </p:par>
                            </p:childTnLst>
                          </p:cTn>
                        </p:par>
                        <p:par>
                          <p:cTn id="209" fill="hold">
                            <p:stCondLst>
                              <p:cond delay="2250"/>
                            </p:stCondLst>
                            <p:childTnLst>
                              <p:par>
                                <p:cTn id="210" presetID="55" presetClass="exit" presetSubtype="0" fill="hold" grpId="1" nodeType="afterEffect">
                                  <p:stCondLst>
                                    <p:cond delay="0"/>
                                  </p:stCondLst>
                                  <p:childTnLst>
                                    <p:anim calcmode="lin" valueType="num">
                                      <p:cBhvr>
                                        <p:cTn id="211" dur="2000"/>
                                        <p:tgtEl>
                                          <p:spTgt spid="20"/>
                                        </p:tgtEl>
                                        <p:attrNameLst>
                                          <p:attrName>ppt_w</p:attrName>
                                        </p:attrNameLst>
                                      </p:cBhvr>
                                      <p:tavLst>
                                        <p:tav tm="0">
                                          <p:val>
                                            <p:strVal val="ppt_w"/>
                                          </p:val>
                                        </p:tav>
                                        <p:tav tm="100000">
                                          <p:val>
                                            <p:strVal val="ppt_w*0.70"/>
                                          </p:val>
                                        </p:tav>
                                      </p:tavLst>
                                    </p:anim>
                                    <p:anim calcmode="lin" valueType="num">
                                      <p:cBhvr>
                                        <p:cTn id="212" dur="2000"/>
                                        <p:tgtEl>
                                          <p:spTgt spid="20"/>
                                        </p:tgtEl>
                                        <p:attrNameLst>
                                          <p:attrName>ppt_h</p:attrName>
                                        </p:attrNameLst>
                                      </p:cBhvr>
                                      <p:tavLst>
                                        <p:tav tm="0">
                                          <p:val>
                                            <p:strVal val="ppt_h"/>
                                          </p:val>
                                        </p:tav>
                                        <p:tav tm="100000">
                                          <p:val>
                                            <p:strVal val="ppt_h"/>
                                          </p:val>
                                        </p:tav>
                                      </p:tavLst>
                                    </p:anim>
                                    <p:animEffect transition="out" filter="fade">
                                      <p:cBhvr>
                                        <p:cTn id="213" dur="2000"/>
                                        <p:tgtEl>
                                          <p:spTgt spid="20"/>
                                        </p:tgtEl>
                                      </p:cBhvr>
                                    </p:animEffect>
                                    <p:set>
                                      <p:cBhvr>
                                        <p:cTn id="214" dur="1" fill="hold">
                                          <p:stCondLst>
                                            <p:cond delay="1999"/>
                                          </p:stCondLst>
                                        </p:cTn>
                                        <p:tgtEl>
                                          <p:spTgt spid="20"/>
                                        </p:tgtEl>
                                        <p:attrNameLst>
                                          <p:attrName>style.visibility</p:attrName>
                                        </p:attrNameLst>
                                      </p:cBhvr>
                                      <p:to>
                                        <p:strVal val="hidden"/>
                                      </p:to>
                                    </p:set>
                                  </p:childTnLst>
                                </p:cTn>
                              </p:par>
                              <p:par>
                                <p:cTn id="215" presetID="55" presetClass="exit" presetSubtype="0" fill="hold" grpId="1" nodeType="withEffect">
                                  <p:stCondLst>
                                    <p:cond delay="0"/>
                                  </p:stCondLst>
                                  <p:childTnLst>
                                    <p:anim calcmode="lin" valueType="num">
                                      <p:cBhvr>
                                        <p:cTn id="216" dur="500"/>
                                        <p:tgtEl>
                                          <p:spTgt spid="21"/>
                                        </p:tgtEl>
                                        <p:attrNameLst>
                                          <p:attrName>ppt_w</p:attrName>
                                        </p:attrNameLst>
                                      </p:cBhvr>
                                      <p:tavLst>
                                        <p:tav tm="0">
                                          <p:val>
                                            <p:strVal val="ppt_w"/>
                                          </p:val>
                                        </p:tav>
                                        <p:tav tm="100000">
                                          <p:val>
                                            <p:strVal val="ppt_w*0.70"/>
                                          </p:val>
                                        </p:tav>
                                      </p:tavLst>
                                    </p:anim>
                                    <p:anim calcmode="lin" valueType="num">
                                      <p:cBhvr>
                                        <p:cTn id="217" dur="500"/>
                                        <p:tgtEl>
                                          <p:spTgt spid="21"/>
                                        </p:tgtEl>
                                        <p:attrNameLst>
                                          <p:attrName>ppt_h</p:attrName>
                                        </p:attrNameLst>
                                      </p:cBhvr>
                                      <p:tavLst>
                                        <p:tav tm="0">
                                          <p:val>
                                            <p:strVal val="ppt_h"/>
                                          </p:val>
                                        </p:tav>
                                        <p:tav tm="100000">
                                          <p:val>
                                            <p:strVal val="ppt_h"/>
                                          </p:val>
                                        </p:tav>
                                      </p:tavLst>
                                    </p:anim>
                                    <p:animEffect transition="out" filter="fade">
                                      <p:cBhvr>
                                        <p:cTn id="218" dur="500"/>
                                        <p:tgtEl>
                                          <p:spTgt spid="21"/>
                                        </p:tgtEl>
                                      </p:cBhvr>
                                    </p:animEffect>
                                    <p:set>
                                      <p:cBhvr>
                                        <p:cTn id="219" dur="1" fill="hold">
                                          <p:stCondLst>
                                            <p:cond delay="499"/>
                                          </p:stCondLst>
                                        </p:cTn>
                                        <p:tgtEl>
                                          <p:spTgt spid="21"/>
                                        </p:tgtEl>
                                        <p:attrNameLst>
                                          <p:attrName>style.visibility</p:attrName>
                                        </p:attrNameLst>
                                      </p:cBhvr>
                                      <p:to>
                                        <p:strVal val="hidden"/>
                                      </p:to>
                                    </p:set>
                                  </p:childTnLst>
                                </p:cTn>
                              </p:par>
                              <p:par>
                                <p:cTn id="220" presetID="55" presetClass="exit" presetSubtype="0" fill="hold" grpId="1" nodeType="withEffect">
                                  <p:stCondLst>
                                    <p:cond delay="0"/>
                                  </p:stCondLst>
                                  <p:childTnLst>
                                    <p:anim calcmode="lin" valueType="num">
                                      <p:cBhvr>
                                        <p:cTn id="221" dur="500"/>
                                        <p:tgtEl>
                                          <p:spTgt spid="22"/>
                                        </p:tgtEl>
                                        <p:attrNameLst>
                                          <p:attrName>ppt_w</p:attrName>
                                        </p:attrNameLst>
                                      </p:cBhvr>
                                      <p:tavLst>
                                        <p:tav tm="0">
                                          <p:val>
                                            <p:strVal val="ppt_w"/>
                                          </p:val>
                                        </p:tav>
                                        <p:tav tm="100000">
                                          <p:val>
                                            <p:strVal val="ppt_w*0.70"/>
                                          </p:val>
                                        </p:tav>
                                      </p:tavLst>
                                    </p:anim>
                                    <p:anim calcmode="lin" valueType="num">
                                      <p:cBhvr>
                                        <p:cTn id="222" dur="500"/>
                                        <p:tgtEl>
                                          <p:spTgt spid="22"/>
                                        </p:tgtEl>
                                        <p:attrNameLst>
                                          <p:attrName>ppt_h</p:attrName>
                                        </p:attrNameLst>
                                      </p:cBhvr>
                                      <p:tavLst>
                                        <p:tav tm="0">
                                          <p:val>
                                            <p:strVal val="ppt_h"/>
                                          </p:val>
                                        </p:tav>
                                        <p:tav tm="100000">
                                          <p:val>
                                            <p:strVal val="ppt_h"/>
                                          </p:val>
                                        </p:tav>
                                      </p:tavLst>
                                    </p:anim>
                                    <p:animEffect transition="out" filter="fade">
                                      <p:cBhvr>
                                        <p:cTn id="223" dur="500"/>
                                        <p:tgtEl>
                                          <p:spTgt spid="22"/>
                                        </p:tgtEl>
                                      </p:cBhvr>
                                    </p:animEffect>
                                    <p:set>
                                      <p:cBhvr>
                                        <p:cTn id="224" dur="1" fill="hold">
                                          <p:stCondLst>
                                            <p:cond delay="499"/>
                                          </p:stCondLst>
                                        </p:cTn>
                                        <p:tgtEl>
                                          <p:spTgt spid="22"/>
                                        </p:tgtEl>
                                        <p:attrNameLst>
                                          <p:attrName>style.visibility</p:attrName>
                                        </p:attrNameLst>
                                      </p:cBhvr>
                                      <p:to>
                                        <p:strVal val="hidden"/>
                                      </p:to>
                                    </p:set>
                                  </p:childTnLst>
                                </p:cTn>
                              </p:par>
                              <p:par>
                                <p:cTn id="225" presetID="55" presetClass="exit" presetSubtype="0" fill="hold" grpId="1" nodeType="withEffect">
                                  <p:stCondLst>
                                    <p:cond delay="0"/>
                                  </p:stCondLst>
                                  <p:childTnLst>
                                    <p:anim calcmode="lin" valueType="num">
                                      <p:cBhvr>
                                        <p:cTn id="226" dur="500"/>
                                        <p:tgtEl>
                                          <p:spTgt spid="23"/>
                                        </p:tgtEl>
                                        <p:attrNameLst>
                                          <p:attrName>ppt_w</p:attrName>
                                        </p:attrNameLst>
                                      </p:cBhvr>
                                      <p:tavLst>
                                        <p:tav tm="0">
                                          <p:val>
                                            <p:strVal val="ppt_w"/>
                                          </p:val>
                                        </p:tav>
                                        <p:tav tm="100000">
                                          <p:val>
                                            <p:strVal val="ppt_w*0.70"/>
                                          </p:val>
                                        </p:tav>
                                      </p:tavLst>
                                    </p:anim>
                                    <p:anim calcmode="lin" valueType="num">
                                      <p:cBhvr>
                                        <p:cTn id="227" dur="500"/>
                                        <p:tgtEl>
                                          <p:spTgt spid="23"/>
                                        </p:tgtEl>
                                        <p:attrNameLst>
                                          <p:attrName>ppt_h</p:attrName>
                                        </p:attrNameLst>
                                      </p:cBhvr>
                                      <p:tavLst>
                                        <p:tav tm="0">
                                          <p:val>
                                            <p:strVal val="ppt_h"/>
                                          </p:val>
                                        </p:tav>
                                        <p:tav tm="100000">
                                          <p:val>
                                            <p:strVal val="ppt_h"/>
                                          </p:val>
                                        </p:tav>
                                      </p:tavLst>
                                    </p:anim>
                                    <p:animEffect transition="out" filter="fade">
                                      <p:cBhvr>
                                        <p:cTn id="228" dur="500"/>
                                        <p:tgtEl>
                                          <p:spTgt spid="23"/>
                                        </p:tgtEl>
                                      </p:cBhvr>
                                    </p:animEffect>
                                    <p:set>
                                      <p:cBhvr>
                                        <p:cTn id="229" dur="1" fill="hold">
                                          <p:stCondLst>
                                            <p:cond delay="499"/>
                                          </p:stCondLst>
                                        </p:cTn>
                                        <p:tgtEl>
                                          <p:spTgt spid="23"/>
                                        </p:tgtEl>
                                        <p:attrNameLst>
                                          <p:attrName>style.visibility</p:attrName>
                                        </p:attrNameLst>
                                      </p:cBhvr>
                                      <p:to>
                                        <p:strVal val="hidden"/>
                                      </p:to>
                                    </p:set>
                                  </p:childTnLst>
                                </p:cTn>
                              </p:par>
                              <p:par>
                                <p:cTn id="230" presetID="55" presetClass="exit" presetSubtype="0" fill="hold" grpId="1" nodeType="withEffect">
                                  <p:stCondLst>
                                    <p:cond delay="0"/>
                                  </p:stCondLst>
                                  <p:childTnLst>
                                    <p:anim calcmode="lin" valueType="num">
                                      <p:cBhvr>
                                        <p:cTn id="231" dur="500"/>
                                        <p:tgtEl>
                                          <p:spTgt spid="24"/>
                                        </p:tgtEl>
                                        <p:attrNameLst>
                                          <p:attrName>ppt_w</p:attrName>
                                        </p:attrNameLst>
                                      </p:cBhvr>
                                      <p:tavLst>
                                        <p:tav tm="0">
                                          <p:val>
                                            <p:strVal val="ppt_w"/>
                                          </p:val>
                                        </p:tav>
                                        <p:tav tm="100000">
                                          <p:val>
                                            <p:strVal val="ppt_w*0.70"/>
                                          </p:val>
                                        </p:tav>
                                      </p:tavLst>
                                    </p:anim>
                                    <p:anim calcmode="lin" valueType="num">
                                      <p:cBhvr>
                                        <p:cTn id="232" dur="500"/>
                                        <p:tgtEl>
                                          <p:spTgt spid="24"/>
                                        </p:tgtEl>
                                        <p:attrNameLst>
                                          <p:attrName>ppt_h</p:attrName>
                                        </p:attrNameLst>
                                      </p:cBhvr>
                                      <p:tavLst>
                                        <p:tav tm="0">
                                          <p:val>
                                            <p:strVal val="ppt_h"/>
                                          </p:val>
                                        </p:tav>
                                        <p:tav tm="100000">
                                          <p:val>
                                            <p:strVal val="ppt_h"/>
                                          </p:val>
                                        </p:tav>
                                      </p:tavLst>
                                    </p:anim>
                                    <p:animEffect transition="out" filter="fade">
                                      <p:cBhvr>
                                        <p:cTn id="233" dur="500"/>
                                        <p:tgtEl>
                                          <p:spTgt spid="24"/>
                                        </p:tgtEl>
                                      </p:cBhvr>
                                    </p:animEffect>
                                    <p:set>
                                      <p:cBhvr>
                                        <p:cTn id="234" dur="1" fill="hold">
                                          <p:stCondLst>
                                            <p:cond delay="499"/>
                                          </p:stCondLst>
                                        </p:cTn>
                                        <p:tgtEl>
                                          <p:spTgt spid="24"/>
                                        </p:tgtEl>
                                        <p:attrNameLst>
                                          <p:attrName>style.visibility</p:attrName>
                                        </p:attrNameLst>
                                      </p:cBhvr>
                                      <p:to>
                                        <p:strVal val="hidden"/>
                                      </p:to>
                                    </p:set>
                                  </p:childTnLst>
                                </p:cTn>
                              </p:par>
                              <p:par>
                                <p:cTn id="235" presetID="55" presetClass="exit" presetSubtype="0" fill="hold" grpId="1" nodeType="withEffect">
                                  <p:stCondLst>
                                    <p:cond delay="0"/>
                                  </p:stCondLst>
                                  <p:childTnLst>
                                    <p:anim calcmode="lin" valueType="num">
                                      <p:cBhvr>
                                        <p:cTn id="236" dur="500"/>
                                        <p:tgtEl>
                                          <p:spTgt spid="25"/>
                                        </p:tgtEl>
                                        <p:attrNameLst>
                                          <p:attrName>ppt_w</p:attrName>
                                        </p:attrNameLst>
                                      </p:cBhvr>
                                      <p:tavLst>
                                        <p:tav tm="0">
                                          <p:val>
                                            <p:strVal val="ppt_w"/>
                                          </p:val>
                                        </p:tav>
                                        <p:tav tm="100000">
                                          <p:val>
                                            <p:strVal val="ppt_w*0.70"/>
                                          </p:val>
                                        </p:tav>
                                      </p:tavLst>
                                    </p:anim>
                                    <p:anim calcmode="lin" valueType="num">
                                      <p:cBhvr>
                                        <p:cTn id="237" dur="500"/>
                                        <p:tgtEl>
                                          <p:spTgt spid="25"/>
                                        </p:tgtEl>
                                        <p:attrNameLst>
                                          <p:attrName>ppt_h</p:attrName>
                                        </p:attrNameLst>
                                      </p:cBhvr>
                                      <p:tavLst>
                                        <p:tav tm="0">
                                          <p:val>
                                            <p:strVal val="ppt_h"/>
                                          </p:val>
                                        </p:tav>
                                        <p:tav tm="100000">
                                          <p:val>
                                            <p:strVal val="ppt_h"/>
                                          </p:val>
                                        </p:tav>
                                      </p:tavLst>
                                    </p:anim>
                                    <p:animEffect transition="out" filter="fade">
                                      <p:cBhvr>
                                        <p:cTn id="238" dur="500"/>
                                        <p:tgtEl>
                                          <p:spTgt spid="25"/>
                                        </p:tgtEl>
                                      </p:cBhvr>
                                    </p:animEffect>
                                    <p:set>
                                      <p:cBhvr>
                                        <p:cTn id="239" dur="1" fill="hold">
                                          <p:stCondLst>
                                            <p:cond delay="499"/>
                                          </p:stCondLst>
                                        </p:cTn>
                                        <p:tgtEl>
                                          <p:spTgt spid="25"/>
                                        </p:tgtEl>
                                        <p:attrNameLst>
                                          <p:attrName>style.visibility</p:attrName>
                                        </p:attrNameLst>
                                      </p:cBhvr>
                                      <p:to>
                                        <p:strVal val="hidden"/>
                                      </p:to>
                                    </p:set>
                                  </p:childTnLst>
                                </p:cTn>
                              </p:par>
                              <p:par>
                                <p:cTn id="240" presetID="55" presetClass="exit" presetSubtype="0" fill="hold" grpId="1" nodeType="withEffect">
                                  <p:stCondLst>
                                    <p:cond delay="0"/>
                                  </p:stCondLst>
                                  <p:childTnLst>
                                    <p:anim calcmode="lin" valueType="num">
                                      <p:cBhvr>
                                        <p:cTn id="241" dur="500"/>
                                        <p:tgtEl>
                                          <p:spTgt spid="26"/>
                                        </p:tgtEl>
                                        <p:attrNameLst>
                                          <p:attrName>ppt_w</p:attrName>
                                        </p:attrNameLst>
                                      </p:cBhvr>
                                      <p:tavLst>
                                        <p:tav tm="0">
                                          <p:val>
                                            <p:strVal val="ppt_w"/>
                                          </p:val>
                                        </p:tav>
                                        <p:tav tm="100000">
                                          <p:val>
                                            <p:strVal val="ppt_w*0.70"/>
                                          </p:val>
                                        </p:tav>
                                      </p:tavLst>
                                    </p:anim>
                                    <p:anim calcmode="lin" valueType="num">
                                      <p:cBhvr>
                                        <p:cTn id="242" dur="500"/>
                                        <p:tgtEl>
                                          <p:spTgt spid="26"/>
                                        </p:tgtEl>
                                        <p:attrNameLst>
                                          <p:attrName>ppt_h</p:attrName>
                                        </p:attrNameLst>
                                      </p:cBhvr>
                                      <p:tavLst>
                                        <p:tav tm="0">
                                          <p:val>
                                            <p:strVal val="ppt_h"/>
                                          </p:val>
                                        </p:tav>
                                        <p:tav tm="100000">
                                          <p:val>
                                            <p:strVal val="ppt_h"/>
                                          </p:val>
                                        </p:tav>
                                      </p:tavLst>
                                    </p:anim>
                                    <p:animEffect transition="out" filter="fade">
                                      <p:cBhvr>
                                        <p:cTn id="243" dur="500"/>
                                        <p:tgtEl>
                                          <p:spTgt spid="26"/>
                                        </p:tgtEl>
                                      </p:cBhvr>
                                    </p:animEffect>
                                    <p:set>
                                      <p:cBhvr>
                                        <p:cTn id="244" dur="1" fill="hold">
                                          <p:stCondLst>
                                            <p:cond delay="499"/>
                                          </p:stCondLst>
                                        </p:cTn>
                                        <p:tgtEl>
                                          <p:spTgt spid="26"/>
                                        </p:tgtEl>
                                        <p:attrNameLst>
                                          <p:attrName>style.visibility</p:attrName>
                                        </p:attrNameLst>
                                      </p:cBhvr>
                                      <p:to>
                                        <p:strVal val="hidden"/>
                                      </p:to>
                                    </p:set>
                                  </p:childTnLst>
                                </p:cTn>
                              </p:par>
                              <p:par>
                                <p:cTn id="245" presetID="55" presetClass="exit" presetSubtype="0" fill="hold" grpId="1" nodeType="withEffect">
                                  <p:stCondLst>
                                    <p:cond delay="0"/>
                                  </p:stCondLst>
                                  <p:childTnLst>
                                    <p:anim calcmode="lin" valueType="num">
                                      <p:cBhvr>
                                        <p:cTn id="246" dur="500"/>
                                        <p:tgtEl>
                                          <p:spTgt spid="27"/>
                                        </p:tgtEl>
                                        <p:attrNameLst>
                                          <p:attrName>ppt_w</p:attrName>
                                        </p:attrNameLst>
                                      </p:cBhvr>
                                      <p:tavLst>
                                        <p:tav tm="0">
                                          <p:val>
                                            <p:strVal val="ppt_w"/>
                                          </p:val>
                                        </p:tav>
                                        <p:tav tm="100000">
                                          <p:val>
                                            <p:strVal val="ppt_w*0.70"/>
                                          </p:val>
                                        </p:tav>
                                      </p:tavLst>
                                    </p:anim>
                                    <p:anim calcmode="lin" valueType="num">
                                      <p:cBhvr>
                                        <p:cTn id="247" dur="500"/>
                                        <p:tgtEl>
                                          <p:spTgt spid="27"/>
                                        </p:tgtEl>
                                        <p:attrNameLst>
                                          <p:attrName>ppt_h</p:attrName>
                                        </p:attrNameLst>
                                      </p:cBhvr>
                                      <p:tavLst>
                                        <p:tav tm="0">
                                          <p:val>
                                            <p:strVal val="ppt_h"/>
                                          </p:val>
                                        </p:tav>
                                        <p:tav tm="100000">
                                          <p:val>
                                            <p:strVal val="ppt_h"/>
                                          </p:val>
                                        </p:tav>
                                      </p:tavLst>
                                    </p:anim>
                                    <p:animEffect transition="out" filter="fade">
                                      <p:cBhvr>
                                        <p:cTn id="248" dur="500"/>
                                        <p:tgtEl>
                                          <p:spTgt spid="27"/>
                                        </p:tgtEl>
                                      </p:cBhvr>
                                    </p:animEffect>
                                    <p:set>
                                      <p:cBhvr>
                                        <p:cTn id="249" dur="1" fill="hold">
                                          <p:stCondLst>
                                            <p:cond delay="499"/>
                                          </p:stCondLst>
                                        </p:cTn>
                                        <p:tgtEl>
                                          <p:spTgt spid="27"/>
                                        </p:tgtEl>
                                        <p:attrNameLst>
                                          <p:attrName>style.visibility</p:attrName>
                                        </p:attrNameLst>
                                      </p:cBhvr>
                                      <p:to>
                                        <p:strVal val="hidden"/>
                                      </p:to>
                                    </p:set>
                                  </p:childTnLst>
                                </p:cTn>
                              </p:par>
                              <p:par>
                                <p:cTn id="250" presetID="55" presetClass="exit" presetSubtype="0" fill="hold" grpId="1" nodeType="withEffect">
                                  <p:stCondLst>
                                    <p:cond delay="0"/>
                                  </p:stCondLst>
                                  <p:childTnLst>
                                    <p:anim calcmode="lin" valueType="num">
                                      <p:cBhvr>
                                        <p:cTn id="251" dur="500"/>
                                        <p:tgtEl>
                                          <p:spTgt spid="28"/>
                                        </p:tgtEl>
                                        <p:attrNameLst>
                                          <p:attrName>ppt_w</p:attrName>
                                        </p:attrNameLst>
                                      </p:cBhvr>
                                      <p:tavLst>
                                        <p:tav tm="0">
                                          <p:val>
                                            <p:strVal val="ppt_w"/>
                                          </p:val>
                                        </p:tav>
                                        <p:tav tm="100000">
                                          <p:val>
                                            <p:strVal val="ppt_w*0.70"/>
                                          </p:val>
                                        </p:tav>
                                      </p:tavLst>
                                    </p:anim>
                                    <p:anim calcmode="lin" valueType="num">
                                      <p:cBhvr>
                                        <p:cTn id="252" dur="500"/>
                                        <p:tgtEl>
                                          <p:spTgt spid="28"/>
                                        </p:tgtEl>
                                        <p:attrNameLst>
                                          <p:attrName>ppt_h</p:attrName>
                                        </p:attrNameLst>
                                      </p:cBhvr>
                                      <p:tavLst>
                                        <p:tav tm="0">
                                          <p:val>
                                            <p:strVal val="ppt_h"/>
                                          </p:val>
                                        </p:tav>
                                        <p:tav tm="100000">
                                          <p:val>
                                            <p:strVal val="ppt_h"/>
                                          </p:val>
                                        </p:tav>
                                      </p:tavLst>
                                    </p:anim>
                                    <p:animEffect transition="out" filter="fade">
                                      <p:cBhvr>
                                        <p:cTn id="253" dur="500"/>
                                        <p:tgtEl>
                                          <p:spTgt spid="28"/>
                                        </p:tgtEl>
                                      </p:cBhvr>
                                    </p:animEffect>
                                    <p:set>
                                      <p:cBhvr>
                                        <p:cTn id="254" dur="1" fill="hold">
                                          <p:stCondLst>
                                            <p:cond delay="499"/>
                                          </p:stCondLst>
                                        </p:cTn>
                                        <p:tgtEl>
                                          <p:spTgt spid="28"/>
                                        </p:tgtEl>
                                        <p:attrNameLst>
                                          <p:attrName>style.visibility</p:attrName>
                                        </p:attrNameLst>
                                      </p:cBhvr>
                                      <p:to>
                                        <p:strVal val="hidden"/>
                                      </p:to>
                                    </p:set>
                                  </p:childTnLst>
                                </p:cTn>
                              </p:par>
                              <p:par>
                                <p:cTn id="255" presetID="55" presetClass="exit" presetSubtype="0" fill="hold" grpId="1" nodeType="withEffect">
                                  <p:stCondLst>
                                    <p:cond delay="0"/>
                                  </p:stCondLst>
                                  <p:childTnLst>
                                    <p:anim calcmode="lin" valueType="num">
                                      <p:cBhvr>
                                        <p:cTn id="256" dur="500"/>
                                        <p:tgtEl>
                                          <p:spTgt spid="31"/>
                                        </p:tgtEl>
                                        <p:attrNameLst>
                                          <p:attrName>ppt_w</p:attrName>
                                        </p:attrNameLst>
                                      </p:cBhvr>
                                      <p:tavLst>
                                        <p:tav tm="0">
                                          <p:val>
                                            <p:strVal val="ppt_w"/>
                                          </p:val>
                                        </p:tav>
                                        <p:tav tm="100000">
                                          <p:val>
                                            <p:strVal val="ppt_w*0.70"/>
                                          </p:val>
                                        </p:tav>
                                      </p:tavLst>
                                    </p:anim>
                                    <p:anim calcmode="lin" valueType="num">
                                      <p:cBhvr>
                                        <p:cTn id="257" dur="500"/>
                                        <p:tgtEl>
                                          <p:spTgt spid="31"/>
                                        </p:tgtEl>
                                        <p:attrNameLst>
                                          <p:attrName>ppt_h</p:attrName>
                                        </p:attrNameLst>
                                      </p:cBhvr>
                                      <p:tavLst>
                                        <p:tav tm="0">
                                          <p:val>
                                            <p:strVal val="ppt_h"/>
                                          </p:val>
                                        </p:tav>
                                        <p:tav tm="100000">
                                          <p:val>
                                            <p:strVal val="ppt_h"/>
                                          </p:val>
                                        </p:tav>
                                      </p:tavLst>
                                    </p:anim>
                                    <p:animEffect transition="out" filter="fade">
                                      <p:cBhvr>
                                        <p:cTn id="258" dur="500"/>
                                        <p:tgtEl>
                                          <p:spTgt spid="31"/>
                                        </p:tgtEl>
                                      </p:cBhvr>
                                    </p:animEffect>
                                    <p:set>
                                      <p:cBhvr>
                                        <p:cTn id="259" dur="1" fill="hold">
                                          <p:stCondLst>
                                            <p:cond delay="499"/>
                                          </p:stCondLst>
                                        </p:cTn>
                                        <p:tgtEl>
                                          <p:spTgt spid="31"/>
                                        </p:tgtEl>
                                        <p:attrNameLst>
                                          <p:attrName>style.visibility</p:attrName>
                                        </p:attrNameLst>
                                      </p:cBhvr>
                                      <p:to>
                                        <p:strVal val="hidden"/>
                                      </p:to>
                                    </p:set>
                                  </p:childTnLst>
                                </p:cTn>
                              </p:par>
                              <p:par>
                                <p:cTn id="260" presetID="55" presetClass="exit" presetSubtype="0" fill="hold" grpId="1" nodeType="withEffect">
                                  <p:stCondLst>
                                    <p:cond delay="0"/>
                                  </p:stCondLst>
                                  <p:childTnLst>
                                    <p:anim calcmode="lin" valueType="num">
                                      <p:cBhvr>
                                        <p:cTn id="261" dur="500"/>
                                        <p:tgtEl>
                                          <p:spTgt spid="32"/>
                                        </p:tgtEl>
                                        <p:attrNameLst>
                                          <p:attrName>ppt_w</p:attrName>
                                        </p:attrNameLst>
                                      </p:cBhvr>
                                      <p:tavLst>
                                        <p:tav tm="0">
                                          <p:val>
                                            <p:strVal val="ppt_w"/>
                                          </p:val>
                                        </p:tav>
                                        <p:tav tm="100000">
                                          <p:val>
                                            <p:strVal val="ppt_w*0.70"/>
                                          </p:val>
                                        </p:tav>
                                      </p:tavLst>
                                    </p:anim>
                                    <p:anim calcmode="lin" valueType="num">
                                      <p:cBhvr>
                                        <p:cTn id="262" dur="500"/>
                                        <p:tgtEl>
                                          <p:spTgt spid="32"/>
                                        </p:tgtEl>
                                        <p:attrNameLst>
                                          <p:attrName>ppt_h</p:attrName>
                                        </p:attrNameLst>
                                      </p:cBhvr>
                                      <p:tavLst>
                                        <p:tav tm="0">
                                          <p:val>
                                            <p:strVal val="ppt_h"/>
                                          </p:val>
                                        </p:tav>
                                        <p:tav tm="100000">
                                          <p:val>
                                            <p:strVal val="ppt_h"/>
                                          </p:val>
                                        </p:tav>
                                      </p:tavLst>
                                    </p:anim>
                                    <p:animEffect transition="out" filter="fade">
                                      <p:cBhvr>
                                        <p:cTn id="263" dur="500"/>
                                        <p:tgtEl>
                                          <p:spTgt spid="32"/>
                                        </p:tgtEl>
                                      </p:cBhvr>
                                    </p:animEffect>
                                    <p:set>
                                      <p:cBhvr>
                                        <p:cTn id="264" dur="1" fill="hold">
                                          <p:stCondLst>
                                            <p:cond delay="499"/>
                                          </p:stCondLst>
                                        </p:cTn>
                                        <p:tgtEl>
                                          <p:spTgt spid="32"/>
                                        </p:tgtEl>
                                        <p:attrNameLst>
                                          <p:attrName>style.visibility</p:attrName>
                                        </p:attrNameLst>
                                      </p:cBhvr>
                                      <p:to>
                                        <p:strVal val="hidden"/>
                                      </p:to>
                                    </p:set>
                                  </p:childTnLst>
                                </p:cTn>
                              </p:par>
                              <p:par>
                                <p:cTn id="265" presetID="55" presetClass="exit" presetSubtype="0" fill="hold" grpId="1" nodeType="withEffect">
                                  <p:stCondLst>
                                    <p:cond delay="0"/>
                                  </p:stCondLst>
                                  <p:childTnLst>
                                    <p:anim calcmode="lin" valueType="num">
                                      <p:cBhvr>
                                        <p:cTn id="266" dur="500"/>
                                        <p:tgtEl>
                                          <p:spTgt spid="33"/>
                                        </p:tgtEl>
                                        <p:attrNameLst>
                                          <p:attrName>ppt_w</p:attrName>
                                        </p:attrNameLst>
                                      </p:cBhvr>
                                      <p:tavLst>
                                        <p:tav tm="0">
                                          <p:val>
                                            <p:strVal val="ppt_w"/>
                                          </p:val>
                                        </p:tav>
                                        <p:tav tm="100000">
                                          <p:val>
                                            <p:strVal val="ppt_w*0.70"/>
                                          </p:val>
                                        </p:tav>
                                      </p:tavLst>
                                    </p:anim>
                                    <p:anim calcmode="lin" valueType="num">
                                      <p:cBhvr>
                                        <p:cTn id="267" dur="500"/>
                                        <p:tgtEl>
                                          <p:spTgt spid="33"/>
                                        </p:tgtEl>
                                        <p:attrNameLst>
                                          <p:attrName>ppt_h</p:attrName>
                                        </p:attrNameLst>
                                      </p:cBhvr>
                                      <p:tavLst>
                                        <p:tav tm="0">
                                          <p:val>
                                            <p:strVal val="ppt_h"/>
                                          </p:val>
                                        </p:tav>
                                        <p:tav tm="100000">
                                          <p:val>
                                            <p:strVal val="ppt_h"/>
                                          </p:val>
                                        </p:tav>
                                      </p:tavLst>
                                    </p:anim>
                                    <p:animEffect transition="out" filter="fade">
                                      <p:cBhvr>
                                        <p:cTn id="268" dur="500"/>
                                        <p:tgtEl>
                                          <p:spTgt spid="33"/>
                                        </p:tgtEl>
                                      </p:cBhvr>
                                    </p:animEffect>
                                    <p:set>
                                      <p:cBhvr>
                                        <p:cTn id="269" dur="1" fill="hold">
                                          <p:stCondLst>
                                            <p:cond delay="499"/>
                                          </p:stCondLst>
                                        </p:cTn>
                                        <p:tgtEl>
                                          <p:spTgt spid="33"/>
                                        </p:tgtEl>
                                        <p:attrNameLst>
                                          <p:attrName>style.visibility</p:attrName>
                                        </p:attrNameLst>
                                      </p:cBhvr>
                                      <p:to>
                                        <p:strVal val="hidden"/>
                                      </p:to>
                                    </p:set>
                                  </p:childTnLst>
                                </p:cTn>
                              </p:par>
                              <p:par>
                                <p:cTn id="270" presetID="55" presetClass="exit" presetSubtype="0" fill="hold" grpId="1" nodeType="withEffect">
                                  <p:stCondLst>
                                    <p:cond delay="0"/>
                                  </p:stCondLst>
                                  <p:childTnLst>
                                    <p:anim calcmode="lin" valueType="num">
                                      <p:cBhvr>
                                        <p:cTn id="271" dur="500"/>
                                        <p:tgtEl>
                                          <p:spTgt spid="38"/>
                                        </p:tgtEl>
                                        <p:attrNameLst>
                                          <p:attrName>ppt_w</p:attrName>
                                        </p:attrNameLst>
                                      </p:cBhvr>
                                      <p:tavLst>
                                        <p:tav tm="0">
                                          <p:val>
                                            <p:strVal val="ppt_w"/>
                                          </p:val>
                                        </p:tav>
                                        <p:tav tm="100000">
                                          <p:val>
                                            <p:strVal val="ppt_w*0.70"/>
                                          </p:val>
                                        </p:tav>
                                      </p:tavLst>
                                    </p:anim>
                                    <p:anim calcmode="lin" valueType="num">
                                      <p:cBhvr>
                                        <p:cTn id="272" dur="500"/>
                                        <p:tgtEl>
                                          <p:spTgt spid="38"/>
                                        </p:tgtEl>
                                        <p:attrNameLst>
                                          <p:attrName>ppt_h</p:attrName>
                                        </p:attrNameLst>
                                      </p:cBhvr>
                                      <p:tavLst>
                                        <p:tav tm="0">
                                          <p:val>
                                            <p:strVal val="ppt_h"/>
                                          </p:val>
                                        </p:tav>
                                        <p:tav tm="100000">
                                          <p:val>
                                            <p:strVal val="ppt_h"/>
                                          </p:val>
                                        </p:tav>
                                      </p:tavLst>
                                    </p:anim>
                                    <p:animEffect transition="out" filter="fade">
                                      <p:cBhvr>
                                        <p:cTn id="273" dur="500"/>
                                        <p:tgtEl>
                                          <p:spTgt spid="38"/>
                                        </p:tgtEl>
                                      </p:cBhvr>
                                    </p:animEffect>
                                    <p:set>
                                      <p:cBhvr>
                                        <p:cTn id="274" dur="1" fill="hold">
                                          <p:stCondLst>
                                            <p:cond delay="499"/>
                                          </p:stCondLst>
                                        </p:cTn>
                                        <p:tgtEl>
                                          <p:spTgt spid="38"/>
                                        </p:tgtEl>
                                        <p:attrNameLst>
                                          <p:attrName>style.visibility</p:attrName>
                                        </p:attrNameLst>
                                      </p:cBhvr>
                                      <p:to>
                                        <p:strVal val="hidden"/>
                                      </p:to>
                                    </p:set>
                                  </p:childTnLst>
                                </p:cTn>
                              </p:par>
                              <p:par>
                                <p:cTn id="275" presetID="55" presetClass="exit" presetSubtype="0" fill="hold" grpId="1" nodeType="withEffect">
                                  <p:stCondLst>
                                    <p:cond delay="0"/>
                                  </p:stCondLst>
                                  <p:childTnLst>
                                    <p:anim calcmode="lin" valueType="num">
                                      <p:cBhvr>
                                        <p:cTn id="276" dur="500"/>
                                        <p:tgtEl>
                                          <p:spTgt spid="39"/>
                                        </p:tgtEl>
                                        <p:attrNameLst>
                                          <p:attrName>ppt_w</p:attrName>
                                        </p:attrNameLst>
                                      </p:cBhvr>
                                      <p:tavLst>
                                        <p:tav tm="0">
                                          <p:val>
                                            <p:strVal val="ppt_w"/>
                                          </p:val>
                                        </p:tav>
                                        <p:tav tm="100000">
                                          <p:val>
                                            <p:strVal val="ppt_w*0.70"/>
                                          </p:val>
                                        </p:tav>
                                      </p:tavLst>
                                    </p:anim>
                                    <p:anim calcmode="lin" valueType="num">
                                      <p:cBhvr>
                                        <p:cTn id="277" dur="500"/>
                                        <p:tgtEl>
                                          <p:spTgt spid="39"/>
                                        </p:tgtEl>
                                        <p:attrNameLst>
                                          <p:attrName>ppt_h</p:attrName>
                                        </p:attrNameLst>
                                      </p:cBhvr>
                                      <p:tavLst>
                                        <p:tav tm="0">
                                          <p:val>
                                            <p:strVal val="ppt_h"/>
                                          </p:val>
                                        </p:tav>
                                        <p:tav tm="100000">
                                          <p:val>
                                            <p:strVal val="ppt_h"/>
                                          </p:val>
                                        </p:tav>
                                      </p:tavLst>
                                    </p:anim>
                                    <p:animEffect transition="out" filter="fade">
                                      <p:cBhvr>
                                        <p:cTn id="278" dur="500"/>
                                        <p:tgtEl>
                                          <p:spTgt spid="39"/>
                                        </p:tgtEl>
                                      </p:cBhvr>
                                    </p:animEffect>
                                    <p:set>
                                      <p:cBhvr>
                                        <p:cTn id="279" dur="1" fill="hold">
                                          <p:stCondLst>
                                            <p:cond delay="499"/>
                                          </p:stCondLst>
                                        </p:cTn>
                                        <p:tgtEl>
                                          <p:spTgt spid="39"/>
                                        </p:tgtEl>
                                        <p:attrNameLst>
                                          <p:attrName>style.visibility</p:attrName>
                                        </p:attrNameLst>
                                      </p:cBhvr>
                                      <p:to>
                                        <p:strVal val="hidden"/>
                                      </p:to>
                                    </p:set>
                                  </p:childTnLst>
                                </p:cTn>
                              </p:par>
                              <p:par>
                                <p:cTn id="280" presetID="55" presetClass="exit" presetSubtype="0" fill="hold" grpId="1" nodeType="withEffect">
                                  <p:stCondLst>
                                    <p:cond delay="0"/>
                                  </p:stCondLst>
                                  <p:childTnLst>
                                    <p:anim calcmode="lin" valueType="num">
                                      <p:cBhvr>
                                        <p:cTn id="281" dur="500"/>
                                        <p:tgtEl>
                                          <p:spTgt spid="41"/>
                                        </p:tgtEl>
                                        <p:attrNameLst>
                                          <p:attrName>ppt_w</p:attrName>
                                        </p:attrNameLst>
                                      </p:cBhvr>
                                      <p:tavLst>
                                        <p:tav tm="0">
                                          <p:val>
                                            <p:strVal val="ppt_w"/>
                                          </p:val>
                                        </p:tav>
                                        <p:tav tm="100000">
                                          <p:val>
                                            <p:strVal val="ppt_w*0.70"/>
                                          </p:val>
                                        </p:tav>
                                      </p:tavLst>
                                    </p:anim>
                                    <p:anim calcmode="lin" valueType="num">
                                      <p:cBhvr>
                                        <p:cTn id="282" dur="500"/>
                                        <p:tgtEl>
                                          <p:spTgt spid="41"/>
                                        </p:tgtEl>
                                        <p:attrNameLst>
                                          <p:attrName>ppt_h</p:attrName>
                                        </p:attrNameLst>
                                      </p:cBhvr>
                                      <p:tavLst>
                                        <p:tav tm="0">
                                          <p:val>
                                            <p:strVal val="ppt_h"/>
                                          </p:val>
                                        </p:tav>
                                        <p:tav tm="100000">
                                          <p:val>
                                            <p:strVal val="ppt_h"/>
                                          </p:val>
                                        </p:tav>
                                      </p:tavLst>
                                    </p:anim>
                                    <p:animEffect transition="out" filter="fade">
                                      <p:cBhvr>
                                        <p:cTn id="283" dur="500"/>
                                        <p:tgtEl>
                                          <p:spTgt spid="41"/>
                                        </p:tgtEl>
                                      </p:cBhvr>
                                    </p:animEffect>
                                    <p:set>
                                      <p:cBhvr>
                                        <p:cTn id="284" dur="1" fill="hold">
                                          <p:stCondLst>
                                            <p:cond delay="499"/>
                                          </p:stCondLst>
                                        </p:cTn>
                                        <p:tgtEl>
                                          <p:spTgt spid="41"/>
                                        </p:tgtEl>
                                        <p:attrNameLst>
                                          <p:attrName>style.visibility</p:attrName>
                                        </p:attrNameLst>
                                      </p:cBhvr>
                                      <p:to>
                                        <p:strVal val="hidden"/>
                                      </p:to>
                                    </p:set>
                                  </p:childTnLst>
                                </p:cTn>
                              </p:par>
                              <p:par>
                                <p:cTn id="285" presetID="55" presetClass="exit" presetSubtype="0" fill="hold" grpId="1" nodeType="withEffect">
                                  <p:stCondLst>
                                    <p:cond delay="0"/>
                                  </p:stCondLst>
                                  <p:childTnLst>
                                    <p:anim calcmode="lin" valueType="num">
                                      <p:cBhvr>
                                        <p:cTn id="286" dur="500"/>
                                        <p:tgtEl>
                                          <p:spTgt spid="42"/>
                                        </p:tgtEl>
                                        <p:attrNameLst>
                                          <p:attrName>ppt_w</p:attrName>
                                        </p:attrNameLst>
                                      </p:cBhvr>
                                      <p:tavLst>
                                        <p:tav tm="0">
                                          <p:val>
                                            <p:strVal val="ppt_w"/>
                                          </p:val>
                                        </p:tav>
                                        <p:tav tm="100000">
                                          <p:val>
                                            <p:strVal val="ppt_w*0.70"/>
                                          </p:val>
                                        </p:tav>
                                      </p:tavLst>
                                    </p:anim>
                                    <p:anim calcmode="lin" valueType="num">
                                      <p:cBhvr>
                                        <p:cTn id="287" dur="500"/>
                                        <p:tgtEl>
                                          <p:spTgt spid="42"/>
                                        </p:tgtEl>
                                        <p:attrNameLst>
                                          <p:attrName>ppt_h</p:attrName>
                                        </p:attrNameLst>
                                      </p:cBhvr>
                                      <p:tavLst>
                                        <p:tav tm="0">
                                          <p:val>
                                            <p:strVal val="ppt_h"/>
                                          </p:val>
                                        </p:tav>
                                        <p:tav tm="100000">
                                          <p:val>
                                            <p:strVal val="ppt_h"/>
                                          </p:val>
                                        </p:tav>
                                      </p:tavLst>
                                    </p:anim>
                                    <p:animEffect transition="out" filter="fade">
                                      <p:cBhvr>
                                        <p:cTn id="288" dur="500"/>
                                        <p:tgtEl>
                                          <p:spTgt spid="42"/>
                                        </p:tgtEl>
                                      </p:cBhvr>
                                    </p:animEffect>
                                    <p:set>
                                      <p:cBhvr>
                                        <p:cTn id="289" dur="1" fill="hold">
                                          <p:stCondLst>
                                            <p:cond delay="499"/>
                                          </p:stCondLst>
                                        </p:cTn>
                                        <p:tgtEl>
                                          <p:spTgt spid="42"/>
                                        </p:tgtEl>
                                        <p:attrNameLst>
                                          <p:attrName>style.visibility</p:attrName>
                                        </p:attrNameLst>
                                      </p:cBhvr>
                                      <p:to>
                                        <p:strVal val="hidden"/>
                                      </p:to>
                                    </p:set>
                                  </p:childTnLst>
                                </p:cTn>
                              </p:par>
                              <p:par>
                                <p:cTn id="290" presetID="55" presetClass="exit" presetSubtype="0" fill="hold" grpId="1" nodeType="withEffect">
                                  <p:stCondLst>
                                    <p:cond delay="0"/>
                                  </p:stCondLst>
                                  <p:childTnLst>
                                    <p:anim calcmode="lin" valueType="num">
                                      <p:cBhvr>
                                        <p:cTn id="291" dur="500"/>
                                        <p:tgtEl>
                                          <p:spTgt spid="43"/>
                                        </p:tgtEl>
                                        <p:attrNameLst>
                                          <p:attrName>ppt_w</p:attrName>
                                        </p:attrNameLst>
                                      </p:cBhvr>
                                      <p:tavLst>
                                        <p:tav tm="0">
                                          <p:val>
                                            <p:strVal val="ppt_w"/>
                                          </p:val>
                                        </p:tav>
                                        <p:tav tm="100000">
                                          <p:val>
                                            <p:strVal val="ppt_w*0.70"/>
                                          </p:val>
                                        </p:tav>
                                      </p:tavLst>
                                    </p:anim>
                                    <p:anim calcmode="lin" valueType="num">
                                      <p:cBhvr>
                                        <p:cTn id="292" dur="500"/>
                                        <p:tgtEl>
                                          <p:spTgt spid="43"/>
                                        </p:tgtEl>
                                        <p:attrNameLst>
                                          <p:attrName>ppt_h</p:attrName>
                                        </p:attrNameLst>
                                      </p:cBhvr>
                                      <p:tavLst>
                                        <p:tav tm="0">
                                          <p:val>
                                            <p:strVal val="ppt_h"/>
                                          </p:val>
                                        </p:tav>
                                        <p:tav tm="100000">
                                          <p:val>
                                            <p:strVal val="ppt_h"/>
                                          </p:val>
                                        </p:tav>
                                      </p:tavLst>
                                    </p:anim>
                                    <p:animEffect transition="out" filter="fade">
                                      <p:cBhvr>
                                        <p:cTn id="293" dur="500"/>
                                        <p:tgtEl>
                                          <p:spTgt spid="43"/>
                                        </p:tgtEl>
                                      </p:cBhvr>
                                    </p:animEffect>
                                    <p:set>
                                      <p:cBhvr>
                                        <p:cTn id="294" dur="1" fill="hold">
                                          <p:stCondLst>
                                            <p:cond delay="499"/>
                                          </p:stCondLst>
                                        </p:cTn>
                                        <p:tgtEl>
                                          <p:spTgt spid="43"/>
                                        </p:tgtEl>
                                        <p:attrNameLst>
                                          <p:attrName>style.visibility</p:attrName>
                                        </p:attrNameLst>
                                      </p:cBhvr>
                                      <p:to>
                                        <p:strVal val="hidden"/>
                                      </p:to>
                                    </p:set>
                                  </p:childTnLst>
                                </p:cTn>
                              </p:par>
                              <p:par>
                                <p:cTn id="295" presetID="55" presetClass="exit" presetSubtype="0" fill="hold" grpId="1" nodeType="withEffect">
                                  <p:stCondLst>
                                    <p:cond delay="0"/>
                                  </p:stCondLst>
                                  <p:childTnLst>
                                    <p:anim calcmode="lin" valueType="num">
                                      <p:cBhvr>
                                        <p:cTn id="296" dur="500"/>
                                        <p:tgtEl>
                                          <p:spTgt spid="44"/>
                                        </p:tgtEl>
                                        <p:attrNameLst>
                                          <p:attrName>ppt_w</p:attrName>
                                        </p:attrNameLst>
                                      </p:cBhvr>
                                      <p:tavLst>
                                        <p:tav tm="0">
                                          <p:val>
                                            <p:strVal val="ppt_w"/>
                                          </p:val>
                                        </p:tav>
                                        <p:tav tm="100000">
                                          <p:val>
                                            <p:strVal val="ppt_w*0.70"/>
                                          </p:val>
                                        </p:tav>
                                      </p:tavLst>
                                    </p:anim>
                                    <p:anim calcmode="lin" valueType="num">
                                      <p:cBhvr>
                                        <p:cTn id="297" dur="500"/>
                                        <p:tgtEl>
                                          <p:spTgt spid="44"/>
                                        </p:tgtEl>
                                        <p:attrNameLst>
                                          <p:attrName>ppt_h</p:attrName>
                                        </p:attrNameLst>
                                      </p:cBhvr>
                                      <p:tavLst>
                                        <p:tav tm="0">
                                          <p:val>
                                            <p:strVal val="ppt_h"/>
                                          </p:val>
                                        </p:tav>
                                        <p:tav tm="100000">
                                          <p:val>
                                            <p:strVal val="ppt_h"/>
                                          </p:val>
                                        </p:tav>
                                      </p:tavLst>
                                    </p:anim>
                                    <p:animEffect transition="out" filter="fade">
                                      <p:cBhvr>
                                        <p:cTn id="298" dur="500"/>
                                        <p:tgtEl>
                                          <p:spTgt spid="44"/>
                                        </p:tgtEl>
                                      </p:cBhvr>
                                    </p:animEffect>
                                    <p:set>
                                      <p:cBhvr>
                                        <p:cTn id="299" dur="1" fill="hold">
                                          <p:stCondLst>
                                            <p:cond delay="499"/>
                                          </p:stCondLst>
                                        </p:cTn>
                                        <p:tgtEl>
                                          <p:spTgt spid="44"/>
                                        </p:tgtEl>
                                        <p:attrNameLst>
                                          <p:attrName>style.visibility</p:attrName>
                                        </p:attrNameLst>
                                      </p:cBhvr>
                                      <p:to>
                                        <p:strVal val="hidden"/>
                                      </p:to>
                                    </p:set>
                                  </p:childTnLst>
                                </p:cTn>
                              </p:par>
                              <p:par>
                                <p:cTn id="300" presetID="55" presetClass="exit" presetSubtype="0" fill="hold" grpId="1" nodeType="withEffect">
                                  <p:stCondLst>
                                    <p:cond delay="0"/>
                                  </p:stCondLst>
                                  <p:childTnLst>
                                    <p:anim calcmode="lin" valueType="num">
                                      <p:cBhvr>
                                        <p:cTn id="301" dur="500"/>
                                        <p:tgtEl>
                                          <p:spTgt spid="45"/>
                                        </p:tgtEl>
                                        <p:attrNameLst>
                                          <p:attrName>ppt_w</p:attrName>
                                        </p:attrNameLst>
                                      </p:cBhvr>
                                      <p:tavLst>
                                        <p:tav tm="0">
                                          <p:val>
                                            <p:strVal val="ppt_w"/>
                                          </p:val>
                                        </p:tav>
                                        <p:tav tm="100000">
                                          <p:val>
                                            <p:strVal val="ppt_w*0.70"/>
                                          </p:val>
                                        </p:tav>
                                      </p:tavLst>
                                    </p:anim>
                                    <p:anim calcmode="lin" valueType="num">
                                      <p:cBhvr>
                                        <p:cTn id="302" dur="500"/>
                                        <p:tgtEl>
                                          <p:spTgt spid="45"/>
                                        </p:tgtEl>
                                        <p:attrNameLst>
                                          <p:attrName>ppt_h</p:attrName>
                                        </p:attrNameLst>
                                      </p:cBhvr>
                                      <p:tavLst>
                                        <p:tav tm="0">
                                          <p:val>
                                            <p:strVal val="ppt_h"/>
                                          </p:val>
                                        </p:tav>
                                        <p:tav tm="100000">
                                          <p:val>
                                            <p:strVal val="ppt_h"/>
                                          </p:val>
                                        </p:tav>
                                      </p:tavLst>
                                    </p:anim>
                                    <p:animEffect transition="out" filter="fade">
                                      <p:cBhvr>
                                        <p:cTn id="303" dur="500"/>
                                        <p:tgtEl>
                                          <p:spTgt spid="45"/>
                                        </p:tgtEl>
                                      </p:cBhvr>
                                    </p:animEffect>
                                    <p:set>
                                      <p:cBhvr>
                                        <p:cTn id="304" dur="1" fill="hold">
                                          <p:stCondLst>
                                            <p:cond delay="499"/>
                                          </p:stCondLst>
                                        </p:cTn>
                                        <p:tgtEl>
                                          <p:spTgt spid="45"/>
                                        </p:tgtEl>
                                        <p:attrNameLst>
                                          <p:attrName>style.visibility</p:attrName>
                                        </p:attrNameLst>
                                      </p:cBhvr>
                                      <p:to>
                                        <p:strVal val="hidden"/>
                                      </p:to>
                                    </p:set>
                                  </p:childTnLst>
                                </p:cTn>
                              </p:par>
                              <p:par>
                                <p:cTn id="305" presetID="55" presetClass="exit" presetSubtype="0" fill="hold" grpId="1" nodeType="withEffect">
                                  <p:stCondLst>
                                    <p:cond delay="0"/>
                                  </p:stCondLst>
                                  <p:childTnLst>
                                    <p:anim calcmode="lin" valueType="num">
                                      <p:cBhvr>
                                        <p:cTn id="306" dur="500"/>
                                        <p:tgtEl>
                                          <p:spTgt spid="46"/>
                                        </p:tgtEl>
                                        <p:attrNameLst>
                                          <p:attrName>ppt_w</p:attrName>
                                        </p:attrNameLst>
                                      </p:cBhvr>
                                      <p:tavLst>
                                        <p:tav tm="0">
                                          <p:val>
                                            <p:strVal val="ppt_w"/>
                                          </p:val>
                                        </p:tav>
                                        <p:tav tm="100000">
                                          <p:val>
                                            <p:strVal val="ppt_w*0.70"/>
                                          </p:val>
                                        </p:tav>
                                      </p:tavLst>
                                    </p:anim>
                                    <p:anim calcmode="lin" valueType="num">
                                      <p:cBhvr>
                                        <p:cTn id="307" dur="500"/>
                                        <p:tgtEl>
                                          <p:spTgt spid="46"/>
                                        </p:tgtEl>
                                        <p:attrNameLst>
                                          <p:attrName>ppt_h</p:attrName>
                                        </p:attrNameLst>
                                      </p:cBhvr>
                                      <p:tavLst>
                                        <p:tav tm="0">
                                          <p:val>
                                            <p:strVal val="ppt_h"/>
                                          </p:val>
                                        </p:tav>
                                        <p:tav tm="100000">
                                          <p:val>
                                            <p:strVal val="ppt_h"/>
                                          </p:val>
                                        </p:tav>
                                      </p:tavLst>
                                    </p:anim>
                                    <p:animEffect transition="out" filter="fade">
                                      <p:cBhvr>
                                        <p:cTn id="308" dur="500"/>
                                        <p:tgtEl>
                                          <p:spTgt spid="46"/>
                                        </p:tgtEl>
                                      </p:cBhvr>
                                    </p:animEffect>
                                    <p:set>
                                      <p:cBhvr>
                                        <p:cTn id="309" dur="1" fill="hold">
                                          <p:stCondLst>
                                            <p:cond delay="499"/>
                                          </p:stCondLst>
                                        </p:cTn>
                                        <p:tgtEl>
                                          <p:spTgt spid="46"/>
                                        </p:tgtEl>
                                        <p:attrNameLst>
                                          <p:attrName>style.visibility</p:attrName>
                                        </p:attrNameLst>
                                      </p:cBhvr>
                                      <p:to>
                                        <p:strVal val="hidden"/>
                                      </p:to>
                                    </p:set>
                                  </p:childTnLst>
                                </p:cTn>
                              </p:par>
                              <p:par>
                                <p:cTn id="310" presetID="55" presetClass="exit" presetSubtype="0" fill="hold" grpId="1" nodeType="withEffect">
                                  <p:stCondLst>
                                    <p:cond delay="0"/>
                                  </p:stCondLst>
                                  <p:childTnLst>
                                    <p:anim calcmode="lin" valueType="num">
                                      <p:cBhvr>
                                        <p:cTn id="311" dur="500"/>
                                        <p:tgtEl>
                                          <p:spTgt spid="47"/>
                                        </p:tgtEl>
                                        <p:attrNameLst>
                                          <p:attrName>ppt_w</p:attrName>
                                        </p:attrNameLst>
                                      </p:cBhvr>
                                      <p:tavLst>
                                        <p:tav tm="0">
                                          <p:val>
                                            <p:strVal val="ppt_w"/>
                                          </p:val>
                                        </p:tav>
                                        <p:tav tm="100000">
                                          <p:val>
                                            <p:strVal val="ppt_w*0.70"/>
                                          </p:val>
                                        </p:tav>
                                      </p:tavLst>
                                    </p:anim>
                                    <p:anim calcmode="lin" valueType="num">
                                      <p:cBhvr>
                                        <p:cTn id="312" dur="500"/>
                                        <p:tgtEl>
                                          <p:spTgt spid="47"/>
                                        </p:tgtEl>
                                        <p:attrNameLst>
                                          <p:attrName>ppt_h</p:attrName>
                                        </p:attrNameLst>
                                      </p:cBhvr>
                                      <p:tavLst>
                                        <p:tav tm="0">
                                          <p:val>
                                            <p:strVal val="ppt_h"/>
                                          </p:val>
                                        </p:tav>
                                        <p:tav tm="100000">
                                          <p:val>
                                            <p:strVal val="ppt_h"/>
                                          </p:val>
                                        </p:tav>
                                      </p:tavLst>
                                    </p:anim>
                                    <p:animEffect transition="out" filter="fade">
                                      <p:cBhvr>
                                        <p:cTn id="313" dur="500"/>
                                        <p:tgtEl>
                                          <p:spTgt spid="47"/>
                                        </p:tgtEl>
                                      </p:cBhvr>
                                    </p:animEffect>
                                    <p:set>
                                      <p:cBhvr>
                                        <p:cTn id="314" dur="1" fill="hold">
                                          <p:stCondLst>
                                            <p:cond delay="499"/>
                                          </p:stCondLst>
                                        </p:cTn>
                                        <p:tgtEl>
                                          <p:spTgt spid="47"/>
                                        </p:tgtEl>
                                        <p:attrNameLst>
                                          <p:attrName>style.visibility</p:attrName>
                                        </p:attrNameLst>
                                      </p:cBhvr>
                                      <p:to>
                                        <p:strVal val="hidden"/>
                                      </p:to>
                                    </p:set>
                                  </p:childTnLst>
                                </p:cTn>
                              </p:par>
                              <p:par>
                                <p:cTn id="315" presetID="55" presetClass="exit" presetSubtype="0" fill="hold" grpId="1" nodeType="withEffect">
                                  <p:stCondLst>
                                    <p:cond delay="0"/>
                                  </p:stCondLst>
                                  <p:childTnLst>
                                    <p:anim calcmode="lin" valueType="num">
                                      <p:cBhvr>
                                        <p:cTn id="316" dur="500"/>
                                        <p:tgtEl>
                                          <p:spTgt spid="48"/>
                                        </p:tgtEl>
                                        <p:attrNameLst>
                                          <p:attrName>ppt_w</p:attrName>
                                        </p:attrNameLst>
                                      </p:cBhvr>
                                      <p:tavLst>
                                        <p:tav tm="0">
                                          <p:val>
                                            <p:strVal val="ppt_w"/>
                                          </p:val>
                                        </p:tav>
                                        <p:tav tm="100000">
                                          <p:val>
                                            <p:strVal val="ppt_w*0.70"/>
                                          </p:val>
                                        </p:tav>
                                      </p:tavLst>
                                    </p:anim>
                                    <p:anim calcmode="lin" valueType="num">
                                      <p:cBhvr>
                                        <p:cTn id="317" dur="500"/>
                                        <p:tgtEl>
                                          <p:spTgt spid="48"/>
                                        </p:tgtEl>
                                        <p:attrNameLst>
                                          <p:attrName>ppt_h</p:attrName>
                                        </p:attrNameLst>
                                      </p:cBhvr>
                                      <p:tavLst>
                                        <p:tav tm="0">
                                          <p:val>
                                            <p:strVal val="ppt_h"/>
                                          </p:val>
                                        </p:tav>
                                        <p:tav tm="100000">
                                          <p:val>
                                            <p:strVal val="ppt_h"/>
                                          </p:val>
                                        </p:tav>
                                      </p:tavLst>
                                    </p:anim>
                                    <p:animEffect transition="out" filter="fade">
                                      <p:cBhvr>
                                        <p:cTn id="318" dur="500"/>
                                        <p:tgtEl>
                                          <p:spTgt spid="48"/>
                                        </p:tgtEl>
                                      </p:cBhvr>
                                    </p:animEffect>
                                    <p:set>
                                      <p:cBhvr>
                                        <p:cTn id="319" dur="1" fill="hold">
                                          <p:stCondLst>
                                            <p:cond delay="499"/>
                                          </p:stCondLst>
                                        </p:cTn>
                                        <p:tgtEl>
                                          <p:spTgt spid="48"/>
                                        </p:tgtEl>
                                        <p:attrNameLst>
                                          <p:attrName>style.visibility</p:attrName>
                                        </p:attrNameLst>
                                      </p:cBhvr>
                                      <p:to>
                                        <p:strVal val="hidden"/>
                                      </p:to>
                                    </p:set>
                                  </p:childTnLst>
                                </p:cTn>
                              </p:par>
                              <p:par>
                                <p:cTn id="320" presetID="55" presetClass="exit" presetSubtype="0" fill="hold" grpId="1" nodeType="withEffect">
                                  <p:stCondLst>
                                    <p:cond delay="0"/>
                                  </p:stCondLst>
                                  <p:childTnLst>
                                    <p:anim calcmode="lin" valueType="num">
                                      <p:cBhvr>
                                        <p:cTn id="321" dur="500"/>
                                        <p:tgtEl>
                                          <p:spTgt spid="49"/>
                                        </p:tgtEl>
                                        <p:attrNameLst>
                                          <p:attrName>ppt_w</p:attrName>
                                        </p:attrNameLst>
                                      </p:cBhvr>
                                      <p:tavLst>
                                        <p:tav tm="0">
                                          <p:val>
                                            <p:strVal val="ppt_w"/>
                                          </p:val>
                                        </p:tav>
                                        <p:tav tm="100000">
                                          <p:val>
                                            <p:strVal val="ppt_w*0.70"/>
                                          </p:val>
                                        </p:tav>
                                      </p:tavLst>
                                    </p:anim>
                                    <p:anim calcmode="lin" valueType="num">
                                      <p:cBhvr>
                                        <p:cTn id="322" dur="500"/>
                                        <p:tgtEl>
                                          <p:spTgt spid="49"/>
                                        </p:tgtEl>
                                        <p:attrNameLst>
                                          <p:attrName>ppt_h</p:attrName>
                                        </p:attrNameLst>
                                      </p:cBhvr>
                                      <p:tavLst>
                                        <p:tav tm="0">
                                          <p:val>
                                            <p:strVal val="ppt_h"/>
                                          </p:val>
                                        </p:tav>
                                        <p:tav tm="100000">
                                          <p:val>
                                            <p:strVal val="ppt_h"/>
                                          </p:val>
                                        </p:tav>
                                      </p:tavLst>
                                    </p:anim>
                                    <p:animEffect transition="out" filter="fade">
                                      <p:cBhvr>
                                        <p:cTn id="323" dur="500"/>
                                        <p:tgtEl>
                                          <p:spTgt spid="49"/>
                                        </p:tgtEl>
                                      </p:cBhvr>
                                    </p:animEffect>
                                    <p:set>
                                      <p:cBhvr>
                                        <p:cTn id="324" dur="1" fill="hold">
                                          <p:stCondLst>
                                            <p:cond delay="499"/>
                                          </p:stCondLst>
                                        </p:cTn>
                                        <p:tgtEl>
                                          <p:spTgt spid="49"/>
                                        </p:tgtEl>
                                        <p:attrNameLst>
                                          <p:attrName>style.visibility</p:attrName>
                                        </p:attrNameLst>
                                      </p:cBhvr>
                                      <p:to>
                                        <p:strVal val="hidden"/>
                                      </p:to>
                                    </p:set>
                                  </p:childTnLst>
                                </p:cTn>
                              </p:par>
                              <p:par>
                                <p:cTn id="325" presetID="55" presetClass="exit" presetSubtype="0" fill="hold" grpId="1" nodeType="withEffect">
                                  <p:stCondLst>
                                    <p:cond delay="0"/>
                                  </p:stCondLst>
                                  <p:childTnLst>
                                    <p:anim calcmode="lin" valueType="num">
                                      <p:cBhvr>
                                        <p:cTn id="326" dur="500"/>
                                        <p:tgtEl>
                                          <p:spTgt spid="51"/>
                                        </p:tgtEl>
                                        <p:attrNameLst>
                                          <p:attrName>ppt_w</p:attrName>
                                        </p:attrNameLst>
                                      </p:cBhvr>
                                      <p:tavLst>
                                        <p:tav tm="0">
                                          <p:val>
                                            <p:strVal val="ppt_w"/>
                                          </p:val>
                                        </p:tav>
                                        <p:tav tm="100000">
                                          <p:val>
                                            <p:strVal val="ppt_w*0.70"/>
                                          </p:val>
                                        </p:tav>
                                      </p:tavLst>
                                    </p:anim>
                                    <p:anim calcmode="lin" valueType="num">
                                      <p:cBhvr>
                                        <p:cTn id="327" dur="500"/>
                                        <p:tgtEl>
                                          <p:spTgt spid="51"/>
                                        </p:tgtEl>
                                        <p:attrNameLst>
                                          <p:attrName>ppt_h</p:attrName>
                                        </p:attrNameLst>
                                      </p:cBhvr>
                                      <p:tavLst>
                                        <p:tav tm="0">
                                          <p:val>
                                            <p:strVal val="ppt_h"/>
                                          </p:val>
                                        </p:tav>
                                        <p:tav tm="100000">
                                          <p:val>
                                            <p:strVal val="ppt_h"/>
                                          </p:val>
                                        </p:tav>
                                      </p:tavLst>
                                    </p:anim>
                                    <p:animEffect transition="out" filter="fade">
                                      <p:cBhvr>
                                        <p:cTn id="328" dur="500"/>
                                        <p:tgtEl>
                                          <p:spTgt spid="51"/>
                                        </p:tgtEl>
                                      </p:cBhvr>
                                    </p:animEffect>
                                    <p:set>
                                      <p:cBhvr>
                                        <p:cTn id="329" dur="1" fill="hold">
                                          <p:stCondLst>
                                            <p:cond delay="499"/>
                                          </p:stCondLst>
                                        </p:cTn>
                                        <p:tgtEl>
                                          <p:spTgt spid="51"/>
                                        </p:tgtEl>
                                        <p:attrNameLst>
                                          <p:attrName>style.visibility</p:attrName>
                                        </p:attrNameLst>
                                      </p:cBhvr>
                                      <p:to>
                                        <p:strVal val="hidden"/>
                                      </p:to>
                                    </p:set>
                                  </p:childTnLst>
                                </p:cTn>
                              </p:par>
                              <p:par>
                                <p:cTn id="330" presetID="55" presetClass="exit" presetSubtype="0" fill="hold" grpId="1" nodeType="withEffect">
                                  <p:stCondLst>
                                    <p:cond delay="0"/>
                                  </p:stCondLst>
                                  <p:childTnLst>
                                    <p:anim calcmode="lin" valueType="num">
                                      <p:cBhvr>
                                        <p:cTn id="331" dur="500"/>
                                        <p:tgtEl>
                                          <p:spTgt spid="52"/>
                                        </p:tgtEl>
                                        <p:attrNameLst>
                                          <p:attrName>ppt_w</p:attrName>
                                        </p:attrNameLst>
                                      </p:cBhvr>
                                      <p:tavLst>
                                        <p:tav tm="0">
                                          <p:val>
                                            <p:strVal val="ppt_w"/>
                                          </p:val>
                                        </p:tav>
                                        <p:tav tm="100000">
                                          <p:val>
                                            <p:strVal val="ppt_w*0.70"/>
                                          </p:val>
                                        </p:tav>
                                      </p:tavLst>
                                    </p:anim>
                                    <p:anim calcmode="lin" valueType="num">
                                      <p:cBhvr>
                                        <p:cTn id="332" dur="500"/>
                                        <p:tgtEl>
                                          <p:spTgt spid="52"/>
                                        </p:tgtEl>
                                        <p:attrNameLst>
                                          <p:attrName>ppt_h</p:attrName>
                                        </p:attrNameLst>
                                      </p:cBhvr>
                                      <p:tavLst>
                                        <p:tav tm="0">
                                          <p:val>
                                            <p:strVal val="ppt_h"/>
                                          </p:val>
                                        </p:tav>
                                        <p:tav tm="100000">
                                          <p:val>
                                            <p:strVal val="ppt_h"/>
                                          </p:val>
                                        </p:tav>
                                      </p:tavLst>
                                    </p:anim>
                                    <p:animEffect transition="out" filter="fade">
                                      <p:cBhvr>
                                        <p:cTn id="333" dur="500"/>
                                        <p:tgtEl>
                                          <p:spTgt spid="52"/>
                                        </p:tgtEl>
                                      </p:cBhvr>
                                    </p:animEffect>
                                    <p:set>
                                      <p:cBhvr>
                                        <p:cTn id="334" dur="1" fill="hold">
                                          <p:stCondLst>
                                            <p:cond delay="499"/>
                                          </p:stCondLst>
                                        </p:cTn>
                                        <p:tgtEl>
                                          <p:spTgt spid="52"/>
                                        </p:tgtEl>
                                        <p:attrNameLst>
                                          <p:attrName>style.visibility</p:attrName>
                                        </p:attrNameLst>
                                      </p:cBhvr>
                                      <p:to>
                                        <p:strVal val="hidden"/>
                                      </p:to>
                                    </p:set>
                                  </p:childTnLst>
                                </p:cTn>
                              </p:par>
                              <p:par>
                                <p:cTn id="335" presetID="55" presetClass="exit" presetSubtype="0" fill="hold" grpId="1" nodeType="withEffect">
                                  <p:stCondLst>
                                    <p:cond delay="0"/>
                                  </p:stCondLst>
                                  <p:childTnLst>
                                    <p:anim calcmode="lin" valueType="num">
                                      <p:cBhvr>
                                        <p:cTn id="336" dur="500"/>
                                        <p:tgtEl>
                                          <p:spTgt spid="53"/>
                                        </p:tgtEl>
                                        <p:attrNameLst>
                                          <p:attrName>ppt_w</p:attrName>
                                        </p:attrNameLst>
                                      </p:cBhvr>
                                      <p:tavLst>
                                        <p:tav tm="0">
                                          <p:val>
                                            <p:strVal val="ppt_w"/>
                                          </p:val>
                                        </p:tav>
                                        <p:tav tm="100000">
                                          <p:val>
                                            <p:strVal val="ppt_w*0.70"/>
                                          </p:val>
                                        </p:tav>
                                      </p:tavLst>
                                    </p:anim>
                                    <p:anim calcmode="lin" valueType="num">
                                      <p:cBhvr>
                                        <p:cTn id="337" dur="500"/>
                                        <p:tgtEl>
                                          <p:spTgt spid="53"/>
                                        </p:tgtEl>
                                        <p:attrNameLst>
                                          <p:attrName>ppt_h</p:attrName>
                                        </p:attrNameLst>
                                      </p:cBhvr>
                                      <p:tavLst>
                                        <p:tav tm="0">
                                          <p:val>
                                            <p:strVal val="ppt_h"/>
                                          </p:val>
                                        </p:tav>
                                        <p:tav tm="100000">
                                          <p:val>
                                            <p:strVal val="ppt_h"/>
                                          </p:val>
                                        </p:tav>
                                      </p:tavLst>
                                    </p:anim>
                                    <p:animEffect transition="out" filter="fade">
                                      <p:cBhvr>
                                        <p:cTn id="338" dur="500"/>
                                        <p:tgtEl>
                                          <p:spTgt spid="53"/>
                                        </p:tgtEl>
                                      </p:cBhvr>
                                    </p:animEffect>
                                    <p:set>
                                      <p:cBhvr>
                                        <p:cTn id="339" dur="1" fill="hold">
                                          <p:stCondLst>
                                            <p:cond delay="499"/>
                                          </p:stCondLst>
                                        </p:cTn>
                                        <p:tgtEl>
                                          <p:spTgt spid="53"/>
                                        </p:tgtEl>
                                        <p:attrNameLst>
                                          <p:attrName>style.visibility</p:attrName>
                                        </p:attrNameLst>
                                      </p:cBhvr>
                                      <p:to>
                                        <p:strVal val="hidden"/>
                                      </p:to>
                                    </p:set>
                                  </p:childTnLst>
                                </p:cTn>
                              </p:par>
                              <p:par>
                                <p:cTn id="340" presetID="55" presetClass="exit" presetSubtype="0" fill="hold" grpId="1" nodeType="withEffect">
                                  <p:stCondLst>
                                    <p:cond delay="0"/>
                                  </p:stCondLst>
                                  <p:childTnLst>
                                    <p:anim calcmode="lin" valueType="num">
                                      <p:cBhvr>
                                        <p:cTn id="341" dur="500"/>
                                        <p:tgtEl>
                                          <p:spTgt spid="54"/>
                                        </p:tgtEl>
                                        <p:attrNameLst>
                                          <p:attrName>ppt_w</p:attrName>
                                        </p:attrNameLst>
                                      </p:cBhvr>
                                      <p:tavLst>
                                        <p:tav tm="0">
                                          <p:val>
                                            <p:strVal val="ppt_w"/>
                                          </p:val>
                                        </p:tav>
                                        <p:tav tm="100000">
                                          <p:val>
                                            <p:strVal val="ppt_w*0.70"/>
                                          </p:val>
                                        </p:tav>
                                      </p:tavLst>
                                    </p:anim>
                                    <p:anim calcmode="lin" valueType="num">
                                      <p:cBhvr>
                                        <p:cTn id="342" dur="500"/>
                                        <p:tgtEl>
                                          <p:spTgt spid="54"/>
                                        </p:tgtEl>
                                        <p:attrNameLst>
                                          <p:attrName>ppt_h</p:attrName>
                                        </p:attrNameLst>
                                      </p:cBhvr>
                                      <p:tavLst>
                                        <p:tav tm="0">
                                          <p:val>
                                            <p:strVal val="ppt_h"/>
                                          </p:val>
                                        </p:tav>
                                        <p:tav tm="100000">
                                          <p:val>
                                            <p:strVal val="ppt_h"/>
                                          </p:val>
                                        </p:tav>
                                      </p:tavLst>
                                    </p:anim>
                                    <p:animEffect transition="out" filter="fade">
                                      <p:cBhvr>
                                        <p:cTn id="343" dur="500"/>
                                        <p:tgtEl>
                                          <p:spTgt spid="54"/>
                                        </p:tgtEl>
                                      </p:cBhvr>
                                    </p:animEffect>
                                    <p:set>
                                      <p:cBhvr>
                                        <p:cTn id="344" dur="1" fill="hold">
                                          <p:stCondLst>
                                            <p:cond delay="499"/>
                                          </p:stCondLst>
                                        </p:cTn>
                                        <p:tgtEl>
                                          <p:spTgt spid="54"/>
                                        </p:tgtEl>
                                        <p:attrNameLst>
                                          <p:attrName>style.visibility</p:attrName>
                                        </p:attrNameLst>
                                      </p:cBhvr>
                                      <p:to>
                                        <p:strVal val="hidden"/>
                                      </p:to>
                                    </p:set>
                                  </p:childTnLst>
                                </p:cTn>
                              </p:par>
                              <p:par>
                                <p:cTn id="345" presetID="55" presetClass="exit" presetSubtype="0" fill="hold" grpId="1" nodeType="withEffect">
                                  <p:stCondLst>
                                    <p:cond delay="0"/>
                                  </p:stCondLst>
                                  <p:childTnLst>
                                    <p:anim calcmode="lin" valueType="num">
                                      <p:cBhvr>
                                        <p:cTn id="346" dur="500"/>
                                        <p:tgtEl>
                                          <p:spTgt spid="55"/>
                                        </p:tgtEl>
                                        <p:attrNameLst>
                                          <p:attrName>ppt_w</p:attrName>
                                        </p:attrNameLst>
                                      </p:cBhvr>
                                      <p:tavLst>
                                        <p:tav tm="0">
                                          <p:val>
                                            <p:strVal val="ppt_w"/>
                                          </p:val>
                                        </p:tav>
                                        <p:tav tm="100000">
                                          <p:val>
                                            <p:strVal val="ppt_w*0.70"/>
                                          </p:val>
                                        </p:tav>
                                      </p:tavLst>
                                    </p:anim>
                                    <p:anim calcmode="lin" valueType="num">
                                      <p:cBhvr>
                                        <p:cTn id="347" dur="500"/>
                                        <p:tgtEl>
                                          <p:spTgt spid="55"/>
                                        </p:tgtEl>
                                        <p:attrNameLst>
                                          <p:attrName>ppt_h</p:attrName>
                                        </p:attrNameLst>
                                      </p:cBhvr>
                                      <p:tavLst>
                                        <p:tav tm="0">
                                          <p:val>
                                            <p:strVal val="ppt_h"/>
                                          </p:val>
                                        </p:tav>
                                        <p:tav tm="100000">
                                          <p:val>
                                            <p:strVal val="ppt_h"/>
                                          </p:val>
                                        </p:tav>
                                      </p:tavLst>
                                    </p:anim>
                                    <p:animEffect transition="out" filter="fade">
                                      <p:cBhvr>
                                        <p:cTn id="348" dur="500"/>
                                        <p:tgtEl>
                                          <p:spTgt spid="55"/>
                                        </p:tgtEl>
                                      </p:cBhvr>
                                    </p:animEffect>
                                    <p:set>
                                      <p:cBhvr>
                                        <p:cTn id="349" dur="1" fill="hold">
                                          <p:stCondLst>
                                            <p:cond delay="499"/>
                                          </p:stCondLst>
                                        </p:cTn>
                                        <p:tgtEl>
                                          <p:spTgt spid="55"/>
                                        </p:tgtEl>
                                        <p:attrNameLst>
                                          <p:attrName>style.visibility</p:attrName>
                                        </p:attrNameLst>
                                      </p:cBhvr>
                                      <p:to>
                                        <p:strVal val="hidden"/>
                                      </p:to>
                                    </p:set>
                                  </p:childTnLst>
                                </p:cTn>
                              </p:par>
                              <p:par>
                                <p:cTn id="350" presetID="55" presetClass="exit" presetSubtype="0" fill="hold" grpId="1" nodeType="withEffect">
                                  <p:stCondLst>
                                    <p:cond delay="0"/>
                                  </p:stCondLst>
                                  <p:childTnLst>
                                    <p:anim calcmode="lin" valueType="num">
                                      <p:cBhvr>
                                        <p:cTn id="351" dur="500"/>
                                        <p:tgtEl>
                                          <p:spTgt spid="56"/>
                                        </p:tgtEl>
                                        <p:attrNameLst>
                                          <p:attrName>ppt_w</p:attrName>
                                        </p:attrNameLst>
                                      </p:cBhvr>
                                      <p:tavLst>
                                        <p:tav tm="0">
                                          <p:val>
                                            <p:strVal val="ppt_w"/>
                                          </p:val>
                                        </p:tav>
                                        <p:tav tm="100000">
                                          <p:val>
                                            <p:strVal val="ppt_w*0.70"/>
                                          </p:val>
                                        </p:tav>
                                      </p:tavLst>
                                    </p:anim>
                                    <p:anim calcmode="lin" valueType="num">
                                      <p:cBhvr>
                                        <p:cTn id="352" dur="500"/>
                                        <p:tgtEl>
                                          <p:spTgt spid="56"/>
                                        </p:tgtEl>
                                        <p:attrNameLst>
                                          <p:attrName>ppt_h</p:attrName>
                                        </p:attrNameLst>
                                      </p:cBhvr>
                                      <p:tavLst>
                                        <p:tav tm="0">
                                          <p:val>
                                            <p:strVal val="ppt_h"/>
                                          </p:val>
                                        </p:tav>
                                        <p:tav tm="100000">
                                          <p:val>
                                            <p:strVal val="ppt_h"/>
                                          </p:val>
                                        </p:tav>
                                      </p:tavLst>
                                    </p:anim>
                                    <p:animEffect transition="out" filter="fade">
                                      <p:cBhvr>
                                        <p:cTn id="353" dur="500"/>
                                        <p:tgtEl>
                                          <p:spTgt spid="56"/>
                                        </p:tgtEl>
                                      </p:cBhvr>
                                    </p:animEffect>
                                    <p:set>
                                      <p:cBhvr>
                                        <p:cTn id="354" dur="1" fill="hold">
                                          <p:stCondLst>
                                            <p:cond delay="499"/>
                                          </p:stCondLst>
                                        </p:cTn>
                                        <p:tgtEl>
                                          <p:spTgt spid="56"/>
                                        </p:tgtEl>
                                        <p:attrNameLst>
                                          <p:attrName>style.visibility</p:attrName>
                                        </p:attrNameLst>
                                      </p:cBhvr>
                                      <p:to>
                                        <p:strVal val="hidden"/>
                                      </p:to>
                                    </p:set>
                                  </p:childTnLst>
                                </p:cTn>
                              </p:par>
                              <p:par>
                                <p:cTn id="355" presetID="55" presetClass="exit" presetSubtype="0" fill="hold" grpId="1" nodeType="withEffect">
                                  <p:stCondLst>
                                    <p:cond delay="0"/>
                                  </p:stCondLst>
                                  <p:childTnLst>
                                    <p:anim calcmode="lin" valueType="num">
                                      <p:cBhvr>
                                        <p:cTn id="356" dur="500"/>
                                        <p:tgtEl>
                                          <p:spTgt spid="57"/>
                                        </p:tgtEl>
                                        <p:attrNameLst>
                                          <p:attrName>ppt_w</p:attrName>
                                        </p:attrNameLst>
                                      </p:cBhvr>
                                      <p:tavLst>
                                        <p:tav tm="0">
                                          <p:val>
                                            <p:strVal val="ppt_w"/>
                                          </p:val>
                                        </p:tav>
                                        <p:tav tm="100000">
                                          <p:val>
                                            <p:strVal val="ppt_w*0.70"/>
                                          </p:val>
                                        </p:tav>
                                      </p:tavLst>
                                    </p:anim>
                                    <p:anim calcmode="lin" valueType="num">
                                      <p:cBhvr>
                                        <p:cTn id="357" dur="500"/>
                                        <p:tgtEl>
                                          <p:spTgt spid="57"/>
                                        </p:tgtEl>
                                        <p:attrNameLst>
                                          <p:attrName>ppt_h</p:attrName>
                                        </p:attrNameLst>
                                      </p:cBhvr>
                                      <p:tavLst>
                                        <p:tav tm="0">
                                          <p:val>
                                            <p:strVal val="ppt_h"/>
                                          </p:val>
                                        </p:tav>
                                        <p:tav tm="100000">
                                          <p:val>
                                            <p:strVal val="ppt_h"/>
                                          </p:val>
                                        </p:tav>
                                      </p:tavLst>
                                    </p:anim>
                                    <p:animEffect transition="out" filter="fade">
                                      <p:cBhvr>
                                        <p:cTn id="358" dur="500"/>
                                        <p:tgtEl>
                                          <p:spTgt spid="57"/>
                                        </p:tgtEl>
                                      </p:cBhvr>
                                    </p:animEffect>
                                    <p:set>
                                      <p:cBhvr>
                                        <p:cTn id="359" dur="1" fill="hold">
                                          <p:stCondLst>
                                            <p:cond delay="499"/>
                                          </p:stCondLst>
                                        </p:cTn>
                                        <p:tgtEl>
                                          <p:spTgt spid="57"/>
                                        </p:tgtEl>
                                        <p:attrNameLst>
                                          <p:attrName>style.visibility</p:attrName>
                                        </p:attrNameLst>
                                      </p:cBhvr>
                                      <p:to>
                                        <p:strVal val="hidden"/>
                                      </p:to>
                                    </p:set>
                                  </p:childTnLst>
                                </p:cTn>
                              </p:par>
                              <p:par>
                                <p:cTn id="360" presetID="55" presetClass="exit" presetSubtype="0" fill="hold" grpId="1" nodeType="withEffect">
                                  <p:stCondLst>
                                    <p:cond delay="0"/>
                                  </p:stCondLst>
                                  <p:childTnLst>
                                    <p:anim calcmode="lin" valueType="num">
                                      <p:cBhvr>
                                        <p:cTn id="361" dur="500"/>
                                        <p:tgtEl>
                                          <p:spTgt spid="58"/>
                                        </p:tgtEl>
                                        <p:attrNameLst>
                                          <p:attrName>ppt_w</p:attrName>
                                        </p:attrNameLst>
                                      </p:cBhvr>
                                      <p:tavLst>
                                        <p:tav tm="0">
                                          <p:val>
                                            <p:strVal val="ppt_w"/>
                                          </p:val>
                                        </p:tav>
                                        <p:tav tm="100000">
                                          <p:val>
                                            <p:strVal val="ppt_w*0.70"/>
                                          </p:val>
                                        </p:tav>
                                      </p:tavLst>
                                    </p:anim>
                                    <p:anim calcmode="lin" valueType="num">
                                      <p:cBhvr>
                                        <p:cTn id="362" dur="500"/>
                                        <p:tgtEl>
                                          <p:spTgt spid="58"/>
                                        </p:tgtEl>
                                        <p:attrNameLst>
                                          <p:attrName>ppt_h</p:attrName>
                                        </p:attrNameLst>
                                      </p:cBhvr>
                                      <p:tavLst>
                                        <p:tav tm="0">
                                          <p:val>
                                            <p:strVal val="ppt_h"/>
                                          </p:val>
                                        </p:tav>
                                        <p:tav tm="100000">
                                          <p:val>
                                            <p:strVal val="ppt_h"/>
                                          </p:val>
                                        </p:tav>
                                      </p:tavLst>
                                    </p:anim>
                                    <p:animEffect transition="out" filter="fade">
                                      <p:cBhvr>
                                        <p:cTn id="363" dur="500"/>
                                        <p:tgtEl>
                                          <p:spTgt spid="58"/>
                                        </p:tgtEl>
                                      </p:cBhvr>
                                    </p:animEffect>
                                    <p:set>
                                      <p:cBhvr>
                                        <p:cTn id="364" dur="1" fill="hold">
                                          <p:stCondLst>
                                            <p:cond delay="499"/>
                                          </p:stCondLst>
                                        </p:cTn>
                                        <p:tgtEl>
                                          <p:spTgt spid="58"/>
                                        </p:tgtEl>
                                        <p:attrNameLst>
                                          <p:attrName>style.visibility</p:attrName>
                                        </p:attrNameLst>
                                      </p:cBhvr>
                                      <p:to>
                                        <p:strVal val="hidden"/>
                                      </p:to>
                                    </p:set>
                                  </p:childTnLst>
                                </p:cTn>
                              </p:par>
                              <p:par>
                                <p:cTn id="365" presetID="55" presetClass="exit" presetSubtype="0" fill="hold" grpId="1" nodeType="withEffect">
                                  <p:stCondLst>
                                    <p:cond delay="0"/>
                                  </p:stCondLst>
                                  <p:childTnLst>
                                    <p:anim calcmode="lin" valueType="num">
                                      <p:cBhvr>
                                        <p:cTn id="366" dur="500"/>
                                        <p:tgtEl>
                                          <p:spTgt spid="59"/>
                                        </p:tgtEl>
                                        <p:attrNameLst>
                                          <p:attrName>ppt_w</p:attrName>
                                        </p:attrNameLst>
                                      </p:cBhvr>
                                      <p:tavLst>
                                        <p:tav tm="0">
                                          <p:val>
                                            <p:strVal val="ppt_w"/>
                                          </p:val>
                                        </p:tav>
                                        <p:tav tm="100000">
                                          <p:val>
                                            <p:strVal val="ppt_w*0.70"/>
                                          </p:val>
                                        </p:tav>
                                      </p:tavLst>
                                    </p:anim>
                                    <p:anim calcmode="lin" valueType="num">
                                      <p:cBhvr>
                                        <p:cTn id="367" dur="500"/>
                                        <p:tgtEl>
                                          <p:spTgt spid="59"/>
                                        </p:tgtEl>
                                        <p:attrNameLst>
                                          <p:attrName>ppt_h</p:attrName>
                                        </p:attrNameLst>
                                      </p:cBhvr>
                                      <p:tavLst>
                                        <p:tav tm="0">
                                          <p:val>
                                            <p:strVal val="ppt_h"/>
                                          </p:val>
                                        </p:tav>
                                        <p:tav tm="100000">
                                          <p:val>
                                            <p:strVal val="ppt_h"/>
                                          </p:val>
                                        </p:tav>
                                      </p:tavLst>
                                    </p:anim>
                                    <p:animEffect transition="out" filter="fade">
                                      <p:cBhvr>
                                        <p:cTn id="368" dur="500"/>
                                        <p:tgtEl>
                                          <p:spTgt spid="59"/>
                                        </p:tgtEl>
                                      </p:cBhvr>
                                    </p:animEffect>
                                    <p:set>
                                      <p:cBhvr>
                                        <p:cTn id="369" dur="1" fill="hold">
                                          <p:stCondLst>
                                            <p:cond delay="499"/>
                                          </p:stCondLst>
                                        </p:cTn>
                                        <p:tgtEl>
                                          <p:spTgt spid="59"/>
                                        </p:tgtEl>
                                        <p:attrNameLst>
                                          <p:attrName>style.visibility</p:attrName>
                                        </p:attrNameLst>
                                      </p:cBhvr>
                                      <p:to>
                                        <p:strVal val="hidden"/>
                                      </p:to>
                                    </p:set>
                                  </p:childTnLst>
                                </p:cTn>
                              </p:par>
                              <p:par>
                                <p:cTn id="370" presetID="55" presetClass="exit" presetSubtype="0" fill="hold" grpId="1" nodeType="withEffect">
                                  <p:stCondLst>
                                    <p:cond delay="0"/>
                                  </p:stCondLst>
                                  <p:childTnLst>
                                    <p:anim calcmode="lin" valueType="num">
                                      <p:cBhvr>
                                        <p:cTn id="371" dur="500"/>
                                        <p:tgtEl>
                                          <p:spTgt spid="60"/>
                                        </p:tgtEl>
                                        <p:attrNameLst>
                                          <p:attrName>ppt_w</p:attrName>
                                        </p:attrNameLst>
                                      </p:cBhvr>
                                      <p:tavLst>
                                        <p:tav tm="0">
                                          <p:val>
                                            <p:strVal val="ppt_w"/>
                                          </p:val>
                                        </p:tav>
                                        <p:tav tm="100000">
                                          <p:val>
                                            <p:strVal val="ppt_w*0.70"/>
                                          </p:val>
                                        </p:tav>
                                      </p:tavLst>
                                    </p:anim>
                                    <p:anim calcmode="lin" valueType="num">
                                      <p:cBhvr>
                                        <p:cTn id="372" dur="500"/>
                                        <p:tgtEl>
                                          <p:spTgt spid="60"/>
                                        </p:tgtEl>
                                        <p:attrNameLst>
                                          <p:attrName>ppt_h</p:attrName>
                                        </p:attrNameLst>
                                      </p:cBhvr>
                                      <p:tavLst>
                                        <p:tav tm="0">
                                          <p:val>
                                            <p:strVal val="ppt_h"/>
                                          </p:val>
                                        </p:tav>
                                        <p:tav tm="100000">
                                          <p:val>
                                            <p:strVal val="ppt_h"/>
                                          </p:val>
                                        </p:tav>
                                      </p:tavLst>
                                    </p:anim>
                                    <p:animEffect transition="out" filter="fade">
                                      <p:cBhvr>
                                        <p:cTn id="373" dur="500"/>
                                        <p:tgtEl>
                                          <p:spTgt spid="60"/>
                                        </p:tgtEl>
                                      </p:cBhvr>
                                    </p:animEffect>
                                    <p:set>
                                      <p:cBhvr>
                                        <p:cTn id="374" dur="1" fill="hold">
                                          <p:stCondLst>
                                            <p:cond delay="499"/>
                                          </p:stCondLst>
                                        </p:cTn>
                                        <p:tgtEl>
                                          <p:spTgt spid="60"/>
                                        </p:tgtEl>
                                        <p:attrNameLst>
                                          <p:attrName>style.visibility</p:attrName>
                                        </p:attrNameLst>
                                      </p:cBhvr>
                                      <p:to>
                                        <p:strVal val="hidden"/>
                                      </p:to>
                                    </p:set>
                                  </p:childTnLst>
                                </p:cTn>
                              </p:par>
                              <p:par>
                                <p:cTn id="375" presetID="55" presetClass="exit" presetSubtype="0" fill="hold" grpId="1" nodeType="withEffect">
                                  <p:stCondLst>
                                    <p:cond delay="0"/>
                                  </p:stCondLst>
                                  <p:childTnLst>
                                    <p:anim calcmode="lin" valueType="num">
                                      <p:cBhvr>
                                        <p:cTn id="376" dur="500"/>
                                        <p:tgtEl>
                                          <p:spTgt spid="61"/>
                                        </p:tgtEl>
                                        <p:attrNameLst>
                                          <p:attrName>ppt_w</p:attrName>
                                        </p:attrNameLst>
                                      </p:cBhvr>
                                      <p:tavLst>
                                        <p:tav tm="0">
                                          <p:val>
                                            <p:strVal val="ppt_w"/>
                                          </p:val>
                                        </p:tav>
                                        <p:tav tm="100000">
                                          <p:val>
                                            <p:strVal val="ppt_w*0.70"/>
                                          </p:val>
                                        </p:tav>
                                      </p:tavLst>
                                    </p:anim>
                                    <p:anim calcmode="lin" valueType="num">
                                      <p:cBhvr>
                                        <p:cTn id="377" dur="500"/>
                                        <p:tgtEl>
                                          <p:spTgt spid="61"/>
                                        </p:tgtEl>
                                        <p:attrNameLst>
                                          <p:attrName>ppt_h</p:attrName>
                                        </p:attrNameLst>
                                      </p:cBhvr>
                                      <p:tavLst>
                                        <p:tav tm="0">
                                          <p:val>
                                            <p:strVal val="ppt_h"/>
                                          </p:val>
                                        </p:tav>
                                        <p:tav tm="100000">
                                          <p:val>
                                            <p:strVal val="ppt_h"/>
                                          </p:val>
                                        </p:tav>
                                      </p:tavLst>
                                    </p:anim>
                                    <p:animEffect transition="out" filter="fade">
                                      <p:cBhvr>
                                        <p:cTn id="378" dur="500"/>
                                        <p:tgtEl>
                                          <p:spTgt spid="61"/>
                                        </p:tgtEl>
                                      </p:cBhvr>
                                    </p:animEffect>
                                    <p:set>
                                      <p:cBhvr>
                                        <p:cTn id="379" dur="1" fill="hold">
                                          <p:stCondLst>
                                            <p:cond delay="499"/>
                                          </p:stCondLst>
                                        </p:cTn>
                                        <p:tgtEl>
                                          <p:spTgt spid="61"/>
                                        </p:tgtEl>
                                        <p:attrNameLst>
                                          <p:attrName>style.visibility</p:attrName>
                                        </p:attrNameLst>
                                      </p:cBhvr>
                                      <p:to>
                                        <p:strVal val="hidden"/>
                                      </p:to>
                                    </p:set>
                                  </p:childTnLst>
                                </p:cTn>
                              </p:par>
                              <p:par>
                                <p:cTn id="380" presetID="55" presetClass="exit" presetSubtype="0" fill="hold" grpId="1" nodeType="withEffect">
                                  <p:stCondLst>
                                    <p:cond delay="0"/>
                                  </p:stCondLst>
                                  <p:childTnLst>
                                    <p:anim calcmode="lin" valueType="num">
                                      <p:cBhvr>
                                        <p:cTn id="381" dur="500"/>
                                        <p:tgtEl>
                                          <p:spTgt spid="62"/>
                                        </p:tgtEl>
                                        <p:attrNameLst>
                                          <p:attrName>ppt_w</p:attrName>
                                        </p:attrNameLst>
                                      </p:cBhvr>
                                      <p:tavLst>
                                        <p:tav tm="0">
                                          <p:val>
                                            <p:strVal val="ppt_w"/>
                                          </p:val>
                                        </p:tav>
                                        <p:tav tm="100000">
                                          <p:val>
                                            <p:strVal val="ppt_w*0.70"/>
                                          </p:val>
                                        </p:tav>
                                      </p:tavLst>
                                    </p:anim>
                                    <p:anim calcmode="lin" valueType="num">
                                      <p:cBhvr>
                                        <p:cTn id="382" dur="500"/>
                                        <p:tgtEl>
                                          <p:spTgt spid="62"/>
                                        </p:tgtEl>
                                        <p:attrNameLst>
                                          <p:attrName>ppt_h</p:attrName>
                                        </p:attrNameLst>
                                      </p:cBhvr>
                                      <p:tavLst>
                                        <p:tav tm="0">
                                          <p:val>
                                            <p:strVal val="ppt_h"/>
                                          </p:val>
                                        </p:tav>
                                        <p:tav tm="100000">
                                          <p:val>
                                            <p:strVal val="ppt_h"/>
                                          </p:val>
                                        </p:tav>
                                      </p:tavLst>
                                    </p:anim>
                                    <p:animEffect transition="out" filter="fade">
                                      <p:cBhvr>
                                        <p:cTn id="383" dur="500"/>
                                        <p:tgtEl>
                                          <p:spTgt spid="62"/>
                                        </p:tgtEl>
                                      </p:cBhvr>
                                    </p:animEffect>
                                    <p:set>
                                      <p:cBhvr>
                                        <p:cTn id="384" dur="1" fill="hold">
                                          <p:stCondLst>
                                            <p:cond delay="499"/>
                                          </p:stCondLst>
                                        </p:cTn>
                                        <p:tgtEl>
                                          <p:spTgt spid="62"/>
                                        </p:tgtEl>
                                        <p:attrNameLst>
                                          <p:attrName>style.visibility</p:attrName>
                                        </p:attrNameLst>
                                      </p:cBhvr>
                                      <p:to>
                                        <p:strVal val="hidden"/>
                                      </p:to>
                                    </p:set>
                                  </p:childTnLst>
                                </p:cTn>
                              </p:par>
                              <p:par>
                                <p:cTn id="385" presetID="55" presetClass="exit" presetSubtype="0" fill="hold" grpId="1" nodeType="withEffect">
                                  <p:stCondLst>
                                    <p:cond delay="0"/>
                                  </p:stCondLst>
                                  <p:childTnLst>
                                    <p:anim calcmode="lin" valueType="num">
                                      <p:cBhvr>
                                        <p:cTn id="386" dur="500"/>
                                        <p:tgtEl>
                                          <p:spTgt spid="63"/>
                                        </p:tgtEl>
                                        <p:attrNameLst>
                                          <p:attrName>ppt_w</p:attrName>
                                        </p:attrNameLst>
                                      </p:cBhvr>
                                      <p:tavLst>
                                        <p:tav tm="0">
                                          <p:val>
                                            <p:strVal val="ppt_w"/>
                                          </p:val>
                                        </p:tav>
                                        <p:tav tm="100000">
                                          <p:val>
                                            <p:strVal val="ppt_w*0.70"/>
                                          </p:val>
                                        </p:tav>
                                      </p:tavLst>
                                    </p:anim>
                                    <p:anim calcmode="lin" valueType="num">
                                      <p:cBhvr>
                                        <p:cTn id="387" dur="500"/>
                                        <p:tgtEl>
                                          <p:spTgt spid="63"/>
                                        </p:tgtEl>
                                        <p:attrNameLst>
                                          <p:attrName>ppt_h</p:attrName>
                                        </p:attrNameLst>
                                      </p:cBhvr>
                                      <p:tavLst>
                                        <p:tav tm="0">
                                          <p:val>
                                            <p:strVal val="ppt_h"/>
                                          </p:val>
                                        </p:tav>
                                        <p:tav tm="100000">
                                          <p:val>
                                            <p:strVal val="ppt_h"/>
                                          </p:val>
                                        </p:tav>
                                      </p:tavLst>
                                    </p:anim>
                                    <p:animEffect transition="out" filter="fade">
                                      <p:cBhvr>
                                        <p:cTn id="388" dur="500"/>
                                        <p:tgtEl>
                                          <p:spTgt spid="63"/>
                                        </p:tgtEl>
                                      </p:cBhvr>
                                    </p:animEffect>
                                    <p:set>
                                      <p:cBhvr>
                                        <p:cTn id="389" dur="1" fill="hold">
                                          <p:stCondLst>
                                            <p:cond delay="499"/>
                                          </p:stCondLst>
                                        </p:cTn>
                                        <p:tgtEl>
                                          <p:spTgt spid="63"/>
                                        </p:tgtEl>
                                        <p:attrNameLst>
                                          <p:attrName>style.visibility</p:attrName>
                                        </p:attrNameLst>
                                      </p:cBhvr>
                                      <p:to>
                                        <p:strVal val="hidden"/>
                                      </p:to>
                                    </p:set>
                                  </p:childTnLst>
                                </p:cTn>
                              </p:par>
                            </p:childTnLst>
                          </p:cTn>
                        </p:par>
                        <p:par>
                          <p:cTn id="390" fill="hold">
                            <p:stCondLst>
                              <p:cond delay="4250"/>
                            </p:stCondLst>
                            <p:childTnLst>
                              <p:par>
                                <p:cTn id="391" presetID="55" presetClass="entr" presetSubtype="0" fill="hold" grpId="0" nodeType="afterEffect">
                                  <p:stCondLst>
                                    <p:cond delay="0"/>
                                  </p:stCondLst>
                                  <p:childTnLst>
                                    <p:set>
                                      <p:cBhvr>
                                        <p:cTn id="392" dur="1" fill="hold">
                                          <p:stCondLst>
                                            <p:cond delay="0"/>
                                          </p:stCondLst>
                                        </p:cTn>
                                        <p:tgtEl>
                                          <p:spTgt spid="50"/>
                                        </p:tgtEl>
                                        <p:attrNameLst>
                                          <p:attrName>style.visibility</p:attrName>
                                        </p:attrNameLst>
                                      </p:cBhvr>
                                      <p:to>
                                        <p:strVal val="visible"/>
                                      </p:to>
                                    </p:set>
                                    <p:anim calcmode="lin" valueType="num">
                                      <p:cBhvr>
                                        <p:cTn id="393" dur="500" fill="hold"/>
                                        <p:tgtEl>
                                          <p:spTgt spid="50"/>
                                        </p:tgtEl>
                                        <p:attrNameLst>
                                          <p:attrName>ppt_w</p:attrName>
                                        </p:attrNameLst>
                                      </p:cBhvr>
                                      <p:tavLst>
                                        <p:tav tm="0">
                                          <p:val>
                                            <p:strVal val="#ppt_w*0.70"/>
                                          </p:val>
                                        </p:tav>
                                        <p:tav tm="100000">
                                          <p:val>
                                            <p:strVal val="#ppt_w"/>
                                          </p:val>
                                        </p:tav>
                                      </p:tavLst>
                                    </p:anim>
                                    <p:anim calcmode="lin" valueType="num">
                                      <p:cBhvr>
                                        <p:cTn id="394" dur="500" fill="hold"/>
                                        <p:tgtEl>
                                          <p:spTgt spid="50"/>
                                        </p:tgtEl>
                                        <p:attrNameLst>
                                          <p:attrName>ppt_h</p:attrName>
                                        </p:attrNameLst>
                                      </p:cBhvr>
                                      <p:tavLst>
                                        <p:tav tm="0">
                                          <p:val>
                                            <p:strVal val="#ppt_h"/>
                                          </p:val>
                                        </p:tav>
                                        <p:tav tm="100000">
                                          <p:val>
                                            <p:strVal val="#ppt_h"/>
                                          </p:val>
                                        </p:tav>
                                      </p:tavLst>
                                    </p:anim>
                                    <p:animEffect transition="in" filter="fade">
                                      <p:cBhvr>
                                        <p:cTn id="395" dur="500"/>
                                        <p:tgtEl>
                                          <p:spTgt spid="50"/>
                                        </p:tgtEl>
                                      </p:cBhvr>
                                    </p:animEffect>
                                  </p:childTnLst>
                                </p:cTn>
                              </p:par>
                              <p:par>
                                <p:cTn id="396" presetID="55" presetClass="entr" presetSubtype="0" fill="hold" grpId="0" nodeType="withEffect">
                                  <p:stCondLst>
                                    <p:cond delay="0"/>
                                  </p:stCondLst>
                                  <p:childTnLst>
                                    <p:set>
                                      <p:cBhvr>
                                        <p:cTn id="397" dur="1" fill="hold">
                                          <p:stCondLst>
                                            <p:cond delay="0"/>
                                          </p:stCondLst>
                                        </p:cTn>
                                        <p:tgtEl>
                                          <p:spTgt spid="64"/>
                                        </p:tgtEl>
                                        <p:attrNameLst>
                                          <p:attrName>style.visibility</p:attrName>
                                        </p:attrNameLst>
                                      </p:cBhvr>
                                      <p:to>
                                        <p:strVal val="visible"/>
                                      </p:to>
                                    </p:set>
                                    <p:anim calcmode="lin" valueType="num">
                                      <p:cBhvr>
                                        <p:cTn id="398" dur="500" fill="hold"/>
                                        <p:tgtEl>
                                          <p:spTgt spid="64"/>
                                        </p:tgtEl>
                                        <p:attrNameLst>
                                          <p:attrName>ppt_w</p:attrName>
                                        </p:attrNameLst>
                                      </p:cBhvr>
                                      <p:tavLst>
                                        <p:tav tm="0">
                                          <p:val>
                                            <p:strVal val="#ppt_w*0.70"/>
                                          </p:val>
                                        </p:tav>
                                        <p:tav tm="100000">
                                          <p:val>
                                            <p:strVal val="#ppt_w"/>
                                          </p:val>
                                        </p:tav>
                                      </p:tavLst>
                                    </p:anim>
                                    <p:anim calcmode="lin" valueType="num">
                                      <p:cBhvr>
                                        <p:cTn id="399" dur="500" fill="hold"/>
                                        <p:tgtEl>
                                          <p:spTgt spid="64"/>
                                        </p:tgtEl>
                                        <p:attrNameLst>
                                          <p:attrName>ppt_h</p:attrName>
                                        </p:attrNameLst>
                                      </p:cBhvr>
                                      <p:tavLst>
                                        <p:tav tm="0">
                                          <p:val>
                                            <p:strVal val="#ppt_h"/>
                                          </p:val>
                                        </p:tav>
                                        <p:tav tm="100000">
                                          <p:val>
                                            <p:strVal val="#ppt_h"/>
                                          </p:val>
                                        </p:tav>
                                      </p:tavLst>
                                    </p:anim>
                                    <p:animEffect transition="in" filter="fade">
                                      <p:cBhvr>
                                        <p:cTn id="400" dur="500"/>
                                        <p:tgtEl>
                                          <p:spTgt spid="64"/>
                                        </p:tgtEl>
                                      </p:cBhvr>
                                    </p:animEffect>
                                  </p:childTnLst>
                                </p:cTn>
                              </p:par>
                              <p:par>
                                <p:cTn id="401" presetID="55" presetClass="entr" presetSubtype="0" fill="hold" grpId="0" nodeType="withEffect">
                                  <p:stCondLst>
                                    <p:cond delay="300"/>
                                  </p:stCondLst>
                                  <p:childTnLst>
                                    <p:set>
                                      <p:cBhvr>
                                        <p:cTn id="402" dur="1" fill="hold">
                                          <p:stCondLst>
                                            <p:cond delay="0"/>
                                          </p:stCondLst>
                                        </p:cTn>
                                        <p:tgtEl>
                                          <p:spTgt spid="65"/>
                                        </p:tgtEl>
                                        <p:attrNameLst>
                                          <p:attrName>style.visibility</p:attrName>
                                        </p:attrNameLst>
                                      </p:cBhvr>
                                      <p:to>
                                        <p:strVal val="visible"/>
                                      </p:to>
                                    </p:set>
                                    <p:anim calcmode="lin" valueType="num">
                                      <p:cBhvr>
                                        <p:cTn id="403" dur="750" fill="hold"/>
                                        <p:tgtEl>
                                          <p:spTgt spid="65"/>
                                        </p:tgtEl>
                                        <p:attrNameLst>
                                          <p:attrName>ppt_w</p:attrName>
                                        </p:attrNameLst>
                                      </p:cBhvr>
                                      <p:tavLst>
                                        <p:tav tm="0">
                                          <p:val>
                                            <p:strVal val="#ppt_w*0.70"/>
                                          </p:val>
                                        </p:tav>
                                        <p:tav tm="100000">
                                          <p:val>
                                            <p:strVal val="#ppt_w"/>
                                          </p:val>
                                        </p:tav>
                                      </p:tavLst>
                                    </p:anim>
                                    <p:anim calcmode="lin" valueType="num">
                                      <p:cBhvr>
                                        <p:cTn id="404" dur="750" fill="hold"/>
                                        <p:tgtEl>
                                          <p:spTgt spid="65"/>
                                        </p:tgtEl>
                                        <p:attrNameLst>
                                          <p:attrName>ppt_h</p:attrName>
                                        </p:attrNameLst>
                                      </p:cBhvr>
                                      <p:tavLst>
                                        <p:tav tm="0">
                                          <p:val>
                                            <p:strVal val="#ppt_h"/>
                                          </p:val>
                                        </p:tav>
                                        <p:tav tm="100000">
                                          <p:val>
                                            <p:strVal val="#ppt_h"/>
                                          </p:val>
                                        </p:tav>
                                      </p:tavLst>
                                    </p:anim>
                                    <p:animEffect transition="in" filter="fade">
                                      <p:cBhvr>
                                        <p:cTn id="405" dur="750"/>
                                        <p:tgtEl>
                                          <p:spTgt spid="65"/>
                                        </p:tgtEl>
                                      </p:cBhvr>
                                    </p:animEffect>
                                  </p:childTnLst>
                                </p:cTn>
                              </p:par>
                              <p:par>
                                <p:cTn id="406" presetID="55" presetClass="entr" presetSubtype="0" fill="hold" grpId="0" nodeType="withEffect">
                                  <p:stCondLst>
                                    <p:cond delay="0"/>
                                  </p:stCondLst>
                                  <p:childTnLst>
                                    <p:set>
                                      <p:cBhvr>
                                        <p:cTn id="407" dur="1" fill="hold">
                                          <p:stCondLst>
                                            <p:cond delay="0"/>
                                          </p:stCondLst>
                                        </p:cTn>
                                        <p:tgtEl>
                                          <p:spTgt spid="66"/>
                                        </p:tgtEl>
                                        <p:attrNameLst>
                                          <p:attrName>style.visibility</p:attrName>
                                        </p:attrNameLst>
                                      </p:cBhvr>
                                      <p:to>
                                        <p:strVal val="visible"/>
                                      </p:to>
                                    </p:set>
                                    <p:anim calcmode="lin" valueType="num">
                                      <p:cBhvr>
                                        <p:cTn id="408" dur="750" fill="hold"/>
                                        <p:tgtEl>
                                          <p:spTgt spid="66"/>
                                        </p:tgtEl>
                                        <p:attrNameLst>
                                          <p:attrName>ppt_w</p:attrName>
                                        </p:attrNameLst>
                                      </p:cBhvr>
                                      <p:tavLst>
                                        <p:tav tm="0">
                                          <p:val>
                                            <p:strVal val="#ppt_w*0.70"/>
                                          </p:val>
                                        </p:tav>
                                        <p:tav tm="100000">
                                          <p:val>
                                            <p:strVal val="#ppt_w"/>
                                          </p:val>
                                        </p:tav>
                                      </p:tavLst>
                                    </p:anim>
                                    <p:anim calcmode="lin" valueType="num">
                                      <p:cBhvr>
                                        <p:cTn id="409" dur="750" fill="hold"/>
                                        <p:tgtEl>
                                          <p:spTgt spid="66"/>
                                        </p:tgtEl>
                                        <p:attrNameLst>
                                          <p:attrName>ppt_h</p:attrName>
                                        </p:attrNameLst>
                                      </p:cBhvr>
                                      <p:tavLst>
                                        <p:tav tm="0">
                                          <p:val>
                                            <p:strVal val="#ppt_h"/>
                                          </p:val>
                                        </p:tav>
                                        <p:tav tm="100000">
                                          <p:val>
                                            <p:strVal val="#ppt_h"/>
                                          </p:val>
                                        </p:tav>
                                      </p:tavLst>
                                    </p:anim>
                                    <p:animEffect transition="in" filter="fade">
                                      <p:cBhvr>
                                        <p:cTn id="410" dur="750"/>
                                        <p:tgtEl>
                                          <p:spTgt spid="66"/>
                                        </p:tgtEl>
                                      </p:cBhvr>
                                    </p:animEffect>
                                  </p:childTnLst>
                                </p:cTn>
                              </p:par>
                              <p:par>
                                <p:cTn id="411" presetID="55" presetClass="entr" presetSubtype="0" fill="hold" grpId="0" nodeType="withEffect">
                                  <p:stCondLst>
                                    <p:cond delay="0"/>
                                  </p:stCondLst>
                                  <p:childTnLst>
                                    <p:set>
                                      <p:cBhvr>
                                        <p:cTn id="412" dur="1" fill="hold">
                                          <p:stCondLst>
                                            <p:cond delay="0"/>
                                          </p:stCondLst>
                                        </p:cTn>
                                        <p:tgtEl>
                                          <p:spTgt spid="67"/>
                                        </p:tgtEl>
                                        <p:attrNameLst>
                                          <p:attrName>style.visibility</p:attrName>
                                        </p:attrNameLst>
                                      </p:cBhvr>
                                      <p:to>
                                        <p:strVal val="visible"/>
                                      </p:to>
                                    </p:set>
                                    <p:anim calcmode="lin" valueType="num">
                                      <p:cBhvr>
                                        <p:cTn id="413" dur="1250" fill="hold"/>
                                        <p:tgtEl>
                                          <p:spTgt spid="67"/>
                                        </p:tgtEl>
                                        <p:attrNameLst>
                                          <p:attrName>ppt_w</p:attrName>
                                        </p:attrNameLst>
                                      </p:cBhvr>
                                      <p:tavLst>
                                        <p:tav tm="0">
                                          <p:val>
                                            <p:strVal val="#ppt_w*0.70"/>
                                          </p:val>
                                        </p:tav>
                                        <p:tav tm="100000">
                                          <p:val>
                                            <p:strVal val="#ppt_w"/>
                                          </p:val>
                                        </p:tav>
                                      </p:tavLst>
                                    </p:anim>
                                    <p:anim calcmode="lin" valueType="num">
                                      <p:cBhvr>
                                        <p:cTn id="414" dur="1250" fill="hold"/>
                                        <p:tgtEl>
                                          <p:spTgt spid="67"/>
                                        </p:tgtEl>
                                        <p:attrNameLst>
                                          <p:attrName>ppt_h</p:attrName>
                                        </p:attrNameLst>
                                      </p:cBhvr>
                                      <p:tavLst>
                                        <p:tav tm="0">
                                          <p:val>
                                            <p:strVal val="#ppt_h"/>
                                          </p:val>
                                        </p:tav>
                                        <p:tav tm="100000">
                                          <p:val>
                                            <p:strVal val="#ppt_h"/>
                                          </p:val>
                                        </p:tav>
                                      </p:tavLst>
                                    </p:anim>
                                    <p:animEffect transition="in" filter="fade">
                                      <p:cBhvr>
                                        <p:cTn id="415" dur="1250"/>
                                        <p:tgtEl>
                                          <p:spTgt spid="67"/>
                                        </p:tgtEl>
                                      </p:cBhvr>
                                    </p:animEffect>
                                  </p:childTnLst>
                                </p:cTn>
                              </p:par>
                              <p:par>
                                <p:cTn id="416" presetID="55" presetClass="entr" presetSubtype="0" fill="hold" grpId="0" nodeType="withEffect">
                                  <p:stCondLst>
                                    <p:cond delay="0"/>
                                  </p:stCondLst>
                                  <p:childTnLst>
                                    <p:set>
                                      <p:cBhvr>
                                        <p:cTn id="417" dur="1" fill="hold">
                                          <p:stCondLst>
                                            <p:cond delay="0"/>
                                          </p:stCondLst>
                                        </p:cTn>
                                        <p:tgtEl>
                                          <p:spTgt spid="68"/>
                                        </p:tgtEl>
                                        <p:attrNameLst>
                                          <p:attrName>style.visibility</p:attrName>
                                        </p:attrNameLst>
                                      </p:cBhvr>
                                      <p:to>
                                        <p:strVal val="visible"/>
                                      </p:to>
                                    </p:set>
                                    <p:anim calcmode="lin" valueType="num">
                                      <p:cBhvr>
                                        <p:cTn id="418" dur="750" fill="hold"/>
                                        <p:tgtEl>
                                          <p:spTgt spid="68"/>
                                        </p:tgtEl>
                                        <p:attrNameLst>
                                          <p:attrName>ppt_w</p:attrName>
                                        </p:attrNameLst>
                                      </p:cBhvr>
                                      <p:tavLst>
                                        <p:tav tm="0">
                                          <p:val>
                                            <p:strVal val="#ppt_w*0.70"/>
                                          </p:val>
                                        </p:tav>
                                        <p:tav tm="100000">
                                          <p:val>
                                            <p:strVal val="#ppt_w"/>
                                          </p:val>
                                        </p:tav>
                                      </p:tavLst>
                                    </p:anim>
                                    <p:anim calcmode="lin" valueType="num">
                                      <p:cBhvr>
                                        <p:cTn id="419" dur="750" fill="hold"/>
                                        <p:tgtEl>
                                          <p:spTgt spid="68"/>
                                        </p:tgtEl>
                                        <p:attrNameLst>
                                          <p:attrName>ppt_h</p:attrName>
                                        </p:attrNameLst>
                                      </p:cBhvr>
                                      <p:tavLst>
                                        <p:tav tm="0">
                                          <p:val>
                                            <p:strVal val="#ppt_h"/>
                                          </p:val>
                                        </p:tav>
                                        <p:tav tm="100000">
                                          <p:val>
                                            <p:strVal val="#ppt_h"/>
                                          </p:val>
                                        </p:tav>
                                      </p:tavLst>
                                    </p:anim>
                                    <p:animEffect transition="in" filter="fade">
                                      <p:cBhvr>
                                        <p:cTn id="420" dur="750"/>
                                        <p:tgtEl>
                                          <p:spTgt spid="68"/>
                                        </p:tgtEl>
                                      </p:cBhvr>
                                    </p:animEffect>
                                  </p:childTnLst>
                                </p:cTn>
                              </p:par>
                              <p:par>
                                <p:cTn id="421" presetID="55" presetClass="entr" presetSubtype="0" fill="hold" grpId="0" nodeType="withEffect">
                                  <p:stCondLst>
                                    <p:cond delay="0"/>
                                  </p:stCondLst>
                                  <p:childTnLst>
                                    <p:set>
                                      <p:cBhvr>
                                        <p:cTn id="422" dur="1" fill="hold">
                                          <p:stCondLst>
                                            <p:cond delay="0"/>
                                          </p:stCondLst>
                                        </p:cTn>
                                        <p:tgtEl>
                                          <p:spTgt spid="69"/>
                                        </p:tgtEl>
                                        <p:attrNameLst>
                                          <p:attrName>style.visibility</p:attrName>
                                        </p:attrNameLst>
                                      </p:cBhvr>
                                      <p:to>
                                        <p:strVal val="visible"/>
                                      </p:to>
                                    </p:set>
                                    <p:anim calcmode="lin" valueType="num">
                                      <p:cBhvr>
                                        <p:cTn id="423" dur="500" fill="hold"/>
                                        <p:tgtEl>
                                          <p:spTgt spid="69"/>
                                        </p:tgtEl>
                                        <p:attrNameLst>
                                          <p:attrName>ppt_w</p:attrName>
                                        </p:attrNameLst>
                                      </p:cBhvr>
                                      <p:tavLst>
                                        <p:tav tm="0">
                                          <p:val>
                                            <p:strVal val="#ppt_w*0.70"/>
                                          </p:val>
                                        </p:tav>
                                        <p:tav tm="100000">
                                          <p:val>
                                            <p:strVal val="#ppt_w"/>
                                          </p:val>
                                        </p:tav>
                                      </p:tavLst>
                                    </p:anim>
                                    <p:anim calcmode="lin" valueType="num">
                                      <p:cBhvr>
                                        <p:cTn id="424" dur="500" fill="hold"/>
                                        <p:tgtEl>
                                          <p:spTgt spid="69"/>
                                        </p:tgtEl>
                                        <p:attrNameLst>
                                          <p:attrName>ppt_h</p:attrName>
                                        </p:attrNameLst>
                                      </p:cBhvr>
                                      <p:tavLst>
                                        <p:tav tm="0">
                                          <p:val>
                                            <p:strVal val="#ppt_h"/>
                                          </p:val>
                                        </p:tav>
                                        <p:tav tm="100000">
                                          <p:val>
                                            <p:strVal val="#ppt_h"/>
                                          </p:val>
                                        </p:tav>
                                      </p:tavLst>
                                    </p:anim>
                                    <p:animEffect transition="in" filter="fade">
                                      <p:cBhvr>
                                        <p:cTn id="425" dur="500"/>
                                        <p:tgtEl>
                                          <p:spTgt spid="69"/>
                                        </p:tgtEl>
                                      </p:cBhvr>
                                    </p:animEffect>
                                  </p:childTnLst>
                                </p:cTn>
                              </p:par>
                              <p:par>
                                <p:cTn id="426" presetID="55" presetClass="entr" presetSubtype="0" fill="hold" grpId="0" nodeType="withEffect">
                                  <p:stCondLst>
                                    <p:cond delay="0"/>
                                  </p:stCondLst>
                                  <p:childTnLst>
                                    <p:set>
                                      <p:cBhvr>
                                        <p:cTn id="427" dur="1" fill="hold">
                                          <p:stCondLst>
                                            <p:cond delay="0"/>
                                          </p:stCondLst>
                                        </p:cTn>
                                        <p:tgtEl>
                                          <p:spTgt spid="70"/>
                                        </p:tgtEl>
                                        <p:attrNameLst>
                                          <p:attrName>style.visibility</p:attrName>
                                        </p:attrNameLst>
                                      </p:cBhvr>
                                      <p:to>
                                        <p:strVal val="visible"/>
                                      </p:to>
                                    </p:set>
                                    <p:anim calcmode="lin" valueType="num">
                                      <p:cBhvr>
                                        <p:cTn id="428" dur="500" fill="hold"/>
                                        <p:tgtEl>
                                          <p:spTgt spid="70"/>
                                        </p:tgtEl>
                                        <p:attrNameLst>
                                          <p:attrName>ppt_w</p:attrName>
                                        </p:attrNameLst>
                                      </p:cBhvr>
                                      <p:tavLst>
                                        <p:tav tm="0">
                                          <p:val>
                                            <p:strVal val="#ppt_w*0.70"/>
                                          </p:val>
                                        </p:tav>
                                        <p:tav tm="100000">
                                          <p:val>
                                            <p:strVal val="#ppt_w"/>
                                          </p:val>
                                        </p:tav>
                                      </p:tavLst>
                                    </p:anim>
                                    <p:anim calcmode="lin" valueType="num">
                                      <p:cBhvr>
                                        <p:cTn id="429" dur="500" fill="hold"/>
                                        <p:tgtEl>
                                          <p:spTgt spid="70"/>
                                        </p:tgtEl>
                                        <p:attrNameLst>
                                          <p:attrName>ppt_h</p:attrName>
                                        </p:attrNameLst>
                                      </p:cBhvr>
                                      <p:tavLst>
                                        <p:tav tm="0">
                                          <p:val>
                                            <p:strVal val="#ppt_h"/>
                                          </p:val>
                                        </p:tav>
                                        <p:tav tm="100000">
                                          <p:val>
                                            <p:strVal val="#ppt_h"/>
                                          </p:val>
                                        </p:tav>
                                      </p:tavLst>
                                    </p:anim>
                                    <p:animEffect transition="in" filter="fade">
                                      <p:cBhvr>
                                        <p:cTn id="430" dur="500"/>
                                        <p:tgtEl>
                                          <p:spTgt spid="70"/>
                                        </p:tgtEl>
                                      </p:cBhvr>
                                    </p:animEffect>
                                  </p:childTnLst>
                                </p:cTn>
                              </p:par>
                              <p:par>
                                <p:cTn id="431" presetID="55" presetClass="entr" presetSubtype="0" fill="hold" grpId="0" nodeType="withEffect">
                                  <p:stCondLst>
                                    <p:cond delay="350"/>
                                  </p:stCondLst>
                                  <p:childTnLst>
                                    <p:set>
                                      <p:cBhvr>
                                        <p:cTn id="432" dur="1" fill="hold">
                                          <p:stCondLst>
                                            <p:cond delay="0"/>
                                          </p:stCondLst>
                                        </p:cTn>
                                        <p:tgtEl>
                                          <p:spTgt spid="71"/>
                                        </p:tgtEl>
                                        <p:attrNameLst>
                                          <p:attrName>style.visibility</p:attrName>
                                        </p:attrNameLst>
                                      </p:cBhvr>
                                      <p:to>
                                        <p:strVal val="visible"/>
                                      </p:to>
                                    </p:set>
                                    <p:anim calcmode="lin" valueType="num">
                                      <p:cBhvr>
                                        <p:cTn id="433" dur="500" fill="hold"/>
                                        <p:tgtEl>
                                          <p:spTgt spid="71"/>
                                        </p:tgtEl>
                                        <p:attrNameLst>
                                          <p:attrName>ppt_w</p:attrName>
                                        </p:attrNameLst>
                                      </p:cBhvr>
                                      <p:tavLst>
                                        <p:tav tm="0">
                                          <p:val>
                                            <p:strVal val="#ppt_w*0.70"/>
                                          </p:val>
                                        </p:tav>
                                        <p:tav tm="100000">
                                          <p:val>
                                            <p:strVal val="#ppt_w"/>
                                          </p:val>
                                        </p:tav>
                                      </p:tavLst>
                                    </p:anim>
                                    <p:anim calcmode="lin" valueType="num">
                                      <p:cBhvr>
                                        <p:cTn id="434" dur="500" fill="hold"/>
                                        <p:tgtEl>
                                          <p:spTgt spid="71"/>
                                        </p:tgtEl>
                                        <p:attrNameLst>
                                          <p:attrName>ppt_h</p:attrName>
                                        </p:attrNameLst>
                                      </p:cBhvr>
                                      <p:tavLst>
                                        <p:tav tm="0">
                                          <p:val>
                                            <p:strVal val="#ppt_h"/>
                                          </p:val>
                                        </p:tav>
                                        <p:tav tm="100000">
                                          <p:val>
                                            <p:strVal val="#ppt_h"/>
                                          </p:val>
                                        </p:tav>
                                      </p:tavLst>
                                    </p:anim>
                                    <p:animEffect transition="in" filter="fade">
                                      <p:cBhvr>
                                        <p:cTn id="435" dur="500"/>
                                        <p:tgtEl>
                                          <p:spTgt spid="71"/>
                                        </p:tgtEl>
                                      </p:cBhvr>
                                    </p:animEffect>
                                  </p:childTnLst>
                                </p:cTn>
                              </p:par>
                              <p:par>
                                <p:cTn id="436" presetID="55" presetClass="entr" presetSubtype="0" fill="hold" grpId="0" nodeType="withEffect">
                                  <p:stCondLst>
                                    <p:cond delay="0"/>
                                  </p:stCondLst>
                                  <p:childTnLst>
                                    <p:set>
                                      <p:cBhvr>
                                        <p:cTn id="437" dur="1" fill="hold">
                                          <p:stCondLst>
                                            <p:cond delay="0"/>
                                          </p:stCondLst>
                                        </p:cTn>
                                        <p:tgtEl>
                                          <p:spTgt spid="72"/>
                                        </p:tgtEl>
                                        <p:attrNameLst>
                                          <p:attrName>style.visibility</p:attrName>
                                        </p:attrNameLst>
                                      </p:cBhvr>
                                      <p:to>
                                        <p:strVal val="visible"/>
                                      </p:to>
                                    </p:set>
                                    <p:anim calcmode="lin" valueType="num">
                                      <p:cBhvr>
                                        <p:cTn id="438" dur="500" fill="hold"/>
                                        <p:tgtEl>
                                          <p:spTgt spid="72"/>
                                        </p:tgtEl>
                                        <p:attrNameLst>
                                          <p:attrName>ppt_w</p:attrName>
                                        </p:attrNameLst>
                                      </p:cBhvr>
                                      <p:tavLst>
                                        <p:tav tm="0">
                                          <p:val>
                                            <p:strVal val="#ppt_w*0.70"/>
                                          </p:val>
                                        </p:tav>
                                        <p:tav tm="100000">
                                          <p:val>
                                            <p:strVal val="#ppt_w"/>
                                          </p:val>
                                        </p:tav>
                                      </p:tavLst>
                                    </p:anim>
                                    <p:anim calcmode="lin" valueType="num">
                                      <p:cBhvr>
                                        <p:cTn id="439" dur="500" fill="hold"/>
                                        <p:tgtEl>
                                          <p:spTgt spid="72"/>
                                        </p:tgtEl>
                                        <p:attrNameLst>
                                          <p:attrName>ppt_h</p:attrName>
                                        </p:attrNameLst>
                                      </p:cBhvr>
                                      <p:tavLst>
                                        <p:tav tm="0">
                                          <p:val>
                                            <p:strVal val="#ppt_h"/>
                                          </p:val>
                                        </p:tav>
                                        <p:tav tm="100000">
                                          <p:val>
                                            <p:strVal val="#ppt_h"/>
                                          </p:val>
                                        </p:tav>
                                      </p:tavLst>
                                    </p:anim>
                                    <p:animEffect transition="in" filter="fade">
                                      <p:cBhvr>
                                        <p:cTn id="440" dur="500"/>
                                        <p:tgtEl>
                                          <p:spTgt spid="72"/>
                                        </p:tgtEl>
                                      </p:cBhvr>
                                    </p:animEffect>
                                  </p:childTnLst>
                                </p:cTn>
                              </p:par>
                              <p:par>
                                <p:cTn id="441" presetID="55" presetClass="entr" presetSubtype="0" fill="hold" grpId="0" nodeType="withEffect">
                                  <p:stCondLst>
                                    <p:cond delay="0"/>
                                  </p:stCondLst>
                                  <p:childTnLst>
                                    <p:set>
                                      <p:cBhvr>
                                        <p:cTn id="442" dur="1" fill="hold">
                                          <p:stCondLst>
                                            <p:cond delay="0"/>
                                          </p:stCondLst>
                                        </p:cTn>
                                        <p:tgtEl>
                                          <p:spTgt spid="73"/>
                                        </p:tgtEl>
                                        <p:attrNameLst>
                                          <p:attrName>style.visibility</p:attrName>
                                        </p:attrNameLst>
                                      </p:cBhvr>
                                      <p:to>
                                        <p:strVal val="visible"/>
                                      </p:to>
                                    </p:set>
                                    <p:anim calcmode="lin" valueType="num">
                                      <p:cBhvr>
                                        <p:cTn id="443" dur="1250" fill="hold"/>
                                        <p:tgtEl>
                                          <p:spTgt spid="73"/>
                                        </p:tgtEl>
                                        <p:attrNameLst>
                                          <p:attrName>ppt_w</p:attrName>
                                        </p:attrNameLst>
                                      </p:cBhvr>
                                      <p:tavLst>
                                        <p:tav tm="0">
                                          <p:val>
                                            <p:strVal val="#ppt_w*0.70"/>
                                          </p:val>
                                        </p:tav>
                                        <p:tav tm="100000">
                                          <p:val>
                                            <p:strVal val="#ppt_w"/>
                                          </p:val>
                                        </p:tav>
                                      </p:tavLst>
                                    </p:anim>
                                    <p:anim calcmode="lin" valueType="num">
                                      <p:cBhvr>
                                        <p:cTn id="444" dur="1250" fill="hold"/>
                                        <p:tgtEl>
                                          <p:spTgt spid="73"/>
                                        </p:tgtEl>
                                        <p:attrNameLst>
                                          <p:attrName>ppt_h</p:attrName>
                                        </p:attrNameLst>
                                      </p:cBhvr>
                                      <p:tavLst>
                                        <p:tav tm="0">
                                          <p:val>
                                            <p:strVal val="#ppt_h"/>
                                          </p:val>
                                        </p:tav>
                                        <p:tav tm="100000">
                                          <p:val>
                                            <p:strVal val="#ppt_h"/>
                                          </p:val>
                                        </p:tav>
                                      </p:tavLst>
                                    </p:anim>
                                    <p:animEffect transition="in" filter="fade">
                                      <p:cBhvr>
                                        <p:cTn id="445" dur="1250"/>
                                        <p:tgtEl>
                                          <p:spTgt spid="73"/>
                                        </p:tgtEl>
                                      </p:cBhvr>
                                    </p:animEffect>
                                  </p:childTnLst>
                                </p:cTn>
                              </p:par>
                              <p:par>
                                <p:cTn id="446" presetID="55" presetClass="entr" presetSubtype="0" fill="hold" grpId="0" nodeType="withEffect">
                                  <p:stCondLst>
                                    <p:cond delay="0"/>
                                  </p:stCondLst>
                                  <p:childTnLst>
                                    <p:set>
                                      <p:cBhvr>
                                        <p:cTn id="447" dur="1" fill="hold">
                                          <p:stCondLst>
                                            <p:cond delay="0"/>
                                          </p:stCondLst>
                                        </p:cTn>
                                        <p:tgtEl>
                                          <p:spTgt spid="74"/>
                                        </p:tgtEl>
                                        <p:attrNameLst>
                                          <p:attrName>style.visibility</p:attrName>
                                        </p:attrNameLst>
                                      </p:cBhvr>
                                      <p:to>
                                        <p:strVal val="visible"/>
                                      </p:to>
                                    </p:set>
                                    <p:anim calcmode="lin" valueType="num">
                                      <p:cBhvr>
                                        <p:cTn id="448" dur="500" fill="hold"/>
                                        <p:tgtEl>
                                          <p:spTgt spid="74"/>
                                        </p:tgtEl>
                                        <p:attrNameLst>
                                          <p:attrName>ppt_w</p:attrName>
                                        </p:attrNameLst>
                                      </p:cBhvr>
                                      <p:tavLst>
                                        <p:tav tm="0">
                                          <p:val>
                                            <p:strVal val="#ppt_w*0.70"/>
                                          </p:val>
                                        </p:tav>
                                        <p:tav tm="100000">
                                          <p:val>
                                            <p:strVal val="#ppt_w"/>
                                          </p:val>
                                        </p:tav>
                                      </p:tavLst>
                                    </p:anim>
                                    <p:anim calcmode="lin" valueType="num">
                                      <p:cBhvr>
                                        <p:cTn id="449" dur="500" fill="hold"/>
                                        <p:tgtEl>
                                          <p:spTgt spid="74"/>
                                        </p:tgtEl>
                                        <p:attrNameLst>
                                          <p:attrName>ppt_h</p:attrName>
                                        </p:attrNameLst>
                                      </p:cBhvr>
                                      <p:tavLst>
                                        <p:tav tm="0">
                                          <p:val>
                                            <p:strVal val="#ppt_h"/>
                                          </p:val>
                                        </p:tav>
                                        <p:tav tm="100000">
                                          <p:val>
                                            <p:strVal val="#ppt_h"/>
                                          </p:val>
                                        </p:tav>
                                      </p:tavLst>
                                    </p:anim>
                                    <p:animEffect transition="in" filter="fade">
                                      <p:cBhvr>
                                        <p:cTn id="450" dur="500"/>
                                        <p:tgtEl>
                                          <p:spTgt spid="74"/>
                                        </p:tgtEl>
                                      </p:cBhvr>
                                    </p:animEffect>
                                  </p:childTnLst>
                                </p:cTn>
                              </p:par>
                              <p:par>
                                <p:cTn id="451" presetID="55" presetClass="entr" presetSubtype="0" fill="hold" grpId="0" nodeType="withEffect">
                                  <p:stCondLst>
                                    <p:cond delay="0"/>
                                  </p:stCondLst>
                                  <p:childTnLst>
                                    <p:set>
                                      <p:cBhvr>
                                        <p:cTn id="452" dur="1" fill="hold">
                                          <p:stCondLst>
                                            <p:cond delay="0"/>
                                          </p:stCondLst>
                                        </p:cTn>
                                        <p:tgtEl>
                                          <p:spTgt spid="75"/>
                                        </p:tgtEl>
                                        <p:attrNameLst>
                                          <p:attrName>style.visibility</p:attrName>
                                        </p:attrNameLst>
                                      </p:cBhvr>
                                      <p:to>
                                        <p:strVal val="visible"/>
                                      </p:to>
                                    </p:set>
                                    <p:anim calcmode="lin" valueType="num">
                                      <p:cBhvr>
                                        <p:cTn id="453" dur="750" fill="hold"/>
                                        <p:tgtEl>
                                          <p:spTgt spid="75"/>
                                        </p:tgtEl>
                                        <p:attrNameLst>
                                          <p:attrName>ppt_w</p:attrName>
                                        </p:attrNameLst>
                                      </p:cBhvr>
                                      <p:tavLst>
                                        <p:tav tm="0">
                                          <p:val>
                                            <p:strVal val="#ppt_w*0.70"/>
                                          </p:val>
                                        </p:tav>
                                        <p:tav tm="100000">
                                          <p:val>
                                            <p:strVal val="#ppt_w"/>
                                          </p:val>
                                        </p:tav>
                                      </p:tavLst>
                                    </p:anim>
                                    <p:anim calcmode="lin" valueType="num">
                                      <p:cBhvr>
                                        <p:cTn id="454" dur="750" fill="hold"/>
                                        <p:tgtEl>
                                          <p:spTgt spid="75"/>
                                        </p:tgtEl>
                                        <p:attrNameLst>
                                          <p:attrName>ppt_h</p:attrName>
                                        </p:attrNameLst>
                                      </p:cBhvr>
                                      <p:tavLst>
                                        <p:tav tm="0">
                                          <p:val>
                                            <p:strVal val="#ppt_h"/>
                                          </p:val>
                                        </p:tav>
                                        <p:tav tm="100000">
                                          <p:val>
                                            <p:strVal val="#ppt_h"/>
                                          </p:val>
                                        </p:tav>
                                      </p:tavLst>
                                    </p:anim>
                                    <p:animEffect transition="in" filter="fade">
                                      <p:cBhvr>
                                        <p:cTn id="455" dur="750"/>
                                        <p:tgtEl>
                                          <p:spTgt spid="75"/>
                                        </p:tgtEl>
                                      </p:cBhvr>
                                    </p:animEffect>
                                  </p:childTnLst>
                                </p:cTn>
                              </p:par>
                              <p:par>
                                <p:cTn id="456" presetID="55" presetClass="entr" presetSubtype="0" fill="hold" grpId="0" nodeType="withEffect">
                                  <p:stCondLst>
                                    <p:cond delay="0"/>
                                  </p:stCondLst>
                                  <p:childTnLst>
                                    <p:set>
                                      <p:cBhvr>
                                        <p:cTn id="457" dur="1" fill="hold">
                                          <p:stCondLst>
                                            <p:cond delay="0"/>
                                          </p:stCondLst>
                                        </p:cTn>
                                        <p:tgtEl>
                                          <p:spTgt spid="76"/>
                                        </p:tgtEl>
                                        <p:attrNameLst>
                                          <p:attrName>style.visibility</p:attrName>
                                        </p:attrNameLst>
                                      </p:cBhvr>
                                      <p:to>
                                        <p:strVal val="visible"/>
                                      </p:to>
                                    </p:set>
                                    <p:anim calcmode="lin" valueType="num">
                                      <p:cBhvr>
                                        <p:cTn id="458" dur="500" fill="hold"/>
                                        <p:tgtEl>
                                          <p:spTgt spid="76"/>
                                        </p:tgtEl>
                                        <p:attrNameLst>
                                          <p:attrName>ppt_w</p:attrName>
                                        </p:attrNameLst>
                                      </p:cBhvr>
                                      <p:tavLst>
                                        <p:tav tm="0">
                                          <p:val>
                                            <p:strVal val="#ppt_w*0.70"/>
                                          </p:val>
                                        </p:tav>
                                        <p:tav tm="100000">
                                          <p:val>
                                            <p:strVal val="#ppt_w"/>
                                          </p:val>
                                        </p:tav>
                                      </p:tavLst>
                                    </p:anim>
                                    <p:anim calcmode="lin" valueType="num">
                                      <p:cBhvr>
                                        <p:cTn id="459" dur="500" fill="hold"/>
                                        <p:tgtEl>
                                          <p:spTgt spid="76"/>
                                        </p:tgtEl>
                                        <p:attrNameLst>
                                          <p:attrName>ppt_h</p:attrName>
                                        </p:attrNameLst>
                                      </p:cBhvr>
                                      <p:tavLst>
                                        <p:tav tm="0">
                                          <p:val>
                                            <p:strVal val="#ppt_h"/>
                                          </p:val>
                                        </p:tav>
                                        <p:tav tm="100000">
                                          <p:val>
                                            <p:strVal val="#ppt_h"/>
                                          </p:val>
                                        </p:tav>
                                      </p:tavLst>
                                    </p:anim>
                                    <p:animEffect transition="in" filter="fade">
                                      <p:cBhvr>
                                        <p:cTn id="460" dur="500"/>
                                        <p:tgtEl>
                                          <p:spTgt spid="76"/>
                                        </p:tgtEl>
                                      </p:cBhvr>
                                    </p:animEffect>
                                  </p:childTnLst>
                                </p:cTn>
                              </p:par>
                              <p:par>
                                <p:cTn id="461" presetID="55" presetClass="entr" presetSubtype="0" fill="hold" grpId="0" nodeType="withEffect">
                                  <p:stCondLst>
                                    <p:cond delay="100"/>
                                  </p:stCondLst>
                                  <p:childTnLst>
                                    <p:set>
                                      <p:cBhvr>
                                        <p:cTn id="462" dur="1" fill="hold">
                                          <p:stCondLst>
                                            <p:cond delay="0"/>
                                          </p:stCondLst>
                                        </p:cTn>
                                        <p:tgtEl>
                                          <p:spTgt spid="77"/>
                                        </p:tgtEl>
                                        <p:attrNameLst>
                                          <p:attrName>style.visibility</p:attrName>
                                        </p:attrNameLst>
                                      </p:cBhvr>
                                      <p:to>
                                        <p:strVal val="visible"/>
                                      </p:to>
                                    </p:set>
                                    <p:anim calcmode="lin" valueType="num">
                                      <p:cBhvr>
                                        <p:cTn id="463" dur="750" fill="hold"/>
                                        <p:tgtEl>
                                          <p:spTgt spid="77"/>
                                        </p:tgtEl>
                                        <p:attrNameLst>
                                          <p:attrName>ppt_w</p:attrName>
                                        </p:attrNameLst>
                                      </p:cBhvr>
                                      <p:tavLst>
                                        <p:tav tm="0">
                                          <p:val>
                                            <p:strVal val="#ppt_w*0.70"/>
                                          </p:val>
                                        </p:tav>
                                        <p:tav tm="100000">
                                          <p:val>
                                            <p:strVal val="#ppt_w"/>
                                          </p:val>
                                        </p:tav>
                                      </p:tavLst>
                                    </p:anim>
                                    <p:anim calcmode="lin" valueType="num">
                                      <p:cBhvr>
                                        <p:cTn id="464" dur="750" fill="hold"/>
                                        <p:tgtEl>
                                          <p:spTgt spid="77"/>
                                        </p:tgtEl>
                                        <p:attrNameLst>
                                          <p:attrName>ppt_h</p:attrName>
                                        </p:attrNameLst>
                                      </p:cBhvr>
                                      <p:tavLst>
                                        <p:tav tm="0">
                                          <p:val>
                                            <p:strVal val="#ppt_h"/>
                                          </p:val>
                                        </p:tav>
                                        <p:tav tm="100000">
                                          <p:val>
                                            <p:strVal val="#ppt_h"/>
                                          </p:val>
                                        </p:tav>
                                      </p:tavLst>
                                    </p:anim>
                                    <p:animEffect transition="in" filter="fade">
                                      <p:cBhvr>
                                        <p:cTn id="465" dur="750"/>
                                        <p:tgtEl>
                                          <p:spTgt spid="77"/>
                                        </p:tgtEl>
                                      </p:cBhvr>
                                    </p:animEffect>
                                  </p:childTnLst>
                                </p:cTn>
                              </p:par>
                              <p:par>
                                <p:cTn id="466" presetID="55" presetClass="entr" presetSubtype="0" fill="hold" grpId="0" nodeType="withEffect">
                                  <p:stCondLst>
                                    <p:cond delay="0"/>
                                  </p:stCondLst>
                                  <p:childTnLst>
                                    <p:set>
                                      <p:cBhvr>
                                        <p:cTn id="467" dur="1" fill="hold">
                                          <p:stCondLst>
                                            <p:cond delay="0"/>
                                          </p:stCondLst>
                                        </p:cTn>
                                        <p:tgtEl>
                                          <p:spTgt spid="78"/>
                                        </p:tgtEl>
                                        <p:attrNameLst>
                                          <p:attrName>style.visibility</p:attrName>
                                        </p:attrNameLst>
                                      </p:cBhvr>
                                      <p:to>
                                        <p:strVal val="visible"/>
                                      </p:to>
                                    </p:set>
                                    <p:anim calcmode="lin" valueType="num">
                                      <p:cBhvr>
                                        <p:cTn id="468" dur="500" fill="hold"/>
                                        <p:tgtEl>
                                          <p:spTgt spid="78"/>
                                        </p:tgtEl>
                                        <p:attrNameLst>
                                          <p:attrName>ppt_w</p:attrName>
                                        </p:attrNameLst>
                                      </p:cBhvr>
                                      <p:tavLst>
                                        <p:tav tm="0">
                                          <p:val>
                                            <p:strVal val="#ppt_w*0.70"/>
                                          </p:val>
                                        </p:tav>
                                        <p:tav tm="100000">
                                          <p:val>
                                            <p:strVal val="#ppt_w"/>
                                          </p:val>
                                        </p:tav>
                                      </p:tavLst>
                                    </p:anim>
                                    <p:anim calcmode="lin" valueType="num">
                                      <p:cBhvr>
                                        <p:cTn id="469" dur="500" fill="hold"/>
                                        <p:tgtEl>
                                          <p:spTgt spid="78"/>
                                        </p:tgtEl>
                                        <p:attrNameLst>
                                          <p:attrName>ppt_h</p:attrName>
                                        </p:attrNameLst>
                                      </p:cBhvr>
                                      <p:tavLst>
                                        <p:tav tm="0">
                                          <p:val>
                                            <p:strVal val="#ppt_h"/>
                                          </p:val>
                                        </p:tav>
                                        <p:tav tm="100000">
                                          <p:val>
                                            <p:strVal val="#ppt_h"/>
                                          </p:val>
                                        </p:tav>
                                      </p:tavLst>
                                    </p:anim>
                                    <p:animEffect transition="in" filter="fade">
                                      <p:cBhvr>
                                        <p:cTn id="470" dur="500"/>
                                        <p:tgtEl>
                                          <p:spTgt spid="78"/>
                                        </p:tgtEl>
                                      </p:cBhvr>
                                    </p:animEffect>
                                  </p:childTnLst>
                                </p:cTn>
                              </p:par>
                              <p:par>
                                <p:cTn id="471" presetID="55" presetClass="entr" presetSubtype="0" fill="hold" grpId="0" nodeType="withEffect">
                                  <p:stCondLst>
                                    <p:cond delay="300"/>
                                  </p:stCondLst>
                                  <p:childTnLst>
                                    <p:set>
                                      <p:cBhvr>
                                        <p:cTn id="472" dur="1" fill="hold">
                                          <p:stCondLst>
                                            <p:cond delay="0"/>
                                          </p:stCondLst>
                                        </p:cTn>
                                        <p:tgtEl>
                                          <p:spTgt spid="79"/>
                                        </p:tgtEl>
                                        <p:attrNameLst>
                                          <p:attrName>style.visibility</p:attrName>
                                        </p:attrNameLst>
                                      </p:cBhvr>
                                      <p:to>
                                        <p:strVal val="visible"/>
                                      </p:to>
                                    </p:set>
                                    <p:anim calcmode="lin" valueType="num">
                                      <p:cBhvr>
                                        <p:cTn id="473" dur="500" fill="hold"/>
                                        <p:tgtEl>
                                          <p:spTgt spid="79"/>
                                        </p:tgtEl>
                                        <p:attrNameLst>
                                          <p:attrName>ppt_w</p:attrName>
                                        </p:attrNameLst>
                                      </p:cBhvr>
                                      <p:tavLst>
                                        <p:tav tm="0">
                                          <p:val>
                                            <p:strVal val="#ppt_w*0.70"/>
                                          </p:val>
                                        </p:tav>
                                        <p:tav tm="100000">
                                          <p:val>
                                            <p:strVal val="#ppt_w"/>
                                          </p:val>
                                        </p:tav>
                                      </p:tavLst>
                                    </p:anim>
                                    <p:anim calcmode="lin" valueType="num">
                                      <p:cBhvr>
                                        <p:cTn id="474" dur="500" fill="hold"/>
                                        <p:tgtEl>
                                          <p:spTgt spid="79"/>
                                        </p:tgtEl>
                                        <p:attrNameLst>
                                          <p:attrName>ppt_h</p:attrName>
                                        </p:attrNameLst>
                                      </p:cBhvr>
                                      <p:tavLst>
                                        <p:tav tm="0">
                                          <p:val>
                                            <p:strVal val="#ppt_h"/>
                                          </p:val>
                                        </p:tav>
                                        <p:tav tm="100000">
                                          <p:val>
                                            <p:strVal val="#ppt_h"/>
                                          </p:val>
                                        </p:tav>
                                      </p:tavLst>
                                    </p:anim>
                                    <p:animEffect transition="in" filter="fade">
                                      <p:cBhvr>
                                        <p:cTn id="475" dur="500"/>
                                        <p:tgtEl>
                                          <p:spTgt spid="79"/>
                                        </p:tgtEl>
                                      </p:cBhvr>
                                    </p:animEffect>
                                  </p:childTnLst>
                                </p:cTn>
                              </p:par>
                              <p:par>
                                <p:cTn id="476" presetID="55" presetClass="entr" presetSubtype="0" fill="hold" grpId="0" nodeType="withEffect">
                                  <p:stCondLst>
                                    <p:cond delay="0"/>
                                  </p:stCondLst>
                                  <p:childTnLst>
                                    <p:set>
                                      <p:cBhvr>
                                        <p:cTn id="477" dur="1" fill="hold">
                                          <p:stCondLst>
                                            <p:cond delay="0"/>
                                          </p:stCondLst>
                                        </p:cTn>
                                        <p:tgtEl>
                                          <p:spTgt spid="80"/>
                                        </p:tgtEl>
                                        <p:attrNameLst>
                                          <p:attrName>style.visibility</p:attrName>
                                        </p:attrNameLst>
                                      </p:cBhvr>
                                      <p:to>
                                        <p:strVal val="visible"/>
                                      </p:to>
                                    </p:set>
                                    <p:anim calcmode="lin" valueType="num">
                                      <p:cBhvr>
                                        <p:cTn id="478" dur="750" fill="hold"/>
                                        <p:tgtEl>
                                          <p:spTgt spid="80"/>
                                        </p:tgtEl>
                                        <p:attrNameLst>
                                          <p:attrName>ppt_w</p:attrName>
                                        </p:attrNameLst>
                                      </p:cBhvr>
                                      <p:tavLst>
                                        <p:tav tm="0">
                                          <p:val>
                                            <p:strVal val="#ppt_w*0.70"/>
                                          </p:val>
                                        </p:tav>
                                        <p:tav tm="100000">
                                          <p:val>
                                            <p:strVal val="#ppt_w"/>
                                          </p:val>
                                        </p:tav>
                                      </p:tavLst>
                                    </p:anim>
                                    <p:anim calcmode="lin" valueType="num">
                                      <p:cBhvr>
                                        <p:cTn id="479" dur="750" fill="hold"/>
                                        <p:tgtEl>
                                          <p:spTgt spid="80"/>
                                        </p:tgtEl>
                                        <p:attrNameLst>
                                          <p:attrName>ppt_h</p:attrName>
                                        </p:attrNameLst>
                                      </p:cBhvr>
                                      <p:tavLst>
                                        <p:tav tm="0">
                                          <p:val>
                                            <p:strVal val="#ppt_h"/>
                                          </p:val>
                                        </p:tav>
                                        <p:tav tm="100000">
                                          <p:val>
                                            <p:strVal val="#ppt_h"/>
                                          </p:val>
                                        </p:tav>
                                      </p:tavLst>
                                    </p:anim>
                                    <p:animEffect transition="in" filter="fade">
                                      <p:cBhvr>
                                        <p:cTn id="480" dur="750"/>
                                        <p:tgtEl>
                                          <p:spTgt spid="80"/>
                                        </p:tgtEl>
                                      </p:cBhvr>
                                    </p:animEffect>
                                  </p:childTnLst>
                                </p:cTn>
                              </p:par>
                              <p:par>
                                <p:cTn id="481" presetID="55" presetClass="entr" presetSubtype="0" fill="hold" grpId="0" nodeType="withEffect">
                                  <p:stCondLst>
                                    <p:cond delay="0"/>
                                  </p:stCondLst>
                                  <p:childTnLst>
                                    <p:set>
                                      <p:cBhvr>
                                        <p:cTn id="482" dur="1" fill="hold">
                                          <p:stCondLst>
                                            <p:cond delay="0"/>
                                          </p:stCondLst>
                                        </p:cTn>
                                        <p:tgtEl>
                                          <p:spTgt spid="81"/>
                                        </p:tgtEl>
                                        <p:attrNameLst>
                                          <p:attrName>style.visibility</p:attrName>
                                        </p:attrNameLst>
                                      </p:cBhvr>
                                      <p:to>
                                        <p:strVal val="visible"/>
                                      </p:to>
                                    </p:set>
                                    <p:anim calcmode="lin" valueType="num">
                                      <p:cBhvr>
                                        <p:cTn id="483" dur="1250" fill="hold"/>
                                        <p:tgtEl>
                                          <p:spTgt spid="81"/>
                                        </p:tgtEl>
                                        <p:attrNameLst>
                                          <p:attrName>ppt_w</p:attrName>
                                        </p:attrNameLst>
                                      </p:cBhvr>
                                      <p:tavLst>
                                        <p:tav tm="0">
                                          <p:val>
                                            <p:strVal val="#ppt_w*0.70"/>
                                          </p:val>
                                        </p:tav>
                                        <p:tav tm="100000">
                                          <p:val>
                                            <p:strVal val="#ppt_w"/>
                                          </p:val>
                                        </p:tav>
                                      </p:tavLst>
                                    </p:anim>
                                    <p:anim calcmode="lin" valueType="num">
                                      <p:cBhvr>
                                        <p:cTn id="484" dur="1250" fill="hold"/>
                                        <p:tgtEl>
                                          <p:spTgt spid="81"/>
                                        </p:tgtEl>
                                        <p:attrNameLst>
                                          <p:attrName>ppt_h</p:attrName>
                                        </p:attrNameLst>
                                      </p:cBhvr>
                                      <p:tavLst>
                                        <p:tav tm="0">
                                          <p:val>
                                            <p:strVal val="#ppt_h"/>
                                          </p:val>
                                        </p:tav>
                                        <p:tav tm="100000">
                                          <p:val>
                                            <p:strVal val="#ppt_h"/>
                                          </p:val>
                                        </p:tav>
                                      </p:tavLst>
                                    </p:anim>
                                    <p:animEffect transition="in" filter="fade">
                                      <p:cBhvr>
                                        <p:cTn id="485" dur="1250"/>
                                        <p:tgtEl>
                                          <p:spTgt spid="81"/>
                                        </p:tgtEl>
                                      </p:cBhvr>
                                    </p:animEffect>
                                  </p:childTnLst>
                                </p:cTn>
                              </p:par>
                              <p:par>
                                <p:cTn id="486" presetID="55" presetClass="entr" presetSubtype="0" fill="hold" grpId="0" nodeType="withEffect">
                                  <p:stCondLst>
                                    <p:cond delay="0"/>
                                  </p:stCondLst>
                                  <p:childTnLst>
                                    <p:set>
                                      <p:cBhvr>
                                        <p:cTn id="487" dur="1" fill="hold">
                                          <p:stCondLst>
                                            <p:cond delay="0"/>
                                          </p:stCondLst>
                                        </p:cTn>
                                        <p:tgtEl>
                                          <p:spTgt spid="82"/>
                                        </p:tgtEl>
                                        <p:attrNameLst>
                                          <p:attrName>style.visibility</p:attrName>
                                        </p:attrNameLst>
                                      </p:cBhvr>
                                      <p:to>
                                        <p:strVal val="visible"/>
                                      </p:to>
                                    </p:set>
                                    <p:anim calcmode="lin" valueType="num">
                                      <p:cBhvr>
                                        <p:cTn id="488" dur="750" fill="hold"/>
                                        <p:tgtEl>
                                          <p:spTgt spid="82"/>
                                        </p:tgtEl>
                                        <p:attrNameLst>
                                          <p:attrName>ppt_w</p:attrName>
                                        </p:attrNameLst>
                                      </p:cBhvr>
                                      <p:tavLst>
                                        <p:tav tm="0">
                                          <p:val>
                                            <p:strVal val="#ppt_w*0.70"/>
                                          </p:val>
                                        </p:tav>
                                        <p:tav tm="100000">
                                          <p:val>
                                            <p:strVal val="#ppt_w"/>
                                          </p:val>
                                        </p:tav>
                                      </p:tavLst>
                                    </p:anim>
                                    <p:anim calcmode="lin" valueType="num">
                                      <p:cBhvr>
                                        <p:cTn id="489" dur="750" fill="hold"/>
                                        <p:tgtEl>
                                          <p:spTgt spid="82"/>
                                        </p:tgtEl>
                                        <p:attrNameLst>
                                          <p:attrName>ppt_h</p:attrName>
                                        </p:attrNameLst>
                                      </p:cBhvr>
                                      <p:tavLst>
                                        <p:tav tm="0">
                                          <p:val>
                                            <p:strVal val="#ppt_h"/>
                                          </p:val>
                                        </p:tav>
                                        <p:tav tm="100000">
                                          <p:val>
                                            <p:strVal val="#ppt_h"/>
                                          </p:val>
                                        </p:tav>
                                      </p:tavLst>
                                    </p:anim>
                                    <p:animEffect transition="in" filter="fade">
                                      <p:cBhvr>
                                        <p:cTn id="490" dur="750"/>
                                        <p:tgtEl>
                                          <p:spTgt spid="82"/>
                                        </p:tgtEl>
                                      </p:cBhvr>
                                    </p:animEffect>
                                  </p:childTnLst>
                                </p:cTn>
                              </p:par>
                              <p:par>
                                <p:cTn id="491" presetID="55" presetClass="entr" presetSubtype="0" fill="hold" grpId="0" nodeType="withEffect">
                                  <p:stCondLst>
                                    <p:cond delay="200"/>
                                  </p:stCondLst>
                                  <p:childTnLst>
                                    <p:set>
                                      <p:cBhvr>
                                        <p:cTn id="492" dur="1" fill="hold">
                                          <p:stCondLst>
                                            <p:cond delay="0"/>
                                          </p:stCondLst>
                                        </p:cTn>
                                        <p:tgtEl>
                                          <p:spTgt spid="83"/>
                                        </p:tgtEl>
                                        <p:attrNameLst>
                                          <p:attrName>style.visibility</p:attrName>
                                        </p:attrNameLst>
                                      </p:cBhvr>
                                      <p:to>
                                        <p:strVal val="visible"/>
                                      </p:to>
                                    </p:set>
                                    <p:anim calcmode="lin" valueType="num">
                                      <p:cBhvr>
                                        <p:cTn id="493" dur="500" fill="hold"/>
                                        <p:tgtEl>
                                          <p:spTgt spid="83"/>
                                        </p:tgtEl>
                                        <p:attrNameLst>
                                          <p:attrName>ppt_w</p:attrName>
                                        </p:attrNameLst>
                                      </p:cBhvr>
                                      <p:tavLst>
                                        <p:tav tm="0">
                                          <p:val>
                                            <p:strVal val="#ppt_w*0.70"/>
                                          </p:val>
                                        </p:tav>
                                        <p:tav tm="100000">
                                          <p:val>
                                            <p:strVal val="#ppt_w"/>
                                          </p:val>
                                        </p:tav>
                                      </p:tavLst>
                                    </p:anim>
                                    <p:anim calcmode="lin" valueType="num">
                                      <p:cBhvr>
                                        <p:cTn id="494" dur="500" fill="hold"/>
                                        <p:tgtEl>
                                          <p:spTgt spid="83"/>
                                        </p:tgtEl>
                                        <p:attrNameLst>
                                          <p:attrName>ppt_h</p:attrName>
                                        </p:attrNameLst>
                                      </p:cBhvr>
                                      <p:tavLst>
                                        <p:tav tm="0">
                                          <p:val>
                                            <p:strVal val="#ppt_h"/>
                                          </p:val>
                                        </p:tav>
                                        <p:tav tm="100000">
                                          <p:val>
                                            <p:strVal val="#ppt_h"/>
                                          </p:val>
                                        </p:tav>
                                      </p:tavLst>
                                    </p:anim>
                                    <p:animEffect transition="in" filter="fade">
                                      <p:cBhvr>
                                        <p:cTn id="495" dur="500"/>
                                        <p:tgtEl>
                                          <p:spTgt spid="83"/>
                                        </p:tgtEl>
                                      </p:cBhvr>
                                    </p:animEffect>
                                  </p:childTnLst>
                                </p:cTn>
                              </p:par>
                              <p:par>
                                <p:cTn id="496" presetID="55" presetClass="entr" presetSubtype="0" fill="hold" grpId="0" nodeType="withEffect">
                                  <p:stCondLst>
                                    <p:cond delay="0"/>
                                  </p:stCondLst>
                                  <p:childTnLst>
                                    <p:set>
                                      <p:cBhvr>
                                        <p:cTn id="497" dur="1" fill="hold">
                                          <p:stCondLst>
                                            <p:cond delay="0"/>
                                          </p:stCondLst>
                                        </p:cTn>
                                        <p:tgtEl>
                                          <p:spTgt spid="84"/>
                                        </p:tgtEl>
                                        <p:attrNameLst>
                                          <p:attrName>style.visibility</p:attrName>
                                        </p:attrNameLst>
                                      </p:cBhvr>
                                      <p:to>
                                        <p:strVal val="visible"/>
                                      </p:to>
                                    </p:set>
                                    <p:anim calcmode="lin" valueType="num">
                                      <p:cBhvr>
                                        <p:cTn id="498" dur="500" fill="hold"/>
                                        <p:tgtEl>
                                          <p:spTgt spid="84"/>
                                        </p:tgtEl>
                                        <p:attrNameLst>
                                          <p:attrName>ppt_w</p:attrName>
                                        </p:attrNameLst>
                                      </p:cBhvr>
                                      <p:tavLst>
                                        <p:tav tm="0">
                                          <p:val>
                                            <p:strVal val="#ppt_w*0.70"/>
                                          </p:val>
                                        </p:tav>
                                        <p:tav tm="100000">
                                          <p:val>
                                            <p:strVal val="#ppt_w"/>
                                          </p:val>
                                        </p:tav>
                                      </p:tavLst>
                                    </p:anim>
                                    <p:anim calcmode="lin" valueType="num">
                                      <p:cBhvr>
                                        <p:cTn id="499" dur="500" fill="hold"/>
                                        <p:tgtEl>
                                          <p:spTgt spid="84"/>
                                        </p:tgtEl>
                                        <p:attrNameLst>
                                          <p:attrName>ppt_h</p:attrName>
                                        </p:attrNameLst>
                                      </p:cBhvr>
                                      <p:tavLst>
                                        <p:tav tm="0">
                                          <p:val>
                                            <p:strVal val="#ppt_h"/>
                                          </p:val>
                                        </p:tav>
                                        <p:tav tm="100000">
                                          <p:val>
                                            <p:strVal val="#ppt_h"/>
                                          </p:val>
                                        </p:tav>
                                      </p:tavLst>
                                    </p:anim>
                                    <p:animEffect transition="in" filter="fade">
                                      <p:cBhvr>
                                        <p:cTn id="500" dur="500"/>
                                        <p:tgtEl>
                                          <p:spTgt spid="84"/>
                                        </p:tgtEl>
                                      </p:cBhvr>
                                    </p:animEffect>
                                  </p:childTnLst>
                                </p:cTn>
                              </p:par>
                              <p:par>
                                <p:cTn id="501" presetID="55" presetClass="entr" presetSubtype="0" fill="hold" grpId="0" nodeType="withEffect">
                                  <p:stCondLst>
                                    <p:cond delay="300"/>
                                  </p:stCondLst>
                                  <p:childTnLst>
                                    <p:set>
                                      <p:cBhvr>
                                        <p:cTn id="502" dur="1" fill="hold">
                                          <p:stCondLst>
                                            <p:cond delay="0"/>
                                          </p:stCondLst>
                                        </p:cTn>
                                        <p:tgtEl>
                                          <p:spTgt spid="85"/>
                                        </p:tgtEl>
                                        <p:attrNameLst>
                                          <p:attrName>style.visibility</p:attrName>
                                        </p:attrNameLst>
                                      </p:cBhvr>
                                      <p:to>
                                        <p:strVal val="visible"/>
                                      </p:to>
                                    </p:set>
                                    <p:anim calcmode="lin" valueType="num">
                                      <p:cBhvr>
                                        <p:cTn id="503" dur="500" fill="hold"/>
                                        <p:tgtEl>
                                          <p:spTgt spid="85"/>
                                        </p:tgtEl>
                                        <p:attrNameLst>
                                          <p:attrName>ppt_w</p:attrName>
                                        </p:attrNameLst>
                                      </p:cBhvr>
                                      <p:tavLst>
                                        <p:tav tm="0">
                                          <p:val>
                                            <p:strVal val="#ppt_w*0.70"/>
                                          </p:val>
                                        </p:tav>
                                        <p:tav tm="100000">
                                          <p:val>
                                            <p:strVal val="#ppt_w"/>
                                          </p:val>
                                        </p:tav>
                                      </p:tavLst>
                                    </p:anim>
                                    <p:anim calcmode="lin" valueType="num">
                                      <p:cBhvr>
                                        <p:cTn id="504" dur="500" fill="hold"/>
                                        <p:tgtEl>
                                          <p:spTgt spid="85"/>
                                        </p:tgtEl>
                                        <p:attrNameLst>
                                          <p:attrName>ppt_h</p:attrName>
                                        </p:attrNameLst>
                                      </p:cBhvr>
                                      <p:tavLst>
                                        <p:tav tm="0">
                                          <p:val>
                                            <p:strVal val="#ppt_h"/>
                                          </p:val>
                                        </p:tav>
                                        <p:tav tm="100000">
                                          <p:val>
                                            <p:strVal val="#ppt_h"/>
                                          </p:val>
                                        </p:tav>
                                      </p:tavLst>
                                    </p:anim>
                                    <p:animEffect transition="in" filter="fade">
                                      <p:cBhvr>
                                        <p:cTn id="505" dur="500"/>
                                        <p:tgtEl>
                                          <p:spTgt spid="85"/>
                                        </p:tgtEl>
                                      </p:cBhvr>
                                    </p:animEffect>
                                  </p:childTnLst>
                                </p:cTn>
                              </p:par>
                              <p:par>
                                <p:cTn id="506" presetID="55" presetClass="entr" presetSubtype="0" fill="hold" grpId="0" nodeType="withEffect">
                                  <p:stCondLst>
                                    <p:cond delay="0"/>
                                  </p:stCondLst>
                                  <p:childTnLst>
                                    <p:set>
                                      <p:cBhvr>
                                        <p:cTn id="507" dur="1" fill="hold">
                                          <p:stCondLst>
                                            <p:cond delay="0"/>
                                          </p:stCondLst>
                                        </p:cTn>
                                        <p:tgtEl>
                                          <p:spTgt spid="86"/>
                                        </p:tgtEl>
                                        <p:attrNameLst>
                                          <p:attrName>style.visibility</p:attrName>
                                        </p:attrNameLst>
                                      </p:cBhvr>
                                      <p:to>
                                        <p:strVal val="visible"/>
                                      </p:to>
                                    </p:set>
                                    <p:anim calcmode="lin" valueType="num">
                                      <p:cBhvr>
                                        <p:cTn id="508" dur="500" fill="hold"/>
                                        <p:tgtEl>
                                          <p:spTgt spid="86"/>
                                        </p:tgtEl>
                                        <p:attrNameLst>
                                          <p:attrName>ppt_w</p:attrName>
                                        </p:attrNameLst>
                                      </p:cBhvr>
                                      <p:tavLst>
                                        <p:tav tm="0">
                                          <p:val>
                                            <p:strVal val="#ppt_w*0.70"/>
                                          </p:val>
                                        </p:tav>
                                        <p:tav tm="100000">
                                          <p:val>
                                            <p:strVal val="#ppt_w"/>
                                          </p:val>
                                        </p:tav>
                                      </p:tavLst>
                                    </p:anim>
                                    <p:anim calcmode="lin" valueType="num">
                                      <p:cBhvr>
                                        <p:cTn id="509" dur="500" fill="hold"/>
                                        <p:tgtEl>
                                          <p:spTgt spid="86"/>
                                        </p:tgtEl>
                                        <p:attrNameLst>
                                          <p:attrName>ppt_h</p:attrName>
                                        </p:attrNameLst>
                                      </p:cBhvr>
                                      <p:tavLst>
                                        <p:tav tm="0">
                                          <p:val>
                                            <p:strVal val="#ppt_h"/>
                                          </p:val>
                                        </p:tav>
                                        <p:tav tm="100000">
                                          <p:val>
                                            <p:strVal val="#ppt_h"/>
                                          </p:val>
                                        </p:tav>
                                      </p:tavLst>
                                    </p:anim>
                                    <p:animEffect transition="in" filter="fade">
                                      <p:cBhvr>
                                        <p:cTn id="510" dur="500"/>
                                        <p:tgtEl>
                                          <p:spTgt spid="86"/>
                                        </p:tgtEl>
                                      </p:cBhvr>
                                    </p:animEffect>
                                  </p:childTnLst>
                                </p:cTn>
                              </p:par>
                              <p:par>
                                <p:cTn id="511" presetID="55" presetClass="entr" presetSubtype="0" fill="hold" grpId="0" nodeType="withEffect">
                                  <p:stCondLst>
                                    <p:cond delay="0"/>
                                  </p:stCondLst>
                                  <p:childTnLst>
                                    <p:set>
                                      <p:cBhvr>
                                        <p:cTn id="512" dur="1" fill="hold">
                                          <p:stCondLst>
                                            <p:cond delay="0"/>
                                          </p:stCondLst>
                                        </p:cTn>
                                        <p:tgtEl>
                                          <p:spTgt spid="87"/>
                                        </p:tgtEl>
                                        <p:attrNameLst>
                                          <p:attrName>style.visibility</p:attrName>
                                        </p:attrNameLst>
                                      </p:cBhvr>
                                      <p:to>
                                        <p:strVal val="visible"/>
                                      </p:to>
                                    </p:set>
                                    <p:anim calcmode="lin" valueType="num">
                                      <p:cBhvr>
                                        <p:cTn id="513" dur="750" fill="hold"/>
                                        <p:tgtEl>
                                          <p:spTgt spid="87"/>
                                        </p:tgtEl>
                                        <p:attrNameLst>
                                          <p:attrName>ppt_w</p:attrName>
                                        </p:attrNameLst>
                                      </p:cBhvr>
                                      <p:tavLst>
                                        <p:tav tm="0">
                                          <p:val>
                                            <p:strVal val="#ppt_w*0.70"/>
                                          </p:val>
                                        </p:tav>
                                        <p:tav tm="100000">
                                          <p:val>
                                            <p:strVal val="#ppt_w"/>
                                          </p:val>
                                        </p:tav>
                                      </p:tavLst>
                                    </p:anim>
                                    <p:anim calcmode="lin" valueType="num">
                                      <p:cBhvr>
                                        <p:cTn id="514" dur="750" fill="hold"/>
                                        <p:tgtEl>
                                          <p:spTgt spid="87"/>
                                        </p:tgtEl>
                                        <p:attrNameLst>
                                          <p:attrName>ppt_h</p:attrName>
                                        </p:attrNameLst>
                                      </p:cBhvr>
                                      <p:tavLst>
                                        <p:tav tm="0">
                                          <p:val>
                                            <p:strVal val="#ppt_h"/>
                                          </p:val>
                                        </p:tav>
                                        <p:tav tm="100000">
                                          <p:val>
                                            <p:strVal val="#ppt_h"/>
                                          </p:val>
                                        </p:tav>
                                      </p:tavLst>
                                    </p:anim>
                                    <p:animEffect transition="in" filter="fade">
                                      <p:cBhvr>
                                        <p:cTn id="515" dur="750"/>
                                        <p:tgtEl>
                                          <p:spTgt spid="87"/>
                                        </p:tgtEl>
                                      </p:cBhvr>
                                    </p:animEffect>
                                  </p:childTnLst>
                                </p:cTn>
                              </p:par>
                              <p:par>
                                <p:cTn id="516" presetID="55" presetClass="entr" presetSubtype="0" fill="hold" grpId="0" nodeType="withEffect">
                                  <p:stCondLst>
                                    <p:cond delay="0"/>
                                  </p:stCondLst>
                                  <p:childTnLst>
                                    <p:set>
                                      <p:cBhvr>
                                        <p:cTn id="517" dur="1" fill="hold">
                                          <p:stCondLst>
                                            <p:cond delay="0"/>
                                          </p:stCondLst>
                                        </p:cTn>
                                        <p:tgtEl>
                                          <p:spTgt spid="88"/>
                                        </p:tgtEl>
                                        <p:attrNameLst>
                                          <p:attrName>style.visibility</p:attrName>
                                        </p:attrNameLst>
                                      </p:cBhvr>
                                      <p:to>
                                        <p:strVal val="visible"/>
                                      </p:to>
                                    </p:set>
                                    <p:anim calcmode="lin" valueType="num">
                                      <p:cBhvr>
                                        <p:cTn id="518" dur="500" fill="hold"/>
                                        <p:tgtEl>
                                          <p:spTgt spid="88"/>
                                        </p:tgtEl>
                                        <p:attrNameLst>
                                          <p:attrName>ppt_w</p:attrName>
                                        </p:attrNameLst>
                                      </p:cBhvr>
                                      <p:tavLst>
                                        <p:tav tm="0">
                                          <p:val>
                                            <p:strVal val="#ppt_w*0.70"/>
                                          </p:val>
                                        </p:tav>
                                        <p:tav tm="100000">
                                          <p:val>
                                            <p:strVal val="#ppt_w"/>
                                          </p:val>
                                        </p:tav>
                                      </p:tavLst>
                                    </p:anim>
                                    <p:anim calcmode="lin" valueType="num">
                                      <p:cBhvr>
                                        <p:cTn id="519" dur="500" fill="hold"/>
                                        <p:tgtEl>
                                          <p:spTgt spid="88"/>
                                        </p:tgtEl>
                                        <p:attrNameLst>
                                          <p:attrName>ppt_h</p:attrName>
                                        </p:attrNameLst>
                                      </p:cBhvr>
                                      <p:tavLst>
                                        <p:tav tm="0">
                                          <p:val>
                                            <p:strVal val="#ppt_h"/>
                                          </p:val>
                                        </p:tav>
                                        <p:tav tm="100000">
                                          <p:val>
                                            <p:strVal val="#ppt_h"/>
                                          </p:val>
                                        </p:tav>
                                      </p:tavLst>
                                    </p:anim>
                                    <p:animEffect transition="in" filter="fade">
                                      <p:cBhvr>
                                        <p:cTn id="520" dur="500"/>
                                        <p:tgtEl>
                                          <p:spTgt spid="88"/>
                                        </p:tgtEl>
                                      </p:cBhvr>
                                    </p:animEffect>
                                  </p:childTnLst>
                                </p:cTn>
                              </p:par>
                              <p:par>
                                <p:cTn id="521" presetID="55" presetClass="entr" presetSubtype="0" fill="hold" grpId="0" nodeType="withEffect">
                                  <p:stCondLst>
                                    <p:cond delay="0"/>
                                  </p:stCondLst>
                                  <p:childTnLst>
                                    <p:set>
                                      <p:cBhvr>
                                        <p:cTn id="522" dur="1" fill="hold">
                                          <p:stCondLst>
                                            <p:cond delay="0"/>
                                          </p:stCondLst>
                                        </p:cTn>
                                        <p:tgtEl>
                                          <p:spTgt spid="89"/>
                                        </p:tgtEl>
                                        <p:attrNameLst>
                                          <p:attrName>style.visibility</p:attrName>
                                        </p:attrNameLst>
                                      </p:cBhvr>
                                      <p:to>
                                        <p:strVal val="visible"/>
                                      </p:to>
                                    </p:set>
                                    <p:anim calcmode="lin" valueType="num">
                                      <p:cBhvr>
                                        <p:cTn id="523" dur="750" fill="hold"/>
                                        <p:tgtEl>
                                          <p:spTgt spid="89"/>
                                        </p:tgtEl>
                                        <p:attrNameLst>
                                          <p:attrName>ppt_w</p:attrName>
                                        </p:attrNameLst>
                                      </p:cBhvr>
                                      <p:tavLst>
                                        <p:tav tm="0">
                                          <p:val>
                                            <p:strVal val="#ppt_w*0.70"/>
                                          </p:val>
                                        </p:tav>
                                        <p:tav tm="100000">
                                          <p:val>
                                            <p:strVal val="#ppt_w"/>
                                          </p:val>
                                        </p:tav>
                                      </p:tavLst>
                                    </p:anim>
                                    <p:anim calcmode="lin" valueType="num">
                                      <p:cBhvr>
                                        <p:cTn id="524" dur="750" fill="hold"/>
                                        <p:tgtEl>
                                          <p:spTgt spid="89"/>
                                        </p:tgtEl>
                                        <p:attrNameLst>
                                          <p:attrName>ppt_h</p:attrName>
                                        </p:attrNameLst>
                                      </p:cBhvr>
                                      <p:tavLst>
                                        <p:tav tm="0">
                                          <p:val>
                                            <p:strVal val="#ppt_h"/>
                                          </p:val>
                                        </p:tav>
                                        <p:tav tm="100000">
                                          <p:val>
                                            <p:strVal val="#ppt_h"/>
                                          </p:val>
                                        </p:tav>
                                      </p:tavLst>
                                    </p:anim>
                                    <p:animEffect transition="in" filter="fade">
                                      <p:cBhvr>
                                        <p:cTn id="525" dur="750"/>
                                        <p:tgtEl>
                                          <p:spTgt spid="89"/>
                                        </p:tgtEl>
                                      </p:cBhvr>
                                    </p:animEffect>
                                  </p:childTnLst>
                                </p:cTn>
                              </p:par>
                              <p:par>
                                <p:cTn id="526" presetID="55" presetClass="entr" presetSubtype="0" fill="hold" grpId="0" nodeType="withEffect">
                                  <p:stCondLst>
                                    <p:cond delay="0"/>
                                  </p:stCondLst>
                                  <p:childTnLst>
                                    <p:set>
                                      <p:cBhvr>
                                        <p:cTn id="527" dur="1" fill="hold">
                                          <p:stCondLst>
                                            <p:cond delay="0"/>
                                          </p:stCondLst>
                                        </p:cTn>
                                        <p:tgtEl>
                                          <p:spTgt spid="90"/>
                                        </p:tgtEl>
                                        <p:attrNameLst>
                                          <p:attrName>style.visibility</p:attrName>
                                        </p:attrNameLst>
                                      </p:cBhvr>
                                      <p:to>
                                        <p:strVal val="visible"/>
                                      </p:to>
                                    </p:set>
                                    <p:anim calcmode="lin" valueType="num">
                                      <p:cBhvr>
                                        <p:cTn id="528" dur="500" fill="hold"/>
                                        <p:tgtEl>
                                          <p:spTgt spid="90"/>
                                        </p:tgtEl>
                                        <p:attrNameLst>
                                          <p:attrName>ppt_w</p:attrName>
                                        </p:attrNameLst>
                                      </p:cBhvr>
                                      <p:tavLst>
                                        <p:tav tm="0">
                                          <p:val>
                                            <p:strVal val="#ppt_w*0.70"/>
                                          </p:val>
                                        </p:tav>
                                        <p:tav tm="100000">
                                          <p:val>
                                            <p:strVal val="#ppt_w"/>
                                          </p:val>
                                        </p:tav>
                                      </p:tavLst>
                                    </p:anim>
                                    <p:anim calcmode="lin" valueType="num">
                                      <p:cBhvr>
                                        <p:cTn id="529" dur="500" fill="hold"/>
                                        <p:tgtEl>
                                          <p:spTgt spid="90"/>
                                        </p:tgtEl>
                                        <p:attrNameLst>
                                          <p:attrName>ppt_h</p:attrName>
                                        </p:attrNameLst>
                                      </p:cBhvr>
                                      <p:tavLst>
                                        <p:tav tm="0">
                                          <p:val>
                                            <p:strVal val="#ppt_h"/>
                                          </p:val>
                                        </p:tav>
                                        <p:tav tm="100000">
                                          <p:val>
                                            <p:strVal val="#ppt_h"/>
                                          </p:val>
                                        </p:tav>
                                      </p:tavLst>
                                    </p:anim>
                                    <p:animEffect transition="in" filter="fade">
                                      <p:cBhvr>
                                        <p:cTn id="530" dur="500"/>
                                        <p:tgtEl>
                                          <p:spTgt spid="90"/>
                                        </p:tgtEl>
                                      </p:cBhvr>
                                    </p:animEffect>
                                  </p:childTnLst>
                                </p:cTn>
                              </p:par>
                              <p:par>
                                <p:cTn id="531" presetID="55" presetClass="entr" presetSubtype="0" fill="hold" grpId="0" nodeType="withEffect">
                                  <p:stCondLst>
                                    <p:cond delay="600"/>
                                  </p:stCondLst>
                                  <p:childTnLst>
                                    <p:set>
                                      <p:cBhvr>
                                        <p:cTn id="532" dur="1" fill="hold">
                                          <p:stCondLst>
                                            <p:cond delay="0"/>
                                          </p:stCondLst>
                                        </p:cTn>
                                        <p:tgtEl>
                                          <p:spTgt spid="91"/>
                                        </p:tgtEl>
                                        <p:attrNameLst>
                                          <p:attrName>style.visibility</p:attrName>
                                        </p:attrNameLst>
                                      </p:cBhvr>
                                      <p:to>
                                        <p:strVal val="visible"/>
                                      </p:to>
                                    </p:set>
                                    <p:anim calcmode="lin" valueType="num">
                                      <p:cBhvr>
                                        <p:cTn id="533" dur="500" fill="hold"/>
                                        <p:tgtEl>
                                          <p:spTgt spid="91"/>
                                        </p:tgtEl>
                                        <p:attrNameLst>
                                          <p:attrName>ppt_w</p:attrName>
                                        </p:attrNameLst>
                                      </p:cBhvr>
                                      <p:tavLst>
                                        <p:tav tm="0">
                                          <p:val>
                                            <p:strVal val="#ppt_w*0.70"/>
                                          </p:val>
                                        </p:tav>
                                        <p:tav tm="100000">
                                          <p:val>
                                            <p:strVal val="#ppt_w"/>
                                          </p:val>
                                        </p:tav>
                                      </p:tavLst>
                                    </p:anim>
                                    <p:anim calcmode="lin" valueType="num">
                                      <p:cBhvr>
                                        <p:cTn id="534" dur="500" fill="hold"/>
                                        <p:tgtEl>
                                          <p:spTgt spid="91"/>
                                        </p:tgtEl>
                                        <p:attrNameLst>
                                          <p:attrName>ppt_h</p:attrName>
                                        </p:attrNameLst>
                                      </p:cBhvr>
                                      <p:tavLst>
                                        <p:tav tm="0">
                                          <p:val>
                                            <p:strVal val="#ppt_h"/>
                                          </p:val>
                                        </p:tav>
                                        <p:tav tm="100000">
                                          <p:val>
                                            <p:strVal val="#ppt_h"/>
                                          </p:val>
                                        </p:tav>
                                      </p:tavLst>
                                    </p:anim>
                                    <p:animEffect transition="in" filter="fade">
                                      <p:cBhvr>
                                        <p:cTn id="535" dur="500"/>
                                        <p:tgtEl>
                                          <p:spTgt spid="91"/>
                                        </p:tgtEl>
                                      </p:cBhvr>
                                    </p:animEffect>
                                  </p:childTnLst>
                                </p:cTn>
                              </p:par>
                              <p:par>
                                <p:cTn id="536" presetID="55" presetClass="entr" presetSubtype="0" fill="hold" grpId="0" nodeType="withEffect">
                                  <p:stCondLst>
                                    <p:cond delay="0"/>
                                  </p:stCondLst>
                                  <p:childTnLst>
                                    <p:set>
                                      <p:cBhvr>
                                        <p:cTn id="537" dur="1" fill="hold">
                                          <p:stCondLst>
                                            <p:cond delay="0"/>
                                          </p:stCondLst>
                                        </p:cTn>
                                        <p:tgtEl>
                                          <p:spTgt spid="92"/>
                                        </p:tgtEl>
                                        <p:attrNameLst>
                                          <p:attrName>style.visibility</p:attrName>
                                        </p:attrNameLst>
                                      </p:cBhvr>
                                      <p:to>
                                        <p:strVal val="visible"/>
                                      </p:to>
                                    </p:set>
                                    <p:anim calcmode="lin" valueType="num">
                                      <p:cBhvr>
                                        <p:cTn id="538" dur="500" fill="hold"/>
                                        <p:tgtEl>
                                          <p:spTgt spid="92"/>
                                        </p:tgtEl>
                                        <p:attrNameLst>
                                          <p:attrName>ppt_w</p:attrName>
                                        </p:attrNameLst>
                                      </p:cBhvr>
                                      <p:tavLst>
                                        <p:tav tm="0">
                                          <p:val>
                                            <p:strVal val="#ppt_w*0.70"/>
                                          </p:val>
                                        </p:tav>
                                        <p:tav tm="100000">
                                          <p:val>
                                            <p:strVal val="#ppt_w"/>
                                          </p:val>
                                        </p:tav>
                                      </p:tavLst>
                                    </p:anim>
                                    <p:anim calcmode="lin" valueType="num">
                                      <p:cBhvr>
                                        <p:cTn id="539" dur="500" fill="hold"/>
                                        <p:tgtEl>
                                          <p:spTgt spid="92"/>
                                        </p:tgtEl>
                                        <p:attrNameLst>
                                          <p:attrName>ppt_h</p:attrName>
                                        </p:attrNameLst>
                                      </p:cBhvr>
                                      <p:tavLst>
                                        <p:tav tm="0">
                                          <p:val>
                                            <p:strVal val="#ppt_h"/>
                                          </p:val>
                                        </p:tav>
                                        <p:tav tm="100000">
                                          <p:val>
                                            <p:strVal val="#ppt_h"/>
                                          </p:val>
                                        </p:tav>
                                      </p:tavLst>
                                    </p:anim>
                                    <p:animEffect transition="in" filter="fade">
                                      <p:cBhvr>
                                        <p:cTn id="540" dur="500"/>
                                        <p:tgtEl>
                                          <p:spTgt spid="92"/>
                                        </p:tgtEl>
                                      </p:cBhvr>
                                    </p:animEffect>
                                  </p:childTnLst>
                                </p:cTn>
                              </p:par>
                              <p:par>
                                <p:cTn id="541" presetID="55" presetClass="entr" presetSubtype="0" fill="hold" grpId="0" nodeType="withEffect">
                                  <p:stCondLst>
                                    <p:cond delay="0"/>
                                  </p:stCondLst>
                                  <p:childTnLst>
                                    <p:set>
                                      <p:cBhvr>
                                        <p:cTn id="542" dur="1" fill="hold">
                                          <p:stCondLst>
                                            <p:cond delay="0"/>
                                          </p:stCondLst>
                                        </p:cTn>
                                        <p:tgtEl>
                                          <p:spTgt spid="93"/>
                                        </p:tgtEl>
                                        <p:attrNameLst>
                                          <p:attrName>style.visibility</p:attrName>
                                        </p:attrNameLst>
                                      </p:cBhvr>
                                      <p:to>
                                        <p:strVal val="visible"/>
                                      </p:to>
                                    </p:set>
                                    <p:anim calcmode="lin" valueType="num">
                                      <p:cBhvr>
                                        <p:cTn id="543" dur="500" fill="hold"/>
                                        <p:tgtEl>
                                          <p:spTgt spid="93"/>
                                        </p:tgtEl>
                                        <p:attrNameLst>
                                          <p:attrName>ppt_w</p:attrName>
                                        </p:attrNameLst>
                                      </p:cBhvr>
                                      <p:tavLst>
                                        <p:tav tm="0">
                                          <p:val>
                                            <p:strVal val="#ppt_w*0.70"/>
                                          </p:val>
                                        </p:tav>
                                        <p:tav tm="100000">
                                          <p:val>
                                            <p:strVal val="#ppt_w"/>
                                          </p:val>
                                        </p:tav>
                                      </p:tavLst>
                                    </p:anim>
                                    <p:anim calcmode="lin" valueType="num">
                                      <p:cBhvr>
                                        <p:cTn id="544" dur="500" fill="hold"/>
                                        <p:tgtEl>
                                          <p:spTgt spid="93"/>
                                        </p:tgtEl>
                                        <p:attrNameLst>
                                          <p:attrName>ppt_h</p:attrName>
                                        </p:attrNameLst>
                                      </p:cBhvr>
                                      <p:tavLst>
                                        <p:tav tm="0">
                                          <p:val>
                                            <p:strVal val="#ppt_h"/>
                                          </p:val>
                                        </p:tav>
                                        <p:tav tm="100000">
                                          <p:val>
                                            <p:strVal val="#ppt_h"/>
                                          </p:val>
                                        </p:tav>
                                      </p:tavLst>
                                    </p:anim>
                                    <p:animEffect transition="in" filter="fade">
                                      <p:cBhvr>
                                        <p:cTn id="545" dur="500"/>
                                        <p:tgtEl>
                                          <p:spTgt spid="93"/>
                                        </p:tgtEl>
                                      </p:cBhvr>
                                    </p:animEffect>
                                  </p:childTnLst>
                                </p:cTn>
                              </p:par>
                              <p:par>
                                <p:cTn id="546" presetID="55" presetClass="entr" presetSubtype="0" fill="hold" grpId="0" nodeType="withEffect">
                                  <p:stCondLst>
                                    <p:cond delay="0"/>
                                  </p:stCondLst>
                                  <p:childTnLst>
                                    <p:set>
                                      <p:cBhvr>
                                        <p:cTn id="547" dur="1" fill="hold">
                                          <p:stCondLst>
                                            <p:cond delay="0"/>
                                          </p:stCondLst>
                                        </p:cTn>
                                        <p:tgtEl>
                                          <p:spTgt spid="94"/>
                                        </p:tgtEl>
                                        <p:attrNameLst>
                                          <p:attrName>style.visibility</p:attrName>
                                        </p:attrNameLst>
                                      </p:cBhvr>
                                      <p:to>
                                        <p:strVal val="visible"/>
                                      </p:to>
                                    </p:set>
                                    <p:anim calcmode="lin" valueType="num">
                                      <p:cBhvr>
                                        <p:cTn id="548" dur="500" fill="hold"/>
                                        <p:tgtEl>
                                          <p:spTgt spid="94"/>
                                        </p:tgtEl>
                                        <p:attrNameLst>
                                          <p:attrName>ppt_w</p:attrName>
                                        </p:attrNameLst>
                                      </p:cBhvr>
                                      <p:tavLst>
                                        <p:tav tm="0">
                                          <p:val>
                                            <p:strVal val="#ppt_w*0.70"/>
                                          </p:val>
                                        </p:tav>
                                        <p:tav tm="100000">
                                          <p:val>
                                            <p:strVal val="#ppt_w"/>
                                          </p:val>
                                        </p:tav>
                                      </p:tavLst>
                                    </p:anim>
                                    <p:anim calcmode="lin" valueType="num">
                                      <p:cBhvr>
                                        <p:cTn id="549" dur="500" fill="hold"/>
                                        <p:tgtEl>
                                          <p:spTgt spid="94"/>
                                        </p:tgtEl>
                                        <p:attrNameLst>
                                          <p:attrName>ppt_h</p:attrName>
                                        </p:attrNameLst>
                                      </p:cBhvr>
                                      <p:tavLst>
                                        <p:tav tm="0">
                                          <p:val>
                                            <p:strVal val="#ppt_h"/>
                                          </p:val>
                                        </p:tav>
                                        <p:tav tm="100000">
                                          <p:val>
                                            <p:strVal val="#ppt_h"/>
                                          </p:val>
                                        </p:tav>
                                      </p:tavLst>
                                    </p:anim>
                                    <p:animEffect transition="in" filter="fade">
                                      <p:cBhvr>
                                        <p:cTn id="550" dur="500"/>
                                        <p:tgtEl>
                                          <p:spTgt spid="94"/>
                                        </p:tgtEl>
                                      </p:cBhvr>
                                    </p:animEffect>
                                  </p:childTnLst>
                                </p:cTn>
                              </p:par>
                              <p:par>
                                <p:cTn id="551" presetID="55" presetClass="entr" presetSubtype="0" fill="hold" grpId="0" nodeType="withEffect">
                                  <p:stCondLst>
                                    <p:cond delay="0"/>
                                  </p:stCondLst>
                                  <p:childTnLst>
                                    <p:set>
                                      <p:cBhvr>
                                        <p:cTn id="552" dur="1" fill="hold">
                                          <p:stCondLst>
                                            <p:cond delay="0"/>
                                          </p:stCondLst>
                                        </p:cTn>
                                        <p:tgtEl>
                                          <p:spTgt spid="95"/>
                                        </p:tgtEl>
                                        <p:attrNameLst>
                                          <p:attrName>style.visibility</p:attrName>
                                        </p:attrNameLst>
                                      </p:cBhvr>
                                      <p:to>
                                        <p:strVal val="visible"/>
                                      </p:to>
                                    </p:set>
                                    <p:anim calcmode="lin" valueType="num">
                                      <p:cBhvr>
                                        <p:cTn id="553" dur="500" fill="hold"/>
                                        <p:tgtEl>
                                          <p:spTgt spid="95"/>
                                        </p:tgtEl>
                                        <p:attrNameLst>
                                          <p:attrName>ppt_w</p:attrName>
                                        </p:attrNameLst>
                                      </p:cBhvr>
                                      <p:tavLst>
                                        <p:tav tm="0">
                                          <p:val>
                                            <p:strVal val="#ppt_w*0.70"/>
                                          </p:val>
                                        </p:tav>
                                        <p:tav tm="100000">
                                          <p:val>
                                            <p:strVal val="#ppt_w"/>
                                          </p:val>
                                        </p:tav>
                                      </p:tavLst>
                                    </p:anim>
                                    <p:anim calcmode="lin" valueType="num">
                                      <p:cBhvr>
                                        <p:cTn id="554" dur="500" fill="hold"/>
                                        <p:tgtEl>
                                          <p:spTgt spid="95"/>
                                        </p:tgtEl>
                                        <p:attrNameLst>
                                          <p:attrName>ppt_h</p:attrName>
                                        </p:attrNameLst>
                                      </p:cBhvr>
                                      <p:tavLst>
                                        <p:tav tm="0">
                                          <p:val>
                                            <p:strVal val="#ppt_h"/>
                                          </p:val>
                                        </p:tav>
                                        <p:tav tm="100000">
                                          <p:val>
                                            <p:strVal val="#ppt_h"/>
                                          </p:val>
                                        </p:tav>
                                      </p:tavLst>
                                    </p:anim>
                                    <p:animEffect transition="in" filter="fade">
                                      <p:cBhvr>
                                        <p:cTn id="555" dur="500"/>
                                        <p:tgtEl>
                                          <p:spTgt spid="95"/>
                                        </p:tgtEl>
                                      </p:cBhvr>
                                    </p:animEffect>
                                  </p:childTnLst>
                                </p:cTn>
                              </p:par>
                              <p:par>
                                <p:cTn id="556" presetID="55" presetClass="entr" presetSubtype="0" fill="hold" grpId="0" nodeType="withEffect">
                                  <p:stCondLst>
                                    <p:cond delay="0"/>
                                  </p:stCondLst>
                                  <p:childTnLst>
                                    <p:set>
                                      <p:cBhvr>
                                        <p:cTn id="557" dur="1" fill="hold">
                                          <p:stCondLst>
                                            <p:cond delay="0"/>
                                          </p:stCondLst>
                                        </p:cTn>
                                        <p:tgtEl>
                                          <p:spTgt spid="96"/>
                                        </p:tgtEl>
                                        <p:attrNameLst>
                                          <p:attrName>style.visibility</p:attrName>
                                        </p:attrNameLst>
                                      </p:cBhvr>
                                      <p:to>
                                        <p:strVal val="visible"/>
                                      </p:to>
                                    </p:set>
                                    <p:anim calcmode="lin" valueType="num">
                                      <p:cBhvr>
                                        <p:cTn id="558" dur="750" fill="hold"/>
                                        <p:tgtEl>
                                          <p:spTgt spid="96"/>
                                        </p:tgtEl>
                                        <p:attrNameLst>
                                          <p:attrName>ppt_w</p:attrName>
                                        </p:attrNameLst>
                                      </p:cBhvr>
                                      <p:tavLst>
                                        <p:tav tm="0">
                                          <p:val>
                                            <p:strVal val="#ppt_w*0.70"/>
                                          </p:val>
                                        </p:tav>
                                        <p:tav tm="100000">
                                          <p:val>
                                            <p:strVal val="#ppt_w"/>
                                          </p:val>
                                        </p:tav>
                                      </p:tavLst>
                                    </p:anim>
                                    <p:anim calcmode="lin" valueType="num">
                                      <p:cBhvr>
                                        <p:cTn id="559" dur="750" fill="hold"/>
                                        <p:tgtEl>
                                          <p:spTgt spid="96"/>
                                        </p:tgtEl>
                                        <p:attrNameLst>
                                          <p:attrName>ppt_h</p:attrName>
                                        </p:attrNameLst>
                                      </p:cBhvr>
                                      <p:tavLst>
                                        <p:tav tm="0">
                                          <p:val>
                                            <p:strVal val="#ppt_h"/>
                                          </p:val>
                                        </p:tav>
                                        <p:tav tm="100000">
                                          <p:val>
                                            <p:strVal val="#ppt_h"/>
                                          </p:val>
                                        </p:tav>
                                      </p:tavLst>
                                    </p:anim>
                                    <p:animEffect transition="in" filter="fade">
                                      <p:cBhvr>
                                        <p:cTn id="560" dur="750"/>
                                        <p:tgtEl>
                                          <p:spTgt spid="96"/>
                                        </p:tgtEl>
                                      </p:cBhvr>
                                    </p:animEffect>
                                  </p:childTnLst>
                                </p:cTn>
                              </p:par>
                              <p:par>
                                <p:cTn id="561" presetID="55" presetClass="entr" presetSubtype="0" fill="hold" grpId="0" nodeType="withEffect">
                                  <p:stCondLst>
                                    <p:cond delay="400"/>
                                  </p:stCondLst>
                                  <p:childTnLst>
                                    <p:set>
                                      <p:cBhvr>
                                        <p:cTn id="562" dur="1" fill="hold">
                                          <p:stCondLst>
                                            <p:cond delay="0"/>
                                          </p:stCondLst>
                                        </p:cTn>
                                        <p:tgtEl>
                                          <p:spTgt spid="97"/>
                                        </p:tgtEl>
                                        <p:attrNameLst>
                                          <p:attrName>style.visibility</p:attrName>
                                        </p:attrNameLst>
                                      </p:cBhvr>
                                      <p:to>
                                        <p:strVal val="visible"/>
                                      </p:to>
                                    </p:set>
                                    <p:anim calcmode="lin" valueType="num">
                                      <p:cBhvr>
                                        <p:cTn id="563" dur="500" fill="hold"/>
                                        <p:tgtEl>
                                          <p:spTgt spid="97"/>
                                        </p:tgtEl>
                                        <p:attrNameLst>
                                          <p:attrName>ppt_w</p:attrName>
                                        </p:attrNameLst>
                                      </p:cBhvr>
                                      <p:tavLst>
                                        <p:tav tm="0">
                                          <p:val>
                                            <p:strVal val="#ppt_w*0.70"/>
                                          </p:val>
                                        </p:tav>
                                        <p:tav tm="100000">
                                          <p:val>
                                            <p:strVal val="#ppt_w"/>
                                          </p:val>
                                        </p:tav>
                                      </p:tavLst>
                                    </p:anim>
                                    <p:anim calcmode="lin" valueType="num">
                                      <p:cBhvr>
                                        <p:cTn id="564" dur="500" fill="hold"/>
                                        <p:tgtEl>
                                          <p:spTgt spid="97"/>
                                        </p:tgtEl>
                                        <p:attrNameLst>
                                          <p:attrName>ppt_h</p:attrName>
                                        </p:attrNameLst>
                                      </p:cBhvr>
                                      <p:tavLst>
                                        <p:tav tm="0">
                                          <p:val>
                                            <p:strVal val="#ppt_h"/>
                                          </p:val>
                                        </p:tav>
                                        <p:tav tm="100000">
                                          <p:val>
                                            <p:strVal val="#ppt_h"/>
                                          </p:val>
                                        </p:tav>
                                      </p:tavLst>
                                    </p:anim>
                                    <p:animEffect transition="in" filter="fade">
                                      <p:cBhvr>
                                        <p:cTn id="565" dur="500"/>
                                        <p:tgtEl>
                                          <p:spTgt spid="97"/>
                                        </p:tgtEl>
                                      </p:cBhvr>
                                    </p:animEffect>
                                  </p:childTnLst>
                                </p:cTn>
                              </p:par>
                              <p:par>
                                <p:cTn id="566" presetID="55" presetClass="entr" presetSubtype="0" fill="hold" grpId="0" nodeType="withEffect">
                                  <p:stCondLst>
                                    <p:cond delay="0"/>
                                  </p:stCondLst>
                                  <p:childTnLst>
                                    <p:set>
                                      <p:cBhvr>
                                        <p:cTn id="567" dur="1" fill="hold">
                                          <p:stCondLst>
                                            <p:cond delay="0"/>
                                          </p:stCondLst>
                                        </p:cTn>
                                        <p:tgtEl>
                                          <p:spTgt spid="98"/>
                                        </p:tgtEl>
                                        <p:attrNameLst>
                                          <p:attrName>style.visibility</p:attrName>
                                        </p:attrNameLst>
                                      </p:cBhvr>
                                      <p:to>
                                        <p:strVal val="visible"/>
                                      </p:to>
                                    </p:set>
                                    <p:anim calcmode="lin" valueType="num">
                                      <p:cBhvr>
                                        <p:cTn id="568" dur="500" fill="hold"/>
                                        <p:tgtEl>
                                          <p:spTgt spid="98"/>
                                        </p:tgtEl>
                                        <p:attrNameLst>
                                          <p:attrName>ppt_w</p:attrName>
                                        </p:attrNameLst>
                                      </p:cBhvr>
                                      <p:tavLst>
                                        <p:tav tm="0">
                                          <p:val>
                                            <p:strVal val="#ppt_w*0.70"/>
                                          </p:val>
                                        </p:tav>
                                        <p:tav tm="100000">
                                          <p:val>
                                            <p:strVal val="#ppt_w"/>
                                          </p:val>
                                        </p:tav>
                                      </p:tavLst>
                                    </p:anim>
                                    <p:anim calcmode="lin" valueType="num">
                                      <p:cBhvr>
                                        <p:cTn id="569" dur="500" fill="hold"/>
                                        <p:tgtEl>
                                          <p:spTgt spid="98"/>
                                        </p:tgtEl>
                                        <p:attrNameLst>
                                          <p:attrName>ppt_h</p:attrName>
                                        </p:attrNameLst>
                                      </p:cBhvr>
                                      <p:tavLst>
                                        <p:tav tm="0">
                                          <p:val>
                                            <p:strVal val="#ppt_h"/>
                                          </p:val>
                                        </p:tav>
                                        <p:tav tm="100000">
                                          <p:val>
                                            <p:strVal val="#ppt_h"/>
                                          </p:val>
                                        </p:tav>
                                      </p:tavLst>
                                    </p:anim>
                                    <p:animEffect transition="in" filter="fade">
                                      <p:cBhvr>
                                        <p:cTn id="57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82" grpId="0" animBg="1"/>
      <p:bldP spid="48" grpId="0" animBg="1"/>
      <p:bldP spid="48" grpId="1" animBg="1"/>
      <p:bldP spid="84" grpId="0" animBg="1"/>
      <p:bldP spid="45058" grpId="0"/>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1" grpId="0" animBg="1"/>
      <p:bldP spid="31" grpId="1" animBg="1"/>
      <p:bldP spid="32" grpId="0" animBg="1"/>
      <p:bldP spid="32" grpId="1" animBg="1"/>
      <p:bldP spid="33" grpId="0" animBg="1"/>
      <p:bldP spid="33" grpId="1" animBg="1"/>
      <p:bldP spid="34" grpId="0" animBg="1"/>
      <p:bldP spid="35" grpId="0" animBg="1"/>
      <p:bldP spid="36" grpId="0" animBg="1"/>
      <p:bldP spid="37" grpId="0" animBg="1"/>
      <p:bldP spid="38" grpId="0" animBg="1"/>
      <p:bldP spid="38" grpId="1" animBg="1"/>
      <p:bldP spid="39" grpId="0" animBg="1"/>
      <p:bldP spid="39"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7" grpId="0" animBg="1"/>
      <p:bldP spid="47" grpId="1" animBg="1"/>
      <p:bldP spid="49" grpId="0" animBg="1"/>
      <p:bldP spid="49"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50"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3"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11222"/>
          </a:xfrm>
        </p:spPr>
        <p:txBody>
          <a:bodyPr/>
          <a:lstStyle/>
          <a:p>
            <a:r>
              <a:rPr lang="zh-CN" altLang="en-US" dirty="0" smtClean="0"/>
              <a:t>沥青期货价格探讨</a:t>
            </a:r>
            <a:endParaRPr lang="zh-CN" altLang="en-US" dirty="0"/>
          </a:p>
        </p:txBody>
      </p:sp>
      <p:sp>
        <p:nvSpPr>
          <p:cNvPr id="3" name="内容占位符 2"/>
          <p:cNvSpPr>
            <a:spLocks noGrp="1"/>
          </p:cNvSpPr>
          <p:nvPr>
            <p:ph idx="1"/>
          </p:nvPr>
        </p:nvSpPr>
        <p:spPr>
          <a:xfrm>
            <a:off x="457200" y="1357298"/>
            <a:ext cx="8229600" cy="4768865"/>
          </a:xfrm>
        </p:spPr>
        <p:txBody>
          <a:bodyPr/>
          <a:lstStyle/>
          <a:p>
            <a:pPr>
              <a:buNone/>
            </a:pPr>
            <a:r>
              <a:rPr lang="en-US" altLang="zh-CN" dirty="0" smtClean="0"/>
              <a:t>1</a:t>
            </a:r>
            <a:r>
              <a:rPr lang="zh-CN" altLang="en-US" dirty="0" smtClean="0"/>
              <a:t>、期货上线之后，期货价格相对现货价格或出现溢价；</a:t>
            </a:r>
            <a:endParaRPr lang="en-US" altLang="zh-CN" dirty="0" smtClean="0"/>
          </a:p>
          <a:p>
            <a:pPr>
              <a:buNone/>
            </a:pPr>
            <a:r>
              <a:rPr lang="en-US" altLang="zh-CN" dirty="0" smtClean="0"/>
              <a:t>2</a:t>
            </a:r>
            <a:r>
              <a:rPr lang="zh-CN" altLang="en-US" dirty="0" smtClean="0"/>
              <a:t>、期货上线后，有可能改变持续了</a:t>
            </a:r>
            <a:r>
              <a:rPr lang="en-US" altLang="zh-CN" dirty="0" smtClean="0"/>
              <a:t>8</a:t>
            </a:r>
            <a:r>
              <a:rPr lang="zh-CN" altLang="en-US" dirty="0" smtClean="0"/>
              <a:t>年的沥青价格基本运行轨迹</a:t>
            </a:r>
            <a:endParaRPr lang="en-US" altLang="zh-CN" dirty="0" smtClean="0"/>
          </a:p>
          <a:p>
            <a:pPr>
              <a:buNone/>
            </a:pP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40</a:t>
            </a:fld>
            <a:endParaRPr lang="zh-CN"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目录</a:t>
            </a:r>
            <a:endParaRPr lang="zh-CN" altLang="en-US" dirty="0"/>
          </a:p>
        </p:txBody>
      </p:sp>
      <p:sp>
        <p:nvSpPr>
          <p:cNvPr id="3" name="内容占位符 2"/>
          <p:cNvSpPr>
            <a:spLocks noGrp="1"/>
          </p:cNvSpPr>
          <p:nvPr>
            <p:ph idx="1"/>
          </p:nvPr>
        </p:nvSpPr>
        <p:spPr>
          <a:xfrm>
            <a:off x="457200" y="1268760"/>
            <a:ext cx="8229600" cy="4857403"/>
          </a:xfrm>
        </p:spPr>
        <p:txBody>
          <a:bodyPr>
            <a:normAutofit/>
          </a:bodyPr>
          <a:lstStyle/>
          <a:p>
            <a:pPr>
              <a:buNone/>
            </a:pPr>
            <a:r>
              <a:rPr lang="en-US" altLang="zh-CN" dirty="0" smtClean="0"/>
              <a:t>1</a:t>
            </a:r>
            <a:r>
              <a:rPr lang="zh-CN" altLang="en-US" dirty="0" smtClean="0"/>
              <a:t>、沥青市场回顾</a:t>
            </a:r>
            <a:endParaRPr lang="en-US" altLang="zh-CN" dirty="0" smtClean="0"/>
          </a:p>
          <a:p>
            <a:pPr>
              <a:buNone/>
            </a:pPr>
            <a:r>
              <a:rPr lang="en-US" altLang="zh-CN" dirty="0" smtClean="0"/>
              <a:t>2</a:t>
            </a:r>
            <a:r>
              <a:rPr lang="zh-CN" altLang="en-US" dirty="0" smtClean="0"/>
              <a:t>、沥青现货价格分析；</a:t>
            </a:r>
            <a:endParaRPr lang="en-US" altLang="zh-CN" dirty="0" smtClean="0"/>
          </a:p>
          <a:p>
            <a:pPr>
              <a:buNone/>
            </a:pPr>
            <a:r>
              <a:rPr lang="en-US" altLang="zh-CN" dirty="0" smtClean="0"/>
              <a:t>3</a:t>
            </a:r>
            <a:r>
              <a:rPr lang="zh-CN" altLang="en-US" dirty="0" smtClean="0"/>
              <a:t>、沥青期货合约与交割制度</a:t>
            </a:r>
            <a:endParaRPr lang="en-US" altLang="zh-CN" dirty="0" smtClean="0"/>
          </a:p>
          <a:p>
            <a:pPr>
              <a:buNone/>
            </a:pPr>
            <a:r>
              <a:rPr lang="en-US" altLang="zh-CN" dirty="0" smtClean="0"/>
              <a:t>4</a:t>
            </a:r>
            <a:r>
              <a:rPr lang="zh-CN" altLang="en-US" dirty="0" smtClean="0"/>
              <a:t>、沥青期货价格猜想；</a:t>
            </a:r>
            <a:endParaRPr lang="en-US" altLang="zh-CN" dirty="0" smtClean="0"/>
          </a:p>
          <a:p>
            <a:pPr>
              <a:buNone/>
            </a:pPr>
            <a:r>
              <a:rPr lang="en-US" altLang="zh-CN" b="1" dirty="0" smtClean="0">
                <a:solidFill>
                  <a:srgbClr val="FF0000"/>
                </a:solidFill>
              </a:rPr>
              <a:t>5</a:t>
            </a:r>
            <a:r>
              <a:rPr lang="zh-CN" altLang="en-US" b="1" dirty="0" smtClean="0">
                <a:solidFill>
                  <a:srgbClr val="FF0000"/>
                </a:solidFill>
              </a:rPr>
              <a:t>、沥青期货套期保值调查</a:t>
            </a:r>
            <a:endParaRPr lang="zh-CN" altLang="en-US" b="1" dirty="0">
              <a:solidFill>
                <a:srgbClr val="FF0000"/>
              </a:solidFill>
            </a:endParaRPr>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41</a:t>
            </a:fld>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套期保值探讨</a:t>
            </a:r>
            <a:endParaRPr lang="zh-CN" altLang="en-US" dirty="0"/>
          </a:p>
        </p:txBody>
      </p:sp>
      <p:sp>
        <p:nvSpPr>
          <p:cNvPr id="3" name="内容占位符 2"/>
          <p:cNvSpPr>
            <a:spLocks noGrp="1"/>
          </p:cNvSpPr>
          <p:nvPr>
            <p:ph idx="1"/>
          </p:nvPr>
        </p:nvSpPr>
        <p:spPr>
          <a:xfrm>
            <a:off x="457200" y="1268760"/>
            <a:ext cx="8229600" cy="4857403"/>
          </a:xfrm>
        </p:spPr>
        <p:txBody>
          <a:bodyPr/>
          <a:lstStyle/>
          <a:p>
            <a:pPr>
              <a:buNone/>
            </a:pPr>
            <a:r>
              <a:rPr lang="zh-CN" altLang="en-US" sz="1800" dirty="0" smtClean="0"/>
              <a:t>现状</a:t>
            </a:r>
            <a:r>
              <a:rPr lang="en-US" altLang="zh-CN" sz="1800" dirty="0" smtClean="0"/>
              <a:t>—</a:t>
            </a:r>
            <a:r>
              <a:rPr lang="zh-CN" altLang="en-US" sz="1800" dirty="0" smtClean="0"/>
              <a:t>部分进口沥青通过燃料油纸货进行套期保值</a:t>
            </a:r>
            <a:r>
              <a:rPr lang="zh-CN" altLang="en-US" dirty="0" smtClean="0"/>
              <a:t>。</a:t>
            </a: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42</a:t>
            </a:fld>
            <a:endParaRPr lang="zh-CN" altLang="en-US"/>
          </a:p>
        </p:txBody>
      </p:sp>
      <p:pic>
        <p:nvPicPr>
          <p:cNvPr id="6" name="图片 5"/>
          <p:cNvPicPr/>
          <p:nvPr/>
        </p:nvPicPr>
        <p:blipFill>
          <a:blip r:embed="rId2" cstate="print"/>
          <a:srcRect/>
          <a:stretch>
            <a:fillRect/>
          </a:stretch>
        </p:blipFill>
        <p:spPr bwMode="auto">
          <a:xfrm>
            <a:off x="611560" y="1916832"/>
            <a:ext cx="7461423" cy="3165128"/>
          </a:xfrm>
          <a:prstGeom prst="rect">
            <a:avLst/>
          </a:prstGeom>
          <a:noFill/>
          <a:ln w="9525">
            <a:noFill/>
            <a:miter lim="800000"/>
            <a:headEnd/>
            <a:tailEnd/>
          </a:ln>
        </p:spPr>
      </p:pic>
      <p:sp>
        <p:nvSpPr>
          <p:cNvPr id="7" name="TextBox 6"/>
          <p:cNvSpPr txBox="1"/>
          <p:nvPr/>
        </p:nvSpPr>
        <p:spPr>
          <a:xfrm>
            <a:off x="539552" y="5229200"/>
            <a:ext cx="7704856" cy="646331"/>
          </a:xfrm>
          <a:prstGeom prst="rect">
            <a:avLst/>
          </a:prstGeom>
          <a:noFill/>
        </p:spPr>
        <p:txBody>
          <a:bodyPr wrap="square" rtlCol="0">
            <a:spAutoFit/>
          </a:bodyPr>
          <a:lstStyle/>
          <a:p>
            <a:r>
              <a:rPr lang="zh-CN" altLang="en-US" dirty="0" smtClean="0"/>
              <a:t>结果：沥青与燃料油的价差缺乏规律性，缺乏跨市套利机制，套保存在不可预估性；</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lstStyle/>
          <a:p>
            <a:r>
              <a:rPr lang="zh-CN" altLang="en-US" dirty="0" smtClean="0"/>
              <a:t>套期保值探讨</a:t>
            </a:r>
            <a:endParaRPr lang="zh-CN" altLang="en-US" dirty="0"/>
          </a:p>
        </p:txBody>
      </p:sp>
      <p:sp>
        <p:nvSpPr>
          <p:cNvPr id="3" name="内容占位符 2"/>
          <p:cNvSpPr>
            <a:spLocks noGrp="1"/>
          </p:cNvSpPr>
          <p:nvPr>
            <p:ph idx="1"/>
          </p:nvPr>
        </p:nvSpPr>
        <p:spPr>
          <a:xfrm>
            <a:off x="457200" y="4077072"/>
            <a:ext cx="8229600" cy="2049091"/>
          </a:xfrm>
        </p:spPr>
        <p:txBody>
          <a:bodyPr>
            <a:normAutofit fontScale="85000" lnSpcReduction="10000"/>
          </a:bodyPr>
          <a:lstStyle/>
          <a:p>
            <a:pPr>
              <a:buNone/>
            </a:pPr>
            <a:r>
              <a:rPr lang="zh-CN" altLang="en-US" dirty="0" smtClean="0"/>
              <a:t>调查：</a:t>
            </a:r>
            <a:r>
              <a:rPr lang="en-US" altLang="zh-CN" dirty="0" smtClean="0"/>
              <a:t>1</a:t>
            </a:r>
            <a:r>
              <a:rPr lang="zh-CN" altLang="en-US" dirty="0" smtClean="0"/>
              <a:t>、近年来现货价格波动幅度减少，一些现货玩家进行大宗买卖时对于套保的需求可能会下降；</a:t>
            </a:r>
            <a:endParaRPr lang="en-US" altLang="zh-CN" dirty="0" smtClean="0"/>
          </a:p>
          <a:p>
            <a:pPr>
              <a:buNone/>
            </a:pPr>
            <a:r>
              <a:rPr lang="en-US" altLang="zh-CN" dirty="0" smtClean="0"/>
              <a:t>2</a:t>
            </a:r>
            <a:r>
              <a:rPr lang="zh-CN" altLang="en-US" dirty="0" smtClean="0"/>
              <a:t>、由于招投标存在时间差异，加上价差不高和基差存在不确定性，因此中标玩家从事套保的积极性比较低；</a:t>
            </a:r>
            <a:endParaRPr lang="en-US" altLang="zh-CN" dirty="0" smtClean="0"/>
          </a:p>
          <a:p>
            <a:pPr>
              <a:buNone/>
            </a:pP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43</a:t>
            </a:fld>
            <a:endParaRPr lang="zh-CN" altLang="en-US"/>
          </a:p>
        </p:txBody>
      </p:sp>
      <p:graphicFrame>
        <p:nvGraphicFramePr>
          <p:cNvPr id="1026" name="Object 2"/>
          <p:cNvGraphicFramePr>
            <a:graphicFrameLocks noChangeAspect="1"/>
          </p:cNvGraphicFramePr>
          <p:nvPr/>
        </p:nvGraphicFramePr>
        <p:xfrm>
          <a:off x="1547664" y="1196752"/>
          <a:ext cx="6060158" cy="2736304"/>
        </p:xfrm>
        <a:graphic>
          <a:graphicData uri="http://schemas.openxmlformats.org/presentationml/2006/ole">
            <p:oleObj spid="_x0000_s2050" name="工作表" r:id="rId3" imgW="3438507" imgH="1552658" progId="Excel.Sheet.12">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011222"/>
          </a:xfrm>
        </p:spPr>
        <p:txBody>
          <a:bodyPr/>
          <a:lstStyle/>
          <a:p>
            <a:r>
              <a:rPr lang="zh-CN" altLang="en-US" dirty="0" smtClean="0"/>
              <a:t>套期保值探讨</a:t>
            </a:r>
            <a:endParaRPr lang="zh-CN" altLang="en-US" dirty="0"/>
          </a:p>
        </p:txBody>
      </p:sp>
      <p:sp>
        <p:nvSpPr>
          <p:cNvPr id="3" name="内容占位符 2"/>
          <p:cNvSpPr>
            <a:spLocks noGrp="1"/>
          </p:cNvSpPr>
          <p:nvPr>
            <p:ph idx="1"/>
          </p:nvPr>
        </p:nvSpPr>
        <p:spPr>
          <a:xfrm>
            <a:off x="457200" y="1214422"/>
            <a:ext cx="8229600" cy="4911741"/>
          </a:xfrm>
        </p:spPr>
        <p:txBody>
          <a:bodyPr/>
          <a:lstStyle/>
          <a:p>
            <a:pPr>
              <a:buNone/>
            </a:pPr>
            <a:r>
              <a:rPr lang="en-US" altLang="zh-CN" dirty="0" smtClean="0"/>
              <a:t>1</a:t>
            </a:r>
            <a:r>
              <a:rPr lang="zh-CN" altLang="en-US" dirty="0" smtClean="0"/>
              <a:t>、期货上线初期从事套期保值的玩家会比较少；</a:t>
            </a:r>
            <a:endParaRPr lang="en-US" altLang="zh-CN" dirty="0" smtClean="0"/>
          </a:p>
          <a:p>
            <a:pPr>
              <a:buNone/>
            </a:pPr>
            <a:r>
              <a:rPr lang="en-US" altLang="zh-CN" dirty="0" smtClean="0"/>
              <a:t>2</a:t>
            </a:r>
            <a:r>
              <a:rPr lang="zh-CN" altLang="en-US" dirty="0" smtClean="0"/>
              <a:t>、套期保值需求与沥青终端需求的淡旺季紧密相连；</a:t>
            </a:r>
            <a:endParaRPr lang="en-US" altLang="zh-CN" dirty="0" smtClean="0"/>
          </a:p>
          <a:p>
            <a:pPr>
              <a:buNone/>
            </a:pPr>
            <a:r>
              <a:rPr lang="en-US" altLang="zh-CN" dirty="0" smtClean="0"/>
              <a:t>3</a:t>
            </a:r>
            <a:r>
              <a:rPr lang="zh-CN" altLang="en-US" dirty="0" smtClean="0"/>
              <a:t>、一些现货玩家可能会通过套保锁定利润；</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44</a:t>
            </a:fld>
            <a:endParaRPr lang="zh-CN"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title" idx="4294967295"/>
          </p:nvPr>
        </p:nvSpPr>
        <p:spPr>
          <a:xfrm>
            <a:off x="3507770" y="2286000"/>
            <a:ext cx="4031873" cy="1015663"/>
          </a:xfrm>
        </p:spPr>
        <p:txBody>
          <a:bodyPr wrap="none" anchor="t">
            <a:spAutoFit/>
          </a:bodyPr>
          <a:lstStyle/>
          <a:p>
            <a:pPr eaLnBrk="1" hangingPunct="1"/>
            <a:r>
              <a:rPr lang="zh-CN" altLang="en-US" sz="6000" dirty="0" smtClean="0">
                <a:solidFill>
                  <a:srgbClr val="0077BD"/>
                </a:solidFill>
                <a:latin typeface="宋体" pitchFamily="2" charset="-122"/>
              </a:rPr>
              <a:t>非常感谢！</a:t>
            </a:r>
          </a:p>
        </p:txBody>
      </p:sp>
      <p:sp>
        <p:nvSpPr>
          <p:cNvPr id="70659" name="矩形 1"/>
          <p:cNvSpPr>
            <a:spLocks noChangeArrowheads="1"/>
          </p:cNvSpPr>
          <p:nvPr/>
        </p:nvSpPr>
        <p:spPr bwMode="auto">
          <a:xfrm>
            <a:off x="0" y="5334000"/>
            <a:ext cx="9144000" cy="1524000"/>
          </a:xfrm>
          <a:prstGeom prst="rect">
            <a:avLst/>
          </a:prstGeom>
          <a:solidFill>
            <a:srgbClr val="0077BD"/>
          </a:solidFill>
          <a:ln w="9525" algn="ctr">
            <a:noFill/>
            <a:round/>
            <a:headEnd/>
            <a:tailEnd/>
          </a:ln>
        </p:spPr>
        <p:txBody>
          <a:bodyPr anchor="ctr"/>
          <a:lstStyle/>
          <a:p>
            <a:pPr eaLnBrk="1" hangingPunct="1">
              <a:lnSpc>
                <a:spcPct val="100000"/>
              </a:lnSpc>
            </a:pPr>
            <a:r>
              <a:rPr lang="zh-CN" altLang="en-US" sz="1600" dirty="0">
                <a:solidFill>
                  <a:schemeClr val="bg1"/>
                </a:solidFill>
                <a:latin typeface="宋体" pitchFamily="2" charset="-122"/>
              </a:rPr>
              <a:t>联系方式</a:t>
            </a:r>
            <a:r>
              <a:rPr lang="en-US" altLang="zh-CN" sz="1600" dirty="0">
                <a:solidFill>
                  <a:schemeClr val="bg1"/>
                </a:solidFill>
                <a:latin typeface="宋体" pitchFamily="2" charset="-122"/>
              </a:rPr>
              <a:t>: </a:t>
            </a:r>
            <a:r>
              <a:rPr lang="en-US" altLang="zh-CN" sz="2000" b="0" dirty="0" smtClean="0">
                <a:solidFill>
                  <a:schemeClr val="bg1"/>
                </a:solidFill>
                <a:ea typeface="黑体" pitchFamily="2" charset="-122"/>
              </a:rPr>
              <a:t>liyaohua@c1energy.com</a:t>
            </a:r>
            <a:endParaRPr lang="en-US" altLang="zh-CN" sz="1600" dirty="0">
              <a:solidFill>
                <a:schemeClr val="bg1"/>
              </a:solidFill>
              <a:latin typeface="宋体" pitchFamily="2" charset="-122"/>
            </a:endParaRPr>
          </a:p>
          <a:p>
            <a:pPr eaLnBrk="1" hangingPunct="1">
              <a:lnSpc>
                <a:spcPct val="100000"/>
              </a:lnSpc>
            </a:pPr>
            <a:r>
              <a:rPr lang="en-US" altLang="zh-CN" sz="1600" dirty="0">
                <a:solidFill>
                  <a:schemeClr val="bg1"/>
                </a:solidFill>
                <a:latin typeface="宋体" pitchFamily="2" charset="-122"/>
              </a:rPr>
              <a:t>www.icis-china.com</a:t>
            </a:r>
          </a:p>
        </p:txBody>
      </p:sp>
      <p:pic>
        <p:nvPicPr>
          <p:cNvPr id="70660" name="Picture 2" descr="E:\ERICLAU Temp\2011\ICIS\logo.png"/>
          <p:cNvPicPr>
            <a:picLocks noChangeAspect="1" noChangeArrowheads="1"/>
          </p:cNvPicPr>
          <p:nvPr/>
        </p:nvPicPr>
        <p:blipFill>
          <a:blip r:embed="rId3" cstate="print"/>
          <a:srcRect/>
          <a:stretch>
            <a:fillRect/>
          </a:stretch>
        </p:blipFill>
        <p:spPr bwMode="auto">
          <a:xfrm>
            <a:off x="873125" y="1652588"/>
            <a:ext cx="2233613" cy="1352550"/>
          </a:xfrm>
          <a:prstGeom prst="rect">
            <a:avLst/>
          </a:prstGeom>
          <a:noFill/>
          <a:ln w="9525">
            <a:noFill/>
            <a:miter lim="800000"/>
            <a:headEnd/>
            <a:tailEnd/>
          </a:ln>
        </p:spPr>
      </p:pic>
      <p:sp>
        <p:nvSpPr>
          <p:cNvPr id="5" name="TextBox 4"/>
          <p:cNvSpPr txBox="1"/>
          <p:nvPr/>
        </p:nvSpPr>
        <p:spPr>
          <a:xfrm>
            <a:off x="1187624" y="3573016"/>
            <a:ext cx="7560840" cy="646331"/>
          </a:xfrm>
          <a:prstGeom prst="rect">
            <a:avLst/>
          </a:prstGeom>
          <a:noFill/>
        </p:spPr>
        <p:txBody>
          <a:bodyPr wrap="square" rtlCol="0">
            <a:spAutoFit/>
          </a:bodyPr>
          <a:lstStyle/>
          <a:p>
            <a:r>
              <a:rPr lang="zh-CN" altLang="en-US" dirty="0" smtClean="0"/>
              <a:t>李耀华   广州    </a:t>
            </a:r>
            <a:r>
              <a:rPr lang="en-US" altLang="zh-CN" dirty="0" smtClean="0"/>
              <a:t>020-3762 0271                        138 2606 3909</a:t>
            </a:r>
          </a:p>
          <a:p>
            <a:r>
              <a:rPr lang="zh-CN" altLang="en-US" dirty="0" smtClean="0"/>
              <a:t>杨婧瑜    上海   </a:t>
            </a:r>
            <a:r>
              <a:rPr lang="en-US" altLang="zh-CN" smtClean="0"/>
              <a:t>021-5155 0524                        137 6140 4118</a:t>
            </a:r>
            <a:endParaRPr lang="zh-CN"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E:\ERICLAU Temp\2011\ICIS\003.jpg"/>
          <p:cNvPicPr>
            <a:picLocks noChangeAspect="1" noChangeArrowheads="1"/>
          </p:cNvPicPr>
          <p:nvPr/>
        </p:nvPicPr>
        <p:blipFill>
          <a:blip r:embed="rId3" cstate="print"/>
          <a:srcRect/>
          <a:stretch>
            <a:fillRect/>
          </a:stretch>
        </p:blipFill>
        <p:spPr bwMode="auto">
          <a:xfrm>
            <a:off x="0" y="-12700"/>
            <a:ext cx="9144000" cy="6858000"/>
          </a:xfrm>
          <a:prstGeom prst="rect">
            <a:avLst/>
          </a:prstGeom>
          <a:noFill/>
          <a:ln w="9525">
            <a:noFill/>
            <a:miter lim="800000"/>
            <a:headEnd/>
            <a:tailEnd/>
          </a:ln>
        </p:spPr>
      </p:pic>
      <p:sp>
        <p:nvSpPr>
          <p:cNvPr id="32" name="椭圆 31"/>
          <p:cNvSpPr>
            <a:spLocks noChangeArrowheads="1"/>
          </p:cNvSpPr>
          <p:nvPr/>
        </p:nvSpPr>
        <p:spPr bwMode="auto">
          <a:xfrm>
            <a:off x="6961188" y="474503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33" name="椭圆 32"/>
          <p:cNvSpPr>
            <a:spLocks noChangeArrowheads="1"/>
          </p:cNvSpPr>
          <p:nvPr/>
        </p:nvSpPr>
        <p:spPr bwMode="auto">
          <a:xfrm>
            <a:off x="7265988" y="569118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34" name="椭圆 33"/>
          <p:cNvSpPr>
            <a:spLocks noChangeArrowheads="1"/>
          </p:cNvSpPr>
          <p:nvPr/>
        </p:nvSpPr>
        <p:spPr bwMode="auto">
          <a:xfrm>
            <a:off x="6148388" y="422433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35" name="椭圆 34"/>
          <p:cNvSpPr>
            <a:spLocks noChangeArrowheads="1"/>
          </p:cNvSpPr>
          <p:nvPr/>
        </p:nvSpPr>
        <p:spPr bwMode="auto">
          <a:xfrm>
            <a:off x="4427538" y="304323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36" name="椭圆 35"/>
          <p:cNvSpPr>
            <a:spLocks noChangeArrowheads="1"/>
          </p:cNvSpPr>
          <p:nvPr/>
        </p:nvSpPr>
        <p:spPr bwMode="auto">
          <a:xfrm>
            <a:off x="4098925" y="300513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37" name="椭圆 36"/>
          <p:cNvSpPr>
            <a:spLocks noChangeArrowheads="1"/>
          </p:cNvSpPr>
          <p:nvPr/>
        </p:nvSpPr>
        <p:spPr bwMode="auto">
          <a:xfrm>
            <a:off x="2232025" y="334168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38" name="椭圆 37"/>
          <p:cNvSpPr>
            <a:spLocks noChangeArrowheads="1"/>
          </p:cNvSpPr>
          <p:nvPr/>
        </p:nvSpPr>
        <p:spPr bwMode="auto">
          <a:xfrm>
            <a:off x="2071688" y="349408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39" name="椭圆 38"/>
          <p:cNvSpPr>
            <a:spLocks noChangeArrowheads="1"/>
          </p:cNvSpPr>
          <p:nvPr/>
        </p:nvSpPr>
        <p:spPr bwMode="auto">
          <a:xfrm>
            <a:off x="1554163" y="3752850"/>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40" name="椭圆 39"/>
          <p:cNvSpPr>
            <a:spLocks noChangeArrowheads="1"/>
          </p:cNvSpPr>
          <p:nvPr/>
        </p:nvSpPr>
        <p:spPr bwMode="auto">
          <a:xfrm>
            <a:off x="7283450" y="3486150"/>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41" name="椭圆 40"/>
          <p:cNvSpPr>
            <a:spLocks noChangeArrowheads="1"/>
          </p:cNvSpPr>
          <p:nvPr/>
        </p:nvSpPr>
        <p:spPr bwMode="auto">
          <a:xfrm>
            <a:off x="7207250" y="4025900"/>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42" name="椭圆 41"/>
          <p:cNvSpPr>
            <a:spLocks noChangeArrowheads="1"/>
          </p:cNvSpPr>
          <p:nvPr/>
        </p:nvSpPr>
        <p:spPr bwMode="auto">
          <a:xfrm>
            <a:off x="7400925" y="3805238"/>
            <a:ext cx="107950" cy="107950"/>
          </a:xfrm>
          <a:prstGeom prst="ellipse">
            <a:avLst/>
          </a:prstGeom>
          <a:solidFill>
            <a:srgbClr val="0077B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43" name="TextBox 42"/>
          <p:cNvSpPr txBox="1">
            <a:spLocks noChangeArrowheads="1"/>
          </p:cNvSpPr>
          <p:nvPr/>
        </p:nvSpPr>
        <p:spPr bwMode="auto">
          <a:xfrm>
            <a:off x="7453313" y="3733800"/>
            <a:ext cx="466725" cy="261938"/>
          </a:xfrm>
          <a:prstGeom prst="rect">
            <a:avLst/>
          </a:prstGeom>
          <a:noFill/>
          <a:ln w="9525">
            <a:noFill/>
            <a:miter lim="800000"/>
            <a:headEnd/>
            <a:tailEnd/>
          </a:ln>
        </p:spPr>
        <p:txBody>
          <a:bodyPr wrap="none">
            <a:spAutoFit/>
          </a:bodyPr>
          <a:lstStyle/>
          <a:p>
            <a:pPr algn="l" eaLnBrk="1" hangingPunct="1">
              <a:lnSpc>
                <a:spcPct val="100000"/>
              </a:lnSpc>
              <a:spcBef>
                <a:spcPct val="0"/>
              </a:spcBef>
            </a:pPr>
            <a:r>
              <a:rPr lang="zh-CN" altLang="en-US" sz="1100" smtClean="0">
                <a:solidFill>
                  <a:srgbClr val="000000"/>
                </a:solidFill>
                <a:latin typeface="Verdana" pitchFamily="34" charset="0"/>
                <a:ea typeface="黑体" pitchFamily="49" charset="-122"/>
              </a:rPr>
              <a:t>上海</a:t>
            </a:r>
          </a:p>
        </p:txBody>
      </p:sp>
      <p:sp>
        <p:nvSpPr>
          <p:cNvPr id="44" name="TextBox 43"/>
          <p:cNvSpPr txBox="1">
            <a:spLocks noChangeArrowheads="1"/>
          </p:cNvSpPr>
          <p:nvPr/>
        </p:nvSpPr>
        <p:spPr bwMode="auto">
          <a:xfrm>
            <a:off x="6881813" y="3389313"/>
            <a:ext cx="466725" cy="261937"/>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zh-CN" altLang="en-US" sz="1100" smtClean="0">
                <a:solidFill>
                  <a:srgbClr val="000000"/>
                </a:solidFill>
                <a:latin typeface="Verdana" pitchFamily="34" charset="0"/>
                <a:ea typeface="黑体" pitchFamily="49" charset="-122"/>
              </a:rPr>
              <a:t>北京</a:t>
            </a:r>
          </a:p>
        </p:txBody>
      </p:sp>
      <p:sp>
        <p:nvSpPr>
          <p:cNvPr id="45" name="TextBox 44"/>
          <p:cNvSpPr txBox="1">
            <a:spLocks noChangeArrowheads="1"/>
          </p:cNvSpPr>
          <p:nvPr/>
        </p:nvSpPr>
        <p:spPr bwMode="auto">
          <a:xfrm>
            <a:off x="6805613" y="3929063"/>
            <a:ext cx="466725" cy="261937"/>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zh-CN" altLang="en-US" sz="1100" smtClean="0">
                <a:solidFill>
                  <a:srgbClr val="000000"/>
                </a:solidFill>
                <a:latin typeface="Verdana" pitchFamily="34" charset="0"/>
                <a:ea typeface="黑体" pitchFamily="49" charset="-122"/>
              </a:rPr>
              <a:t>广州</a:t>
            </a:r>
          </a:p>
        </p:txBody>
      </p:sp>
      <p:sp>
        <p:nvSpPr>
          <p:cNvPr id="46" name="TextBox 45"/>
          <p:cNvSpPr txBox="1">
            <a:spLocks noChangeArrowheads="1"/>
          </p:cNvSpPr>
          <p:nvPr/>
        </p:nvSpPr>
        <p:spPr bwMode="auto">
          <a:xfrm>
            <a:off x="5770563" y="4059238"/>
            <a:ext cx="466725" cy="261937"/>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zh-CN" altLang="en-US" sz="1100" smtClean="0">
                <a:solidFill>
                  <a:srgbClr val="000000"/>
                </a:solidFill>
                <a:latin typeface="Verdana" pitchFamily="34" charset="0"/>
                <a:ea typeface="黑体" pitchFamily="49" charset="-122"/>
              </a:rPr>
              <a:t>孟买</a:t>
            </a:r>
            <a:endParaRPr lang="en-US" altLang="zh-CN" sz="1100" smtClean="0">
              <a:solidFill>
                <a:srgbClr val="000000"/>
              </a:solidFill>
              <a:latin typeface="Verdana" pitchFamily="34" charset="0"/>
              <a:ea typeface="黑体" pitchFamily="49" charset="-122"/>
            </a:endParaRPr>
          </a:p>
        </p:txBody>
      </p:sp>
      <p:sp>
        <p:nvSpPr>
          <p:cNvPr id="47" name="TextBox 46"/>
          <p:cNvSpPr txBox="1">
            <a:spLocks noChangeArrowheads="1"/>
          </p:cNvSpPr>
          <p:nvPr/>
        </p:nvSpPr>
        <p:spPr bwMode="auto">
          <a:xfrm>
            <a:off x="7300913" y="5495925"/>
            <a:ext cx="466725" cy="261938"/>
          </a:xfrm>
          <a:prstGeom prst="rect">
            <a:avLst/>
          </a:prstGeom>
          <a:noFill/>
          <a:ln w="9525">
            <a:noFill/>
            <a:miter lim="800000"/>
            <a:headEnd/>
            <a:tailEnd/>
          </a:ln>
        </p:spPr>
        <p:txBody>
          <a:bodyPr wrap="none">
            <a:spAutoFit/>
          </a:bodyPr>
          <a:lstStyle/>
          <a:p>
            <a:pPr algn="l" eaLnBrk="1" hangingPunct="1">
              <a:lnSpc>
                <a:spcPct val="100000"/>
              </a:lnSpc>
              <a:spcBef>
                <a:spcPct val="0"/>
              </a:spcBef>
            </a:pPr>
            <a:r>
              <a:rPr lang="zh-CN" altLang="en-US" sz="1100" smtClean="0">
                <a:solidFill>
                  <a:srgbClr val="000000"/>
                </a:solidFill>
                <a:ea typeface="黑体" pitchFamily="49" charset="-122"/>
              </a:rPr>
              <a:t>珀斯</a:t>
            </a:r>
            <a:endParaRPr lang="en-US" altLang="zh-CN" sz="1100" smtClean="0">
              <a:solidFill>
                <a:srgbClr val="000000"/>
              </a:solidFill>
              <a:latin typeface="Verdana" pitchFamily="34" charset="0"/>
              <a:ea typeface="黑体" pitchFamily="49" charset="-122"/>
            </a:endParaRPr>
          </a:p>
        </p:txBody>
      </p:sp>
      <p:sp>
        <p:nvSpPr>
          <p:cNvPr id="48" name="TextBox 47"/>
          <p:cNvSpPr txBox="1">
            <a:spLocks noChangeArrowheads="1"/>
          </p:cNvSpPr>
          <p:nvPr/>
        </p:nvSpPr>
        <p:spPr bwMode="auto">
          <a:xfrm>
            <a:off x="6592888" y="4498975"/>
            <a:ext cx="608012" cy="261938"/>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zh-CN" altLang="en-US" sz="1100" smtClean="0">
                <a:solidFill>
                  <a:srgbClr val="000000"/>
                </a:solidFill>
                <a:latin typeface="Verdana" pitchFamily="34" charset="0"/>
                <a:ea typeface="黑体" pitchFamily="49" charset="-122"/>
              </a:rPr>
              <a:t>新加坡</a:t>
            </a:r>
            <a:endParaRPr lang="en-US" altLang="zh-CN" sz="1100" smtClean="0">
              <a:solidFill>
                <a:srgbClr val="000000"/>
              </a:solidFill>
              <a:latin typeface="Verdana" pitchFamily="34" charset="0"/>
              <a:ea typeface="黑体" pitchFamily="49" charset="-122"/>
            </a:endParaRPr>
          </a:p>
        </p:txBody>
      </p:sp>
      <p:sp>
        <p:nvSpPr>
          <p:cNvPr id="49" name="TextBox 48"/>
          <p:cNvSpPr txBox="1">
            <a:spLocks noChangeArrowheads="1"/>
          </p:cNvSpPr>
          <p:nvPr/>
        </p:nvSpPr>
        <p:spPr bwMode="auto">
          <a:xfrm>
            <a:off x="4333875" y="3154363"/>
            <a:ext cx="747713" cy="261937"/>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zh-CN" altLang="en-US" sz="1100" smtClean="0">
                <a:solidFill>
                  <a:srgbClr val="000000"/>
                </a:solidFill>
                <a:latin typeface="Verdana" pitchFamily="34" charset="0"/>
                <a:ea typeface="黑体" pitchFamily="49" charset="-122"/>
              </a:rPr>
              <a:t>杜塞多夫</a:t>
            </a:r>
            <a:endParaRPr lang="en-US" altLang="zh-CN" sz="1100" smtClean="0">
              <a:solidFill>
                <a:srgbClr val="000000"/>
              </a:solidFill>
              <a:latin typeface="Verdana" pitchFamily="34" charset="0"/>
              <a:ea typeface="黑体" pitchFamily="49" charset="-122"/>
            </a:endParaRPr>
          </a:p>
        </p:txBody>
      </p:sp>
      <p:sp>
        <p:nvSpPr>
          <p:cNvPr id="50" name="TextBox 49"/>
          <p:cNvSpPr txBox="1">
            <a:spLocks noChangeArrowheads="1"/>
          </p:cNvSpPr>
          <p:nvPr/>
        </p:nvSpPr>
        <p:spPr bwMode="auto">
          <a:xfrm>
            <a:off x="3614738" y="3005138"/>
            <a:ext cx="466725" cy="261937"/>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zh-CN" altLang="en-US" sz="1100" smtClean="0">
                <a:solidFill>
                  <a:srgbClr val="000000"/>
                </a:solidFill>
                <a:latin typeface="Verdana" pitchFamily="34" charset="0"/>
                <a:ea typeface="黑体" pitchFamily="49" charset="-122"/>
              </a:rPr>
              <a:t>伦敦</a:t>
            </a:r>
            <a:endParaRPr lang="en-US" altLang="zh-CN" sz="1100" smtClean="0">
              <a:solidFill>
                <a:srgbClr val="000000"/>
              </a:solidFill>
              <a:latin typeface="Verdana" pitchFamily="34" charset="0"/>
              <a:ea typeface="黑体" pitchFamily="49" charset="-122"/>
            </a:endParaRPr>
          </a:p>
        </p:txBody>
      </p:sp>
      <p:sp>
        <p:nvSpPr>
          <p:cNvPr id="51" name="TextBox 50"/>
          <p:cNvSpPr txBox="1">
            <a:spLocks noChangeArrowheads="1"/>
          </p:cNvSpPr>
          <p:nvPr/>
        </p:nvSpPr>
        <p:spPr bwMode="auto">
          <a:xfrm>
            <a:off x="2336800" y="3148013"/>
            <a:ext cx="466725" cy="261937"/>
          </a:xfrm>
          <a:prstGeom prst="rect">
            <a:avLst/>
          </a:prstGeom>
          <a:noFill/>
          <a:ln w="9525">
            <a:noFill/>
            <a:miter lim="800000"/>
            <a:headEnd/>
            <a:tailEnd/>
          </a:ln>
        </p:spPr>
        <p:txBody>
          <a:bodyPr wrap="none">
            <a:spAutoFit/>
          </a:bodyPr>
          <a:lstStyle/>
          <a:p>
            <a:pPr algn="l" eaLnBrk="1" hangingPunct="1">
              <a:lnSpc>
                <a:spcPct val="100000"/>
              </a:lnSpc>
              <a:spcBef>
                <a:spcPct val="0"/>
              </a:spcBef>
            </a:pPr>
            <a:r>
              <a:rPr lang="zh-CN" altLang="en-US" sz="1100" smtClean="0">
                <a:solidFill>
                  <a:srgbClr val="000000"/>
                </a:solidFill>
                <a:latin typeface="Verdana" pitchFamily="34" charset="0"/>
                <a:ea typeface="黑体" pitchFamily="49" charset="-122"/>
              </a:rPr>
              <a:t>纽约</a:t>
            </a:r>
            <a:endParaRPr lang="en-US" altLang="zh-CN" sz="1100" smtClean="0">
              <a:solidFill>
                <a:srgbClr val="000000"/>
              </a:solidFill>
              <a:latin typeface="Verdana" pitchFamily="34" charset="0"/>
              <a:ea typeface="黑体" pitchFamily="49" charset="-122"/>
            </a:endParaRPr>
          </a:p>
        </p:txBody>
      </p:sp>
      <p:sp>
        <p:nvSpPr>
          <p:cNvPr id="52" name="TextBox 51"/>
          <p:cNvSpPr txBox="1">
            <a:spLocks noChangeArrowheads="1"/>
          </p:cNvSpPr>
          <p:nvPr/>
        </p:nvSpPr>
        <p:spPr bwMode="auto">
          <a:xfrm>
            <a:off x="1525588" y="3306763"/>
            <a:ext cx="608012" cy="261937"/>
          </a:xfrm>
          <a:prstGeom prst="rect">
            <a:avLst/>
          </a:prstGeom>
          <a:noFill/>
          <a:ln w="9525">
            <a:noFill/>
            <a:miter lim="800000"/>
            <a:headEnd/>
            <a:tailEnd/>
          </a:ln>
        </p:spPr>
        <p:txBody>
          <a:bodyPr wrap="none">
            <a:spAutoFit/>
          </a:bodyPr>
          <a:lstStyle/>
          <a:p>
            <a:pPr algn="l" eaLnBrk="1" hangingPunct="1">
              <a:lnSpc>
                <a:spcPct val="100000"/>
              </a:lnSpc>
              <a:spcBef>
                <a:spcPct val="0"/>
              </a:spcBef>
            </a:pPr>
            <a:r>
              <a:rPr lang="zh-CN" altLang="en-US" sz="1100" smtClean="0">
                <a:solidFill>
                  <a:srgbClr val="000000"/>
                </a:solidFill>
                <a:latin typeface="Verdana" pitchFamily="34" charset="0"/>
                <a:ea typeface="黑体" pitchFamily="49" charset="-122"/>
              </a:rPr>
              <a:t>华盛顿</a:t>
            </a:r>
            <a:endParaRPr lang="en-US" altLang="zh-CN" sz="1100" smtClean="0">
              <a:solidFill>
                <a:srgbClr val="000000"/>
              </a:solidFill>
              <a:latin typeface="Verdana" pitchFamily="34" charset="0"/>
              <a:ea typeface="黑体" pitchFamily="49" charset="-122"/>
            </a:endParaRPr>
          </a:p>
        </p:txBody>
      </p:sp>
      <p:sp>
        <p:nvSpPr>
          <p:cNvPr id="53" name="TextBox 52"/>
          <p:cNvSpPr txBox="1">
            <a:spLocks noChangeArrowheads="1"/>
          </p:cNvSpPr>
          <p:nvPr/>
        </p:nvSpPr>
        <p:spPr bwMode="auto">
          <a:xfrm>
            <a:off x="992188" y="3581400"/>
            <a:ext cx="608012" cy="261938"/>
          </a:xfrm>
          <a:prstGeom prst="rect">
            <a:avLst/>
          </a:prstGeom>
          <a:noFill/>
          <a:ln w="9525">
            <a:noFill/>
            <a:miter lim="800000"/>
            <a:headEnd/>
            <a:tailEnd/>
          </a:ln>
        </p:spPr>
        <p:txBody>
          <a:bodyPr wrap="none">
            <a:spAutoFit/>
          </a:bodyPr>
          <a:lstStyle/>
          <a:p>
            <a:pPr algn="l" eaLnBrk="1" hangingPunct="1">
              <a:lnSpc>
                <a:spcPct val="100000"/>
              </a:lnSpc>
              <a:spcBef>
                <a:spcPct val="0"/>
              </a:spcBef>
            </a:pPr>
            <a:r>
              <a:rPr lang="zh-CN" altLang="en-US" sz="1100" smtClean="0">
                <a:solidFill>
                  <a:srgbClr val="000000"/>
                </a:solidFill>
                <a:latin typeface="Verdana" pitchFamily="34" charset="0"/>
                <a:ea typeface="黑体" pitchFamily="49" charset="-122"/>
              </a:rPr>
              <a:t>休斯顿</a:t>
            </a:r>
            <a:endParaRPr lang="en-US" altLang="zh-CN" sz="1100" smtClean="0">
              <a:solidFill>
                <a:srgbClr val="000000"/>
              </a:solidFill>
              <a:latin typeface="Verdana" pitchFamily="34" charset="0"/>
              <a:ea typeface="黑体" pitchFamily="49" charset="-122"/>
            </a:endParaRPr>
          </a:p>
        </p:txBody>
      </p:sp>
      <p:pic>
        <p:nvPicPr>
          <p:cNvPr id="6148" name="Picture 4" descr="E:\ERICLAU Temp\2011\ICIS\00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6083" name="Rectangle 3"/>
          <p:cNvSpPr>
            <a:spLocks noGrp="1" noChangeArrowheads="1"/>
          </p:cNvSpPr>
          <p:nvPr>
            <p:ph type="title"/>
          </p:nvPr>
        </p:nvSpPr>
        <p:spPr>
          <a:xfrm>
            <a:off x="2362200" y="258763"/>
            <a:ext cx="6553200" cy="1036637"/>
          </a:xfrm>
        </p:spPr>
        <p:txBody>
          <a:bodyPr>
            <a:normAutofit fontScale="90000"/>
          </a:bodyPr>
          <a:lstStyle/>
          <a:p>
            <a:pPr eaLnBrk="1" hangingPunct="1">
              <a:lnSpc>
                <a:spcPct val="120000"/>
              </a:lnSpc>
            </a:pPr>
            <a:r>
              <a:rPr lang="zh-CN" altLang="en-US" smtClean="0">
                <a:latin typeface="宋体" charset="-122"/>
              </a:rPr>
              <a:t>数字说明一切！</a:t>
            </a:r>
            <a:r>
              <a:rPr lang="en-US" altLang="zh-CN" sz="2400" smtClean="0">
                <a:latin typeface="宋体" charset="-122"/>
              </a:rPr>
              <a:t/>
            </a:r>
            <a:br>
              <a:rPr lang="en-US" altLang="zh-CN" sz="2400" smtClean="0">
                <a:latin typeface="宋体" charset="-122"/>
              </a:rPr>
            </a:br>
            <a:r>
              <a:rPr lang="en-US" altLang="zh-CN" sz="1600" smtClean="0">
                <a:solidFill>
                  <a:srgbClr val="818181"/>
                </a:solidFill>
                <a:latin typeface="宋体" charset="-122"/>
              </a:rPr>
              <a:t>ICIS</a:t>
            </a:r>
            <a:r>
              <a:rPr lang="zh-CN" altLang="en-US" sz="1600" smtClean="0">
                <a:solidFill>
                  <a:srgbClr val="818181"/>
                </a:solidFill>
                <a:latin typeface="宋体" charset="-122"/>
              </a:rPr>
              <a:t>安迅思在国内外市场都是公认的市场领先者之一</a:t>
            </a:r>
            <a:r>
              <a:rPr lang="en-US" altLang="zh-CN" sz="1600" smtClean="0">
                <a:solidFill>
                  <a:srgbClr val="818181"/>
                </a:solidFill>
                <a:latin typeface="宋体" charset="-122"/>
              </a:rPr>
              <a:t> </a:t>
            </a:r>
          </a:p>
        </p:txBody>
      </p:sp>
      <p:graphicFrame>
        <p:nvGraphicFramePr>
          <p:cNvPr id="13" name="Group 63"/>
          <p:cNvGraphicFramePr>
            <a:graphicFrameLocks noGrp="1"/>
          </p:cNvGraphicFramePr>
          <p:nvPr>
            <p:ph idx="1"/>
          </p:nvPr>
        </p:nvGraphicFramePr>
        <p:xfrm>
          <a:off x="381000" y="1828800"/>
          <a:ext cx="5481637" cy="1379470"/>
        </p:xfrm>
        <a:graphic>
          <a:graphicData uri="http://schemas.openxmlformats.org/drawingml/2006/table">
            <a:tbl>
              <a:tblPr>
                <a:effectLst>
                  <a:outerShdw blurRad="50800" dist="38100" dir="8100000" algn="tr" rotWithShape="0">
                    <a:prstClr val="black">
                      <a:alpha val="40000"/>
                    </a:prstClr>
                  </a:outerShdw>
                </a:effectLst>
              </a:tblPr>
              <a:tblGrid>
                <a:gridCol w="5481637"/>
              </a:tblGrid>
              <a:tr h="288428">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zh-CN" altLang="en-US" sz="1200" b="1" i="0" u="none" strike="noStrike" cap="none" normalizeH="0" baseline="0" dirty="0" smtClean="0">
                          <a:ln>
                            <a:noFill/>
                          </a:ln>
                          <a:solidFill>
                            <a:schemeClr val="bg1"/>
                          </a:solidFill>
                          <a:effectLst/>
                          <a:latin typeface="Verdana" pitchFamily="34" charset="0"/>
                        </a:rPr>
                        <a:t>业务能力</a:t>
                      </a:r>
                      <a:endParaRPr kumimoji="0" lang="de-DE" altLang="zh-CN" sz="1200" b="1" i="0" u="none" strike="noStrike" cap="none" normalizeH="0" baseline="0" dirty="0" smtClean="0">
                        <a:ln>
                          <a:noFill/>
                        </a:ln>
                        <a:solidFill>
                          <a:schemeClr val="bg1"/>
                        </a:solidFill>
                        <a:effectLst/>
                        <a:latin typeface="Verdana" pitchFamily="34" charset="0"/>
                        <a:ea typeface="宋体" pitchFamily="2" charset="-122"/>
                      </a:endParaRPr>
                    </a:p>
                  </a:txBody>
                  <a:tcPr marL="180000" marR="180000" marT="36000" marB="36000" anchor="ctr" horzOverflow="overflow">
                    <a:lnL cap="flat">
                      <a:noFill/>
                    </a:lnL>
                    <a:lnR>
                      <a:noFill/>
                    </a:lnR>
                    <a:lnT cap="flat">
                      <a:noFill/>
                    </a:lnT>
                    <a:lnB>
                      <a:noFill/>
                    </a:lnB>
                    <a:lnTlToBr>
                      <a:noFill/>
                    </a:lnTlToBr>
                    <a:lnBlToTr>
                      <a:noFill/>
                    </a:lnBlToTr>
                    <a:solidFill>
                      <a:srgbClr val="0077BD"/>
                    </a:solidFill>
                  </a:tcPr>
                </a:tc>
              </a:tr>
              <a:tr h="1091042">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defRPr/>
                      </a:pP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150,000+ </a:t>
                      </a:r>
                      <a:r>
                        <a:rPr kumimoji="0" lang="zh-CN" altLang="en-US" sz="1200" b="0" i="0" u="none" strike="noStrike" cap="none" normalizeH="0" baseline="0" dirty="0" smtClean="0">
                          <a:ln>
                            <a:noFill/>
                          </a:ln>
                          <a:solidFill>
                            <a:srgbClr val="282828"/>
                          </a:solidFill>
                          <a:effectLst/>
                          <a:latin typeface="Verdana" pitchFamily="34" charset="0"/>
                          <a:ea typeface="宋体" pitchFamily="2" charset="-122"/>
                        </a:rPr>
                        <a:t>个电话 （与行业内人士的沟通）</a:t>
                      </a: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
                      </a:r>
                      <a:b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b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6,000+ </a:t>
                      </a:r>
                      <a:r>
                        <a:rPr kumimoji="0" lang="zh-CN" altLang="en-US" sz="1200" b="0" i="0" u="none" strike="noStrike" cap="none" normalizeH="0" baseline="0" dirty="0" smtClean="0">
                          <a:ln>
                            <a:noFill/>
                          </a:ln>
                          <a:solidFill>
                            <a:srgbClr val="282828"/>
                          </a:solidFill>
                          <a:effectLst/>
                          <a:latin typeface="Verdana" pitchFamily="34" charset="0"/>
                          <a:ea typeface="宋体" pitchFamily="2" charset="-122"/>
                        </a:rPr>
                        <a:t>个数据点</a:t>
                      </a: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
                      </a:r>
                      <a:b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b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45,000+ </a:t>
                      </a:r>
                      <a:r>
                        <a:rPr kumimoji="0" lang="zh-CN" altLang="en-US" sz="1200" b="0" i="0" u="none" strike="noStrike" cap="none" normalizeH="0" baseline="0" dirty="0" smtClean="0">
                          <a:ln>
                            <a:noFill/>
                          </a:ln>
                          <a:solidFill>
                            <a:srgbClr val="282828"/>
                          </a:solidFill>
                          <a:effectLst/>
                          <a:latin typeface="Verdana" pitchFamily="34" charset="0"/>
                          <a:ea typeface="宋体" pitchFamily="2" charset="-122"/>
                        </a:rPr>
                        <a:t>封客户邮件和全球订户</a:t>
                      </a: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
                      </a:r>
                      <a:b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b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80,000+ </a:t>
                      </a:r>
                      <a:r>
                        <a:rPr kumimoji="0" lang="zh-CN" altLang="en-US" sz="1200" b="0" i="0" u="none" strike="noStrike" cap="none" normalizeH="0" baseline="0" dirty="0" smtClean="0">
                          <a:ln>
                            <a:noFill/>
                          </a:ln>
                          <a:solidFill>
                            <a:srgbClr val="282828"/>
                          </a:solidFill>
                          <a:effectLst/>
                          <a:latin typeface="Verdana" pitchFamily="34" charset="0"/>
                          <a:ea typeface="宋体" pitchFamily="2" charset="-122"/>
                        </a:rPr>
                        <a:t>个短信订阅</a:t>
                      </a: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
                      </a:r>
                      <a:b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br>
                      <a:r>
                        <a:rPr kumimoji="0" lang="zh-CN" altLang="en-US" sz="1200" b="0" i="0" u="none" strike="noStrike" cap="none" normalizeH="0" baseline="0" dirty="0" smtClean="0">
                          <a:ln>
                            <a:noFill/>
                          </a:ln>
                          <a:solidFill>
                            <a:srgbClr val="282828"/>
                          </a:solidFill>
                          <a:effectLst/>
                          <a:latin typeface="Verdana" pitchFamily="34" charset="0"/>
                          <a:ea typeface="宋体" pitchFamily="2" charset="-122"/>
                        </a:rPr>
                        <a:t>持续与</a:t>
                      </a:r>
                      <a:r>
                        <a:rPr kumimoji="0" lang="en-US" altLang="zh-CN" sz="1200" b="0" i="0" u="none" strike="noStrike" cap="none" normalizeH="0" baseline="0" dirty="0" smtClean="0">
                          <a:ln>
                            <a:noFill/>
                          </a:ln>
                          <a:solidFill>
                            <a:srgbClr val="282828"/>
                          </a:solidFill>
                          <a:effectLst/>
                          <a:latin typeface="Verdana" pitchFamily="34" charset="0"/>
                          <a:ea typeface="宋体" pitchFamily="2" charset="-122"/>
                        </a:rPr>
                        <a:t>50,000+ </a:t>
                      </a:r>
                      <a:r>
                        <a:rPr kumimoji="0" lang="zh-CN" altLang="en-US" sz="1200" b="0" i="0" u="none" strike="noStrike" cap="none" normalizeH="0" baseline="0" dirty="0" smtClean="0">
                          <a:ln>
                            <a:noFill/>
                          </a:ln>
                          <a:solidFill>
                            <a:srgbClr val="282828"/>
                          </a:solidFill>
                          <a:effectLst/>
                          <a:latin typeface="Verdana" pitchFamily="34" charset="0"/>
                          <a:ea typeface="宋体" pitchFamily="2" charset="-122"/>
                        </a:rPr>
                        <a:t>个中国行业内人士保持联系和沟通</a:t>
                      </a:r>
                      <a:endParaRPr kumimoji="0" lang="en-US" altLang="zh-CN" sz="1200" b="0" i="0" u="none" strike="noStrike" cap="none" normalizeH="0" baseline="0" dirty="0" smtClean="0">
                        <a:ln>
                          <a:noFill/>
                        </a:ln>
                        <a:solidFill>
                          <a:srgbClr val="282828"/>
                        </a:solidFill>
                        <a:effectLst/>
                        <a:latin typeface="Verdana" pitchFamily="34" charset="0"/>
                        <a:ea typeface="宋体" pitchFamily="2" charset="-122"/>
                      </a:endParaRPr>
                    </a:p>
                  </a:txBody>
                  <a:tcPr marL="180000" marR="180000" marT="36000" marB="36000" anchor="ctr" horzOverflow="overflow">
                    <a:lnL cap="flat">
                      <a:noFill/>
                    </a:lnL>
                    <a:lnR>
                      <a:noFill/>
                    </a:lnR>
                    <a:lnT>
                      <a:noFill/>
                    </a:lnT>
                    <a:lnB>
                      <a:noFill/>
                    </a:lnB>
                    <a:lnTlToBr>
                      <a:noFill/>
                    </a:lnTlToBr>
                    <a:lnBlToTr>
                      <a:noFill/>
                    </a:lnBlToTr>
                    <a:solidFill>
                      <a:schemeClr val="bg1"/>
                    </a:solidFill>
                  </a:tcPr>
                </a:tc>
              </a:tr>
            </a:tbl>
          </a:graphicData>
        </a:graphic>
      </p:graphicFrame>
      <p:sp>
        <p:nvSpPr>
          <p:cNvPr id="2" name="任意多边形 1"/>
          <p:cNvSpPr>
            <a:spLocks/>
          </p:cNvSpPr>
          <p:nvPr/>
        </p:nvSpPr>
        <p:spPr bwMode="auto">
          <a:xfrm>
            <a:off x="5867400" y="1828800"/>
            <a:ext cx="895350" cy="1878013"/>
          </a:xfrm>
          <a:custGeom>
            <a:avLst/>
            <a:gdLst>
              <a:gd name="T0" fmla="*/ 1588 w 895350"/>
              <a:gd name="T1" fmla="*/ 282139 h 1877219"/>
              <a:gd name="T2" fmla="*/ 0 w 895350"/>
              <a:gd name="T3" fmla="*/ 0 h 1877219"/>
              <a:gd name="T4" fmla="*/ 895350 w 895350"/>
              <a:gd name="T5" fmla="*/ 1879602 h 1877219"/>
              <a:gd name="T6" fmla="*/ 1588 w 895350"/>
              <a:gd name="T7" fmla="*/ 282139 h 1877219"/>
              <a:gd name="T8" fmla="*/ 0 60000 65536"/>
              <a:gd name="T9" fmla="*/ 0 60000 65536"/>
              <a:gd name="T10" fmla="*/ 0 60000 65536"/>
              <a:gd name="T11" fmla="*/ 0 60000 65536"/>
              <a:gd name="T12" fmla="*/ 0 w 895350"/>
              <a:gd name="T13" fmla="*/ 0 h 1877219"/>
              <a:gd name="T14" fmla="*/ 895350 w 895350"/>
              <a:gd name="T15" fmla="*/ 1877219 h 1877219"/>
            </a:gdLst>
            <a:ahLst/>
            <a:cxnLst>
              <a:cxn ang="T8">
                <a:pos x="T0" y="T1"/>
              </a:cxn>
              <a:cxn ang="T9">
                <a:pos x="T2" y="T3"/>
              </a:cxn>
              <a:cxn ang="T10">
                <a:pos x="T4" y="T5"/>
              </a:cxn>
              <a:cxn ang="T11">
                <a:pos x="T6" y="T7"/>
              </a:cxn>
            </a:cxnLst>
            <a:rect l="T12" t="T13" r="T14" b="T15"/>
            <a:pathLst>
              <a:path w="895350" h="1877219">
                <a:moveTo>
                  <a:pt x="1588" y="281782"/>
                </a:moveTo>
                <a:cubicBezTo>
                  <a:pt x="1059" y="175949"/>
                  <a:pt x="529" y="105833"/>
                  <a:pt x="0" y="0"/>
                </a:cubicBezTo>
                <a:lnTo>
                  <a:pt x="895350" y="1877219"/>
                </a:lnTo>
                <a:lnTo>
                  <a:pt x="1588" y="281782"/>
                </a:lnTo>
                <a:close/>
              </a:path>
            </a:pathLst>
          </a:custGeom>
          <a:gradFill rotWithShape="1">
            <a:gsLst>
              <a:gs pos="0">
                <a:srgbClr val="71ABDD"/>
              </a:gs>
              <a:gs pos="100000">
                <a:srgbClr val="0077BD">
                  <a:alpha val="0"/>
                </a:srgbClr>
              </a:gs>
            </a:gsLst>
            <a:lin ang="0" scaled="1"/>
          </a:gradFill>
          <a:ln w="9525">
            <a:noFill/>
            <a:round/>
            <a:headEnd/>
            <a:tailEnd/>
          </a:ln>
        </p:spPr>
        <p:txBody>
          <a:bodyPr/>
          <a:lstStyle/>
          <a:p>
            <a:pPr algn="l" eaLnBrk="1" hangingPunct="1">
              <a:lnSpc>
                <a:spcPct val="100000"/>
              </a:lnSpc>
              <a:spcBef>
                <a:spcPct val="0"/>
              </a:spcBef>
            </a:pPr>
            <a:endParaRPr lang="zh-CN" altLang="en-US" sz="3600" b="0" smtClean="0">
              <a:solidFill>
                <a:srgbClr val="000000"/>
              </a:solidFill>
              <a:ea typeface="宋体" charset="-122"/>
            </a:endParaRPr>
          </a:p>
        </p:txBody>
      </p:sp>
      <p:sp>
        <p:nvSpPr>
          <p:cNvPr id="15" name="任意多边形 14"/>
          <p:cNvSpPr>
            <a:spLocks/>
          </p:cNvSpPr>
          <p:nvPr/>
        </p:nvSpPr>
        <p:spPr bwMode="auto">
          <a:xfrm>
            <a:off x="5864225" y="3205163"/>
            <a:ext cx="879475" cy="476250"/>
          </a:xfrm>
          <a:custGeom>
            <a:avLst/>
            <a:gdLst>
              <a:gd name="T0" fmla="*/ 0 w 872314"/>
              <a:gd name="T1" fmla="*/ 291306 h 476250"/>
              <a:gd name="T2" fmla="*/ 2441 w 872314"/>
              <a:gd name="T3" fmla="*/ 0 h 476250"/>
              <a:gd name="T4" fmla="*/ 900498 w 872314"/>
              <a:gd name="T5" fmla="*/ 476250 h 476250"/>
              <a:gd name="T6" fmla="*/ 0 w 872314"/>
              <a:gd name="T7" fmla="*/ 291306 h 476250"/>
              <a:gd name="T8" fmla="*/ 0 60000 65536"/>
              <a:gd name="T9" fmla="*/ 0 60000 65536"/>
              <a:gd name="T10" fmla="*/ 0 60000 65536"/>
              <a:gd name="T11" fmla="*/ 0 60000 65536"/>
              <a:gd name="T12" fmla="*/ 0 w 872314"/>
              <a:gd name="T13" fmla="*/ 0 h 476250"/>
              <a:gd name="T14" fmla="*/ 872314 w 872314"/>
              <a:gd name="T15" fmla="*/ 476250 h 476250"/>
            </a:gdLst>
            <a:ahLst/>
            <a:cxnLst>
              <a:cxn ang="T8">
                <a:pos x="T0" y="T1"/>
              </a:cxn>
              <a:cxn ang="T9">
                <a:pos x="T2" y="T3"/>
              </a:cxn>
              <a:cxn ang="T10">
                <a:pos x="T4" y="T5"/>
              </a:cxn>
              <a:cxn ang="T11">
                <a:pos x="T6" y="T7"/>
              </a:cxn>
            </a:cxnLst>
            <a:rect l="T12" t="T13" r="T14" b="T15"/>
            <a:pathLst>
              <a:path w="872314" h="476250">
                <a:moveTo>
                  <a:pt x="0" y="291306"/>
                </a:moveTo>
                <a:lnTo>
                  <a:pt x="2364" y="0"/>
                </a:lnTo>
                <a:lnTo>
                  <a:pt x="872314" y="476250"/>
                </a:lnTo>
                <a:lnTo>
                  <a:pt x="0" y="291306"/>
                </a:lnTo>
                <a:close/>
              </a:path>
            </a:pathLst>
          </a:custGeom>
          <a:gradFill rotWithShape="1">
            <a:gsLst>
              <a:gs pos="0">
                <a:srgbClr val="71ABDD"/>
              </a:gs>
              <a:gs pos="100000">
                <a:srgbClr val="0077BD">
                  <a:alpha val="0"/>
                </a:srgbClr>
              </a:gs>
            </a:gsLst>
            <a:lin ang="0" scaled="1"/>
          </a:gradFill>
          <a:ln w="9525">
            <a:noFill/>
            <a:round/>
            <a:headEnd/>
            <a:tailEnd/>
          </a:ln>
        </p:spPr>
        <p:txBody>
          <a:bodyPr/>
          <a:lstStyle/>
          <a:p>
            <a:pPr algn="l" eaLnBrk="1" hangingPunct="1">
              <a:lnSpc>
                <a:spcPct val="100000"/>
              </a:lnSpc>
              <a:spcBef>
                <a:spcPct val="0"/>
              </a:spcBef>
            </a:pPr>
            <a:endParaRPr lang="zh-CN" altLang="en-US" sz="3600" b="0" smtClean="0">
              <a:solidFill>
                <a:srgbClr val="000000"/>
              </a:solidFill>
              <a:ea typeface="宋体" charset="-122"/>
            </a:endParaRPr>
          </a:p>
        </p:txBody>
      </p:sp>
      <p:sp>
        <p:nvSpPr>
          <p:cNvPr id="16" name="任意多边形 15"/>
          <p:cNvSpPr>
            <a:spLocks/>
          </p:cNvSpPr>
          <p:nvPr/>
        </p:nvSpPr>
        <p:spPr bwMode="auto">
          <a:xfrm>
            <a:off x="5867400" y="3803650"/>
            <a:ext cx="762000" cy="457200"/>
          </a:xfrm>
          <a:custGeom>
            <a:avLst/>
            <a:gdLst>
              <a:gd name="T0" fmla="*/ 0 w 755650"/>
              <a:gd name="T1" fmla="*/ 457200 h 457200"/>
              <a:gd name="T2" fmla="*/ 978 w 755650"/>
              <a:gd name="T3" fmla="*/ 170656 h 457200"/>
              <a:gd name="T4" fmla="*/ 781371 w 755650"/>
              <a:gd name="T5" fmla="*/ 0 h 457200"/>
              <a:gd name="T6" fmla="*/ 0 w 755650"/>
              <a:gd name="T7" fmla="*/ 457200 h 457200"/>
              <a:gd name="T8" fmla="*/ 0 60000 65536"/>
              <a:gd name="T9" fmla="*/ 0 60000 65536"/>
              <a:gd name="T10" fmla="*/ 0 60000 65536"/>
              <a:gd name="T11" fmla="*/ 0 60000 65536"/>
              <a:gd name="T12" fmla="*/ 0 w 755650"/>
              <a:gd name="T13" fmla="*/ 0 h 457200"/>
              <a:gd name="T14" fmla="*/ 755650 w 755650"/>
              <a:gd name="T15" fmla="*/ 457200 h 457200"/>
            </a:gdLst>
            <a:ahLst/>
            <a:cxnLst>
              <a:cxn ang="T8">
                <a:pos x="T0" y="T1"/>
              </a:cxn>
              <a:cxn ang="T9">
                <a:pos x="T2" y="T3"/>
              </a:cxn>
              <a:cxn ang="T10">
                <a:pos x="T4" y="T5"/>
              </a:cxn>
              <a:cxn ang="T11">
                <a:pos x="T6" y="T7"/>
              </a:cxn>
            </a:cxnLst>
            <a:rect l="T12" t="T13" r="T14" b="T15"/>
            <a:pathLst>
              <a:path w="755650" h="457200">
                <a:moveTo>
                  <a:pt x="0" y="457200"/>
                </a:moveTo>
                <a:cubicBezTo>
                  <a:pt x="1102" y="363273"/>
                  <a:pt x="-156" y="264583"/>
                  <a:pt x="946" y="170656"/>
                </a:cubicBezTo>
                <a:lnTo>
                  <a:pt x="755650" y="0"/>
                </a:lnTo>
                <a:lnTo>
                  <a:pt x="0" y="457200"/>
                </a:lnTo>
                <a:close/>
              </a:path>
            </a:pathLst>
          </a:custGeom>
          <a:gradFill rotWithShape="1">
            <a:gsLst>
              <a:gs pos="0">
                <a:srgbClr val="71ABDD"/>
              </a:gs>
              <a:gs pos="100000">
                <a:srgbClr val="0077BD">
                  <a:alpha val="0"/>
                </a:srgbClr>
              </a:gs>
            </a:gsLst>
            <a:lin ang="0" scaled="1"/>
          </a:gradFill>
          <a:ln w="9525">
            <a:noFill/>
            <a:round/>
            <a:headEnd/>
            <a:tailEnd/>
          </a:ln>
        </p:spPr>
        <p:txBody>
          <a:bodyPr/>
          <a:lstStyle/>
          <a:p>
            <a:pPr algn="l" eaLnBrk="1" hangingPunct="1">
              <a:lnSpc>
                <a:spcPct val="100000"/>
              </a:lnSpc>
              <a:spcBef>
                <a:spcPct val="0"/>
              </a:spcBef>
            </a:pPr>
            <a:endParaRPr lang="zh-CN" altLang="en-US" sz="3600" b="0" smtClean="0">
              <a:solidFill>
                <a:srgbClr val="000000"/>
              </a:solidFill>
              <a:ea typeface="宋体" charset="-122"/>
            </a:endParaRPr>
          </a:p>
        </p:txBody>
      </p:sp>
      <p:sp>
        <p:nvSpPr>
          <p:cNvPr id="17" name="任意多边形 16"/>
          <p:cNvSpPr>
            <a:spLocks/>
          </p:cNvSpPr>
          <p:nvPr/>
        </p:nvSpPr>
        <p:spPr bwMode="auto">
          <a:xfrm>
            <a:off x="5865813" y="3795713"/>
            <a:ext cx="817562" cy="1042987"/>
          </a:xfrm>
          <a:custGeom>
            <a:avLst/>
            <a:gdLst>
              <a:gd name="T0" fmla="*/ 2441 w 810906"/>
              <a:gd name="T1" fmla="*/ 1041084 h 1043940"/>
              <a:gd name="T2" fmla="*/ 0 w 810906"/>
              <a:gd name="T3" fmla="*/ 757698 h 1043940"/>
              <a:gd name="T4" fmla="*/ 838023 w 810906"/>
              <a:gd name="T5" fmla="*/ 0 h 1043940"/>
              <a:gd name="T6" fmla="*/ 2441 w 810906"/>
              <a:gd name="T7" fmla="*/ 1041084 h 1043940"/>
              <a:gd name="T8" fmla="*/ 0 60000 65536"/>
              <a:gd name="T9" fmla="*/ 0 60000 65536"/>
              <a:gd name="T10" fmla="*/ 0 60000 65536"/>
              <a:gd name="T11" fmla="*/ 0 60000 65536"/>
              <a:gd name="T12" fmla="*/ 0 w 810906"/>
              <a:gd name="T13" fmla="*/ 0 h 1043940"/>
              <a:gd name="T14" fmla="*/ 810906 w 810906"/>
              <a:gd name="T15" fmla="*/ 1043940 h 1043940"/>
            </a:gdLst>
            <a:ahLst/>
            <a:cxnLst>
              <a:cxn ang="T8">
                <a:pos x="T0" y="T1"/>
              </a:cxn>
              <a:cxn ang="T9">
                <a:pos x="T2" y="T3"/>
              </a:cxn>
              <a:cxn ang="T10">
                <a:pos x="T4" y="T5"/>
              </a:cxn>
              <a:cxn ang="T11">
                <a:pos x="T6" y="T7"/>
              </a:cxn>
            </a:cxnLst>
            <a:rect l="T12" t="T13" r="T14" b="T15"/>
            <a:pathLst>
              <a:path w="810906" h="1043940">
                <a:moveTo>
                  <a:pt x="2361" y="1043940"/>
                </a:moveTo>
                <a:lnTo>
                  <a:pt x="0" y="759777"/>
                </a:lnTo>
                <a:lnTo>
                  <a:pt x="810906" y="0"/>
                </a:lnTo>
                <a:lnTo>
                  <a:pt x="2361" y="1043940"/>
                </a:lnTo>
                <a:close/>
              </a:path>
            </a:pathLst>
          </a:custGeom>
          <a:gradFill rotWithShape="1">
            <a:gsLst>
              <a:gs pos="0">
                <a:srgbClr val="71ABDD"/>
              </a:gs>
              <a:gs pos="100000">
                <a:srgbClr val="0077BD">
                  <a:alpha val="0"/>
                </a:srgbClr>
              </a:gs>
            </a:gsLst>
            <a:lin ang="0" scaled="1"/>
          </a:gradFill>
          <a:ln w="9525">
            <a:noFill/>
            <a:round/>
            <a:headEnd/>
            <a:tailEnd/>
          </a:ln>
        </p:spPr>
        <p:txBody>
          <a:bodyPr/>
          <a:lstStyle/>
          <a:p>
            <a:pPr algn="l" eaLnBrk="1" hangingPunct="1">
              <a:lnSpc>
                <a:spcPct val="100000"/>
              </a:lnSpc>
              <a:spcBef>
                <a:spcPct val="0"/>
              </a:spcBef>
            </a:pPr>
            <a:endParaRPr lang="zh-CN" altLang="en-US" sz="3600" b="0" smtClean="0">
              <a:solidFill>
                <a:srgbClr val="000000"/>
              </a:solidFill>
              <a:ea typeface="宋体" charset="-122"/>
            </a:endParaRPr>
          </a:p>
        </p:txBody>
      </p:sp>
      <p:sp>
        <p:nvSpPr>
          <p:cNvPr id="18" name="任意多边形 17"/>
          <p:cNvSpPr>
            <a:spLocks/>
          </p:cNvSpPr>
          <p:nvPr/>
        </p:nvSpPr>
        <p:spPr bwMode="auto">
          <a:xfrm>
            <a:off x="5862638" y="3816350"/>
            <a:ext cx="792162" cy="1739900"/>
          </a:xfrm>
          <a:custGeom>
            <a:avLst/>
            <a:gdLst>
              <a:gd name="T0" fmla="*/ 4895 w 784930"/>
              <a:gd name="T1" fmla="*/ 2061117 h 1644015"/>
              <a:gd name="T2" fmla="*/ 0 w 784930"/>
              <a:gd name="T3" fmla="*/ 1704860 h 1644015"/>
              <a:gd name="T4" fmla="*/ 813608 w 784930"/>
              <a:gd name="T5" fmla="*/ 0 h 1644015"/>
              <a:gd name="T6" fmla="*/ 4895 w 784930"/>
              <a:gd name="T7" fmla="*/ 2061117 h 1644015"/>
              <a:gd name="T8" fmla="*/ 0 60000 65536"/>
              <a:gd name="T9" fmla="*/ 0 60000 65536"/>
              <a:gd name="T10" fmla="*/ 0 60000 65536"/>
              <a:gd name="T11" fmla="*/ 0 60000 65536"/>
              <a:gd name="T12" fmla="*/ 0 w 784930"/>
              <a:gd name="T13" fmla="*/ 0 h 1644015"/>
              <a:gd name="T14" fmla="*/ 784930 w 784930"/>
              <a:gd name="T15" fmla="*/ 1644015 h 1644015"/>
            </a:gdLst>
            <a:ahLst/>
            <a:cxnLst>
              <a:cxn ang="T8">
                <a:pos x="T0" y="T1"/>
              </a:cxn>
              <a:cxn ang="T9">
                <a:pos x="T2" y="T3"/>
              </a:cxn>
              <a:cxn ang="T10">
                <a:pos x="T4" y="T5"/>
              </a:cxn>
              <a:cxn ang="T11">
                <a:pos x="T6" y="T7"/>
              </a:cxn>
            </a:cxnLst>
            <a:rect l="T12" t="T13" r="T14" b="T15"/>
            <a:pathLst>
              <a:path w="784930" h="1644015">
                <a:moveTo>
                  <a:pt x="4722" y="1644015"/>
                </a:moveTo>
                <a:lnTo>
                  <a:pt x="0" y="1359852"/>
                </a:lnTo>
                <a:lnTo>
                  <a:pt x="784930" y="0"/>
                </a:lnTo>
                <a:lnTo>
                  <a:pt x="4722" y="1644015"/>
                </a:lnTo>
                <a:close/>
              </a:path>
            </a:pathLst>
          </a:custGeom>
          <a:gradFill rotWithShape="1">
            <a:gsLst>
              <a:gs pos="0">
                <a:srgbClr val="71ABDD"/>
              </a:gs>
              <a:gs pos="100000">
                <a:srgbClr val="0077BD">
                  <a:alpha val="0"/>
                </a:srgbClr>
              </a:gs>
            </a:gsLst>
            <a:lin ang="0" scaled="1"/>
          </a:gradFill>
          <a:ln w="9525">
            <a:noFill/>
            <a:round/>
            <a:headEnd/>
            <a:tailEnd/>
          </a:ln>
        </p:spPr>
        <p:txBody>
          <a:bodyPr/>
          <a:lstStyle/>
          <a:p>
            <a:pPr algn="l" eaLnBrk="1" hangingPunct="1">
              <a:lnSpc>
                <a:spcPct val="100000"/>
              </a:lnSpc>
              <a:spcBef>
                <a:spcPct val="0"/>
              </a:spcBef>
            </a:pPr>
            <a:endParaRPr lang="zh-CN" altLang="en-US" sz="3600" b="0" smtClean="0">
              <a:solidFill>
                <a:srgbClr val="000000"/>
              </a:solidFill>
              <a:ea typeface="宋体" charset="-122"/>
            </a:endParaRPr>
          </a:p>
        </p:txBody>
      </p:sp>
      <p:sp>
        <p:nvSpPr>
          <p:cNvPr id="9" name="Freeform 142"/>
          <p:cNvSpPr>
            <a:spLocks noEditPoints="1"/>
          </p:cNvSpPr>
          <p:nvPr/>
        </p:nvSpPr>
        <p:spPr bwMode="auto">
          <a:xfrm>
            <a:off x="6178550" y="3001963"/>
            <a:ext cx="1706563" cy="1281112"/>
          </a:xfrm>
          <a:custGeom>
            <a:avLst/>
            <a:gdLst>
              <a:gd name="T0" fmla="*/ 2147483647 w 677"/>
              <a:gd name="T1" fmla="*/ 2147483647 h 469"/>
              <a:gd name="T2" fmla="*/ 2147483647 w 677"/>
              <a:gd name="T3" fmla="*/ 2147483647 h 469"/>
              <a:gd name="T4" fmla="*/ 2147483647 w 677"/>
              <a:gd name="T5" fmla="*/ 2147483647 h 469"/>
              <a:gd name="T6" fmla="*/ 2147483647 w 677"/>
              <a:gd name="T7" fmla="*/ 2147483647 h 469"/>
              <a:gd name="T8" fmla="*/ 2147483647 w 677"/>
              <a:gd name="T9" fmla="*/ 2147483647 h 469"/>
              <a:gd name="T10" fmla="*/ 2147483647 w 677"/>
              <a:gd name="T11" fmla="*/ 2147483647 h 469"/>
              <a:gd name="T12" fmla="*/ 2147483647 w 677"/>
              <a:gd name="T13" fmla="*/ 2147483647 h 469"/>
              <a:gd name="T14" fmla="*/ 2147483647 w 677"/>
              <a:gd name="T15" fmla="*/ 2147483647 h 469"/>
              <a:gd name="T16" fmla="*/ 2147483647 w 677"/>
              <a:gd name="T17" fmla="*/ 2147483647 h 469"/>
              <a:gd name="T18" fmla="*/ 2147483647 w 677"/>
              <a:gd name="T19" fmla="*/ 2147483647 h 469"/>
              <a:gd name="T20" fmla="*/ 2147483647 w 677"/>
              <a:gd name="T21" fmla="*/ 2147483647 h 469"/>
              <a:gd name="T22" fmla="*/ 2147483647 w 677"/>
              <a:gd name="T23" fmla="*/ 2147483647 h 469"/>
              <a:gd name="T24" fmla="*/ 2147483647 w 677"/>
              <a:gd name="T25" fmla="*/ 2147483647 h 469"/>
              <a:gd name="T26" fmla="*/ 2147483647 w 677"/>
              <a:gd name="T27" fmla="*/ 2147483647 h 469"/>
              <a:gd name="T28" fmla="*/ 2147483647 w 677"/>
              <a:gd name="T29" fmla="*/ 2147483647 h 469"/>
              <a:gd name="T30" fmla="*/ 2147483647 w 677"/>
              <a:gd name="T31" fmla="*/ 2147483647 h 469"/>
              <a:gd name="T32" fmla="*/ 2147483647 w 677"/>
              <a:gd name="T33" fmla="*/ 2147483647 h 469"/>
              <a:gd name="T34" fmla="*/ 2147483647 w 677"/>
              <a:gd name="T35" fmla="*/ 2147483647 h 469"/>
              <a:gd name="T36" fmla="*/ 2147483647 w 677"/>
              <a:gd name="T37" fmla="*/ 2147483647 h 469"/>
              <a:gd name="T38" fmla="*/ 2147483647 w 677"/>
              <a:gd name="T39" fmla="*/ 2147483647 h 469"/>
              <a:gd name="T40" fmla="*/ 2147483647 w 677"/>
              <a:gd name="T41" fmla="*/ 2147483647 h 469"/>
              <a:gd name="T42" fmla="*/ 2147483647 w 677"/>
              <a:gd name="T43" fmla="*/ 2147483647 h 469"/>
              <a:gd name="T44" fmla="*/ 0 w 677"/>
              <a:gd name="T45" fmla="*/ 2147483647 h 469"/>
              <a:gd name="T46" fmla="*/ 2147483647 w 677"/>
              <a:gd name="T47" fmla="*/ 2147483647 h 469"/>
              <a:gd name="T48" fmla="*/ 2147483647 w 677"/>
              <a:gd name="T49" fmla="*/ 2147483647 h 469"/>
              <a:gd name="T50" fmla="*/ 2147483647 w 677"/>
              <a:gd name="T51" fmla="*/ 2147483647 h 469"/>
              <a:gd name="T52" fmla="*/ 2147483647 w 677"/>
              <a:gd name="T53" fmla="*/ 2147483647 h 469"/>
              <a:gd name="T54" fmla="*/ 2147483647 w 677"/>
              <a:gd name="T55" fmla="*/ 2147483647 h 469"/>
              <a:gd name="T56" fmla="*/ 2147483647 w 677"/>
              <a:gd name="T57" fmla="*/ 2147483647 h 469"/>
              <a:gd name="T58" fmla="*/ 2147483647 w 677"/>
              <a:gd name="T59" fmla="*/ 2147483647 h 469"/>
              <a:gd name="T60" fmla="*/ 2147483647 w 677"/>
              <a:gd name="T61" fmla="*/ 2147483647 h 469"/>
              <a:gd name="T62" fmla="*/ 2147483647 w 677"/>
              <a:gd name="T63" fmla="*/ 2147483647 h 469"/>
              <a:gd name="T64" fmla="*/ 2147483647 w 677"/>
              <a:gd name="T65" fmla="*/ 2147483647 h 469"/>
              <a:gd name="T66" fmla="*/ 2147483647 w 677"/>
              <a:gd name="T67" fmla="*/ 2147483647 h 469"/>
              <a:gd name="T68" fmla="*/ 2147483647 w 677"/>
              <a:gd name="T69" fmla="*/ 2147483647 h 469"/>
              <a:gd name="T70" fmla="*/ 2147483647 w 677"/>
              <a:gd name="T71" fmla="*/ 2147483647 h 469"/>
              <a:gd name="T72" fmla="*/ 2147483647 w 677"/>
              <a:gd name="T73" fmla="*/ 2147483647 h 469"/>
              <a:gd name="T74" fmla="*/ 2147483647 w 677"/>
              <a:gd name="T75" fmla="*/ 2147483647 h 469"/>
              <a:gd name="T76" fmla="*/ 2147483647 w 677"/>
              <a:gd name="T77" fmla="*/ 2147483647 h 469"/>
              <a:gd name="T78" fmla="*/ 2147483647 w 677"/>
              <a:gd name="T79" fmla="*/ 2147483647 h 469"/>
              <a:gd name="T80" fmla="*/ 2147483647 w 677"/>
              <a:gd name="T81" fmla="*/ 2147483647 h 469"/>
              <a:gd name="T82" fmla="*/ 2147483647 w 677"/>
              <a:gd name="T83" fmla="*/ 2147483647 h 469"/>
              <a:gd name="T84" fmla="*/ 2147483647 w 677"/>
              <a:gd name="T85" fmla="*/ 2147483647 h 469"/>
              <a:gd name="T86" fmla="*/ 2147483647 w 677"/>
              <a:gd name="T87" fmla="*/ 2147483647 h 469"/>
              <a:gd name="T88" fmla="*/ 2147483647 w 677"/>
              <a:gd name="T89" fmla="*/ 2147483647 h 469"/>
              <a:gd name="T90" fmla="*/ 2147483647 w 677"/>
              <a:gd name="T91" fmla="*/ 2147483647 h 469"/>
              <a:gd name="T92" fmla="*/ 2147483647 w 677"/>
              <a:gd name="T93" fmla="*/ 2147483647 h 469"/>
              <a:gd name="T94" fmla="*/ 2147483647 w 677"/>
              <a:gd name="T95" fmla="*/ 2147483647 h 469"/>
              <a:gd name="T96" fmla="*/ 2147483647 w 677"/>
              <a:gd name="T97" fmla="*/ 2147483647 h 469"/>
              <a:gd name="T98" fmla="*/ 2147483647 w 677"/>
              <a:gd name="T99" fmla="*/ 2147483647 h 469"/>
              <a:gd name="T100" fmla="*/ 2147483647 w 677"/>
              <a:gd name="T101" fmla="*/ 2147483647 h 469"/>
              <a:gd name="T102" fmla="*/ 2147483647 w 677"/>
              <a:gd name="T103" fmla="*/ 2147483647 h 469"/>
              <a:gd name="T104" fmla="*/ 2147483647 w 677"/>
              <a:gd name="T105" fmla="*/ 2147483647 h 469"/>
              <a:gd name="T106" fmla="*/ 2147483647 w 677"/>
              <a:gd name="T107" fmla="*/ 2147483647 h 469"/>
              <a:gd name="T108" fmla="*/ 2147483647 w 677"/>
              <a:gd name="T109" fmla="*/ 2147483647 h 469"/>
              <a:gd name="T110" fmla="*/ 2147483647 w 677"/>
              <a:gd name="T111" fmla="*/ 2147483647 h 469"/>
              <a:gd name="T112" fmla="*/ 2147483647 w 677"/>
              <a:gd name="T113" fmla="*/ 2147483647 h 469"/>
              <a:gd name="T114" fmla="*/ 2147483647 w 677"/>
              <a:gd name="T115" fmla="*/ 2147483647 h 469"/>
              <a:gd name="T116" fmla="*/ 2147483647 w 677"/>
              <a:gd name="T117" fmla="*/ 2147483647 h 469"/>
              <a:gd name="T118" fmla="*/ 2147483647 w 677"/>
              <a:gd name="T119" fmla="*/ 2147483647 h 469"/>
              <a:gd name="T120" fmla="*/ 2147483647 w 677"/>
              <a:gd name="T121" fmla="*/ 2147483647 h 4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77"/>
              <a:gd name="T184" fmla="*/ 0 h 469"/>
              <a:gd name="T185" fmla="*/ 677 w 677"/>
              <a:gd name="T186" fmla="*/ 469 h 4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0077BD"/>
          </a:solidFill>
          <a:ln w="1" cap="flat">
            <a:noFill/>
            <a:prstDash val="solid"/>
            <a:miter lim="800000"/>
            <a:headEnd/>
            <a:tailEnd/>
          </a:ln>
        </p:spPr>
        <p:txBody>
          <a:bodyPr anchor="ctr"/>
          <a:lstStyle/>
          <a:p>
            <a:pPr algn="l" eaLnBrk="1" hangingPunct="1">
              <a:lnSpc>
                <a:spcPct val="100000"/>
              </a:lnSpc>
              <a:spcBef>
                <a:spcPct val="0"/>
              </a:spcBef>
            </a:pPr>
            <a:endParaRPr lang="zh-CN" altLang="en-US" sz="3600" b="0" smtClean="0">
              <a:solidFill>
                <a:srgbClr val="000000"/>
              </a:solidFill>
              <a:ea typeface="宋体" charset="-122"/>
            </a:endParaRPr>
          </a:p>
        </p:txBody>
      </p:sp>
      <p:sp>
        <p:nvSpPr>
          <p:cNvPr id="19" name="椭圆 18"/>
          <p:cNvSpPr>
            <a:spLocks noChangeArrowheads="1"/>
          </p:cNvSpPr>
          <p:nvPr/>
        </p:nvSpPr>
        <p:spPr bwMode="auto">
          <a:xfrm>
            <a:off x="7283450" y="3486150"/>
            <a:ext cx="107950" cy="107950"/>
          </a:xfrm>
          <a:prstGeom prst="ellipse">
            <a:avLst/>
          </a:prstGeom>
          <a:solidFill>
            <a:srgbClr val="71ABD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20" name="TextBox 19"/>
          <p:cNvSpPr txBox="1">
            <a:spLocks noChangeArrowheads="1"/>
          </p:cNvSpPr>
          <p:nvPr/>
        </p:nvSpPr>
        <p:spPr bwMode="auto">
          <a:xfrm>
            <a:off x="6680200" y="3389313"/>
            <a:ext cx="668338" cy="261937"/>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en-US" altLang="zh-CN" sz="1100" b="0" smtClean="0">
                <a:solidFill>
                  <a:srgbClr val="000000"/>
                </a:solidFill>
                <a:latin typeface="Verdana" pitchFamily="34" charset="0"/>
                <a:ea typeface="黑体" pitchFamily="49" charset="-122"/>
              </a:rPr>
              <a:t>Beijing</a:t>
            </a:r>
            <a:endParaRPr lang="zh-CN" altLang="en-US" sz="1100" b="0" smtClean="0">
              <a:solidFill>
                <a:srgbClr val="000000"/>
              </a:solidFill>
              <a:latin typeface="Verdana" pitchFamily="34" charset="0"/>
              <a:ea typeface="黑体" pitchFamily="49" charset="-122"/>
            </a:endParaRPr>
          </a:p>
        </p:txBody>
      </p:sp>
      <p:sp>
        <p:nvSpPr>
          <p:cNvPr id="21" name="椭圆 20"/>
          <p:cNvSpPr>
            <a:spLocks noChangeArrowheads="1"/>
          </p:cNvSpPr>
          <p:nvPr/>
        </p:nvSpPr>
        <p:spPr bwMode="auto">
          <a:xfrm>
            <a:off x="7207250" y="4025900"/>
            <a:ext cx="107950" cy="107950"/>
          </a:xfrm>
          <a:prstGeom prst="ellipse">
            <a:avLst/>
          </a:prstGeom>
          <a:solidFill>
            <a:srgbClr val="71ABD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22" name="TextBox 21"/>
          <p:cNvSpPr txBox="1">
            <a:spLocks noChangeArrowheads="1"/>
          </p:cNvSpPr>
          <p:nvPr/>
        </p:nvSpPr>
        <p:spPr bwMode="auto">
          <a:xfrm>
            <a:off x="6286500" y="3929063"/>
            <a:ext cx="985838" cy="261937"/>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en-US" altLang="zh-CN" sz="1100" b="0" smtClean="0">
                <a:solidFill>
                  <a:srgbClr val="000000"/>
                </a:solidFill>
                <a:latin typeface="Verdana" pitchFamily="34" charset="0"/>
                <a:ea typeface="黑体" pitchFamily="49" charset="-122"/>
              </a:rPr>
              <a:t>Guangzhou</a:t>
            </a:r>
            <a:endParaRPr lang="zh-CN" altLang="en-US" sz="1100" b="0" smtClean="0">
              <a:solidFill>
                <a:srgbClr val="000000"/>
              </a:solidFill>
              <a:latin typeface="Verdana" pitchFamily="34" charset="0"/>
              <a:ea typeface="黑体" pitchFamily="49" charset="-122"/>
            </a:endParaRPr>
          </a:p>
        </p:txBody>
      </p:sp>
      <p:sp>
        <p:nvSpPr>
          <p:cNvPr id="23" name="椭圆 22"/>
          <p:cNvSpPr>
            <a:spLocks noChangeArrowheads="1"/>
          </p:cNvSpPr>
          <p:nvPr/>
        </p:nvSpPr>
        <p:spPr bwMode="auto">
          <a:xfrm>
            <a:off x="7400925" y="3805238"/>
            <a:ext cx="107950" cy="107950"/>
          </a:xfrm>
          <a:prstGeom prst="ellipse">
            <a:avLst/>
          </a:prstGeom>
          <a:solidFill>
            <a:srgbClr val="71ABDD"/>
          </a:solidFill>
          <a:ln w="9525" algn="ctr">
            <a:solidFill>
              <a:schemeClr val="bg1"/>
            </a:solidFill>
            <a:round/>
            <a:headEnd/>
            <a:tailEnd/>
          </a:ln>
        </p:spPr>
        <p:txBody>
          <a:bodyPr/>
          <a:lstStyle/>
          <a:p>
            <a:pPr eaLnBrk="1" hangingPunct="1">
              <a:lnSpc>
                <a:spcPct val="100000"/>
              </a:lnSpc>
              <a:spcBef>
                <a:spcPct val="20000"/>
              </a:spcBef>
              <a:buClr>
                <a:srgbClr val="FFFFFF"/>
              </a:buClr>
            </a:pPr>
            <a:endParaRPr lang="zh-CN" altLang="en-US" sz="2400" smtClean="0">
              <a:solidFill>
                <a:srgbClr val="000000"/>
              </a:solidFill>
              <a:latin typeface="Verdana" pitchFamily="34" charset="0"/>
              <a:ea typeface="宋体" charset="-122"/>
            </a:endParaRPr>
          </a:p>
        </p:txBody>
      </p:sp>
      <p:sp>
        <p:nvSpPr>
          <p:cNvPr id="24" name="TextBox 23"/>
          <p:cNvSpPr txBox="1">
            <a:spLocks noChangeArrowheads="1"/>
          </p:cNvSpPr>
          <p:nvPr/>
        </p:nvSpPr>
        <p:spPr bwMode="auto">
          <a:xfrm>
            <a:off x="7493000" y="3733800"/>
            <a:ext cx="847725" cy="261938"/>
          </a:xfrm>
          <a:prstGeom prst="rect">
            <a:avLst/>
          </a:prstGeom>
          <a:noFill/>
          <a:ln w="9525">
            <a:noFill/>
            <a:miter lim="800000"/>
            <a:headEnd/>
            <a:tailEnd/>
          </a:ln>
        </p:spPr>
        <p:txBody>
          <a:bodyPr wrap="none">
            <a:spAutoFit/>
          </a:bodyPr>
          <a:lstStyle/>
          <a:p>
            <a:pPr algn="l" eaLnBrk="1" hangingPunct="1">
              <a:lnSpc>
                <a:spcPct val="100000"/>
              </a:lnSpc>
              <a:spcBef>
                <a:spcPct val="0"/>
              </a:spcBef>
            </a:pPr>
            <a:r>
              <a:rPr lang="en-US" altLang="zh-CN" sz="1100" b="0" smtClean="0">
                <a:solidFill>
                  <a:srgbClr val="000000"/>
                </a:solidFill>
                <a:latin typeface="Verdana" pitchFamily="34" charset="0"/>
                <a:ea typeface="黑体" pitchFamily="49" charset="-122"/>
              </a:rPr>
              <a:t>Shanghai</a:t>
            </a:r>
            <a:endParaRPr lang="zh-CN" altLang="en-US" sz="1100" b="0" smtClean="0">
              <a:solidFill>
                <a:srgbClr val="000000"/>
              </a:solidFill>
              <a:latin typeface="Verdana" pitchFamily="34" charset="0"/>
              <a:ea typeface="黑体" pitchFamily="49" charset="-122"/>
            </a:endParaRPr>
          </a:p>
        </p:txBody>
      </p:sp>
      <p:sp>
        <p:nvSpPr>
          <p:cNvPr id="25" name="TextBox 24"/>
          <p:cNvSpPr txBox="1">
            <a:spLocks noChangeArrowheads="1"/>
          </p:cNvSpPr>
          <p:nvPr/>
        </p:nvSpPr>
        <p:spPr bwMode="auto">
          <a:xfrm>
            <a:off x="6656388" y="3581400"/>
            <a:ext cx="752475" cy="307975"/>
          </a:xfrm>
          <a:prstGeom prst="rect">
            <a:avLst/>
          </a:prstGeom>
          <a:noFill/>
          <a:ln w="9525">
            <a:noFill/>
            <a:miter lim="800000"/>
            <a:headEnd/>
            <a:tailEnd/>
          </a:ln>
        </p:spPr>
        <p:txBody>
          <a:bodyPr wrap="none">
            <a:spAutoFit/>
          </a:bodyPr>
          <a:lstStyle/>
          <a:p>
            <a:pPr algn="r" eaLnBrk="1" hangingPunct="1">
              <a:lnSpc>
                <a:spcPct val="100000"/>
              </a:lnSpc>
              <a:spcBef>
                <a:spcPct val="0"/>
              </a:spcBef>
            </a:pPr>
            <a:r>
              <a:rPr lang="en-US" altLang="zh-CN" sz="1400" smtClean="0">
                <a:solidFill>
                  <a:srgbClr val="FFFFFF"/>
                </a:solidFill>
                <a:latin typeface="Verdana" pitchFamily="34" charset="0"/>
                <a:ea typeface="黑体" pitchFamily="49" charset="-122"/>
              </a:rPr>
              <a:t>China</a:t>
            </a:r>
            <a:endParaRPr lang="zh-CN" altLang="en-US" sz="1400" smtClean="0">
              <a:solidFill>
                <a:srgbClr val="FFFFFF"/>
              </a:solidFill>
              <a:latin typeface="Verdana" pitchFamily="34" charset="0"/>
              <a:ea typeface="黑体" pitchFamily="49" charset="-122"/>
            </a:endParaRPr>
          </a:p>
        </p:txBody>
      </p:sp>
      <p:graphicFrame>
        <p:nvGraphicFramePr>
          <p:cNvPr id="26" name="Group 63"/>
          <p:cNvGraphicFramePr>
            <a:graphicFrameLocks noGrp="1"/>
          </p:cNvGraphicFramePr>
          <p:nvPr>
            <p:ph idx="1"/>
          </p:nvPr>
        </p:nvGraphicFramePr>
        <p:xfrm>
          <a:off x="381000" y="3211245"/>
          <a:ext cx="5481637" cy="777510"/>
        </p:xfrm>
        <a:graphic>
          <a:graphicData uri="http://schemas.openxmlformats.org/drawingml/2006/table">
            <a:tbl>
              <a:tblPr>
                <a:effectLst>
                  <a:outerShdw blurRad="50800" dist="38100" dir="8100000" algn="tr" rotWithShape="0">
                    <a:prstClr val="black">
                      <a:alpha val="40000"/>
                    </a:prstClr>
                  </a:outerShdw>
                </a:effectLst>
              </a:tblPr>
              <a:tblGrid>
                <a:gridCol w="5481637"/>
              </a:tblGrid>
              <a:tr h="288428">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zh-CN" altLang="en-US" sz="1200" b="1" i="0" u="none" strike="noStrike" kern="1200" cap="none" normalizeH="0" baseline="0" dirty="0" smtClean="0">
                          <a:ln>
                            <a:noFill/>
                          </a:ln>
                          <a:solidFill>
                            <a:schemeClr val="bg1"/>
                          </a:solidFill>
                          <a:effectLst/>
                          <a:latin typeface="Verdana" pitchFamily="34" charset="0"/>
                          <a:ea typeface="+mn-ea"/>
                          <a:cs typeface="+mn-cs"/>
                        </a:rPr>
                        <a:t>行业历史</a:t>
                      </a:r>
                      <a:endParaRPr kumimoji="0" lang="de-DE" altLang="zh-CN" sz="1200" b="1" i="0" u="none" strike="noStrike" kern="1200" cap="none" normalizeH="0" baseline="0" dirty="0" smtClean="0">
                        <a:ln>
                          <a:noFill/>
                        </a:ln>
                        <a:solidFill>
                          <a:schemeClr val="bg1"/>
                        </a:solidFill>
                        <a:effectLst/>
                        <a:latin typeface="Verdana" pitchFamily="34" charset="0"/>
                        <a:ea typeface="+mn-ea"/>
                        <a:cs typeface="+mn-cs"/>
                      </a:endParaRPr>
                    </a:p>
                  </a:txBody>
                  <a:tcPr marL="180000" marR="180000" marT="36000" marB="36000" anchor="ctr" horzOverflow="overflow">
                    <a:lnL cap="flat">
                      <a:noFill/>
                    </a:lnL>
                    <a:lnR>
                      <a:noFill/>
                    </a:lnR>
                    <a:lnT>
                      <a:noFill/>
                    </a:lnT>
                    <a:lnB>
                      <a:noFill/>
                    </a:lnB>
                    <a:lnTlToBr>
                      <a:noFill/>
                    </a:lnTlToBr>
                    <a:lnBlToTr>
                      <a:noFill/>
                    </a:lnBlToTr>
                    <a:solidFill>
                      <a:srgbClr val="0077BD"/>
                    </a:solidFill>
                  </a:tcPr>
                </a:tc>
              </a:tr>
              <a:tr h="489082">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defRPr/>
                      </a:pPr>
                      <a:r>
                        <a:rPr kumimoji="0" lang="zh-CN" altLang="en-US" sz="1200" b="0" i="0" u="none" strike="noStrike" cap="none" normalizeH="0" baseline="0" dirty="0" smtClean="0">
                          <a:ln>
                            <a:noFill/>
                          </a:ln>
                          <a:solidFill>
                            <a:srgbClr val="282828"/>
                          </a:solidFill>
                          <a:effectLst/>
                          <a:latin typeface="Verdana" pitchFamily="34" charset="0"/>
                          <a:ea typeface="+mn-ea"/>
                        </a:rPr>
                        <a:t>我们是最权威的行业专家，在全球范围的大宗商品市场拥有超过</a:t>
                      </a:r>
                      <a:r>
                        <a:rPr kumimoji="0" lang="en-US" altLang="zh-CN" sz="1200" b="0" i="0" u="none" strike="noStrike" cap="none" normalizeH="0" baseline="0" dirty="0" smtClean="0">
                          <a:ln>
                            <a:noFill/>
                          </a:ln>
                          <a:solidFill>
                            <a:srgbClr val="282828"/>
                          </a:solidFill>
                          <a:effectLst/>
                          <a:latin typeface="Verdana" pitchFamily="34" charset="0"/>
                          <a:ea typeface="+mn-ea"/>
                        </a:rPr>
                        <a:t>25</a:t>
                      </a:r>
                      <a:r>
                        <a:rPr kumimoji="0" lang="zh-CN" altLang="en-US" sz="1200" b="0" i="0" u="none" strike="noStrike" cap="none" normalizeH="0" baseline="0" dirty="0" smtClean="0">
                          <a:ln>
                            <a:noFill/>
                          </a:ln>
                          <a:solidFill>
                            <a:srgbClr val="282828"/>
                          </a:solidFill>
                          <a:effectLst/>
                          <a:latin typeface="Verdana" pitchFamily="34" charset="0"/>
                          <a:ea typeface="+mn-ea"/>
                        </a:rPr>
                        <a:t>年的行业经验，在国内也已超过</a:t>
                      </a:r>
                      <a:r>
                        <a:rPr kumimoji="0" lang="en-US" altLang="zh-CN" sz="1200" b="0" i="0" u="none" strike="noStrike" cap="none" normalizeH="0" baseline="0" dirty="0" smtClean="0">
                          <a:ln>
                            <a:noFill/>
                          </a:ln>
                          <a:solidFill>
                            <a:srgbClr val="282828"/>
                          </a:solidFill>
                          <a:effectLst/>
                          <a:latin typeface="Verdana" pitchFamily="34" charset="0"/>
                          <a:ea typeface="+mn-ea"/>
                        </a:rPr>
                        <a:t>10</a:t>
                      </a:r>
                      <a:r>
                        <a:rPr kumimoji="0" lang="zh-CN" altLang="en-US" sz="1200" b="0" i="0" u="none" strike="noStrike" cap="none" normalizeH="0" baseline="0" dirty="0" smtClean="0">
                          <a:ln>
                            <a:noFill/>
                          </a:ln>
                          <a:solidFill>
                            <a:srgbClr val="282828"/>
                          </a:solidFill>
                          <a:effectLst/>
                          <a:latin typeface="Verdana" pitchFamily="34" charset="0"/>
                          <a:ea typeface="+mn-ea"/>
                        </a:rPr>
                        <a:t>年</a:t>
                      </a:r>
                      <a:endParaRPr kumimoji="0" lang="de-DE" altLang="zh-CN" sz="1200" b="0" i="0" u="none" strike="noStrike" cap="none" normalizeH="0" baseline="0" dirty="0" smtClean="0">
                        <a:ln>
                          <a:noFill/>
                        </a:ln>
                        <a:solidFill>
                          <a:schemeClr val="tx1"/>
                        </a:solidFill>
                        <a:effectLst/>
                        <a:latin typeface="Verdana" pitchFamily="34" charset="0"/>
                        <a:ea typeface="宋体" pitchFamily="2" charset="-122"/>
                      </a:endParaRPr>
                    </a:p>
                  </a:txBody>
                  <a:tcPr marL="180000" marR="180000" marT="36000" marB="36000" anchor="ctr" horzOverflow="overflow">
                    <a:lnL cap="flat">
                      <a:noFill/>
                    </a:lnL>
                    <a:lnR>
                      <a:noFill/>
                    </a:lnR>
                    <a:lnT>
                      <a:noFill/>
                    </a:lnT>
                    <a:lnB>
                      <a:noFill/>
                    </a:lnB>
                    <a:lnTlToBr>
                      <a:noFill/>
                    </a:lnTlToBr>
                    <a:lnBlToTr>
                      <a:noFill/>
                    </a:lnBlToTr>
                    <a:solidFill>
                      <a:schemeClr val="bg1"/>
                    </a:solidFill>
                  </a:tcPr>
                </a:tc>
              </a:tr>
            </a:tbl>
          </a:graphicData>
        </a:graphic>
      </p:graphicFrame>
      <p:graphicFrame>
        <p:nvGraphicFramePr>
          <p:cNvPr id="28" name="Group 63"/>
          <p:cNvGraphicFramePr>
            <a:graphicFrameLocks noGrp="1"/>
          </p:cNvGraphicFramePr>
          <p:nvPr>
            <p:ph idx="1"/>
          </p:nvPr>
        </p:nvGraphicFramePr>
        <p:xfrm>
          <a:off x="381000" y="3983860"/>
          <a:ext cx="5481637" cy="576856"/>
        </p:xfrm>
        <a:graphic>
          <a:graphicData uri="http://schemas.openxmlformats.org/drawingml/2006/table">
            <a:tbl>
              <a:tblPr>
                <a:effectLst>
                  <a:outerShdw blurRad="50800" dist="38100" dir="8100000" algn="tr" rotWithShape="0">
                    <a:prstClr val="black">
                      <a:alpha val="40000"/>
                    </a:prstClr>
                  </a:outerShdw>
                </a:effectLst>
              </a:tblPr>
              <a:tblGrid>
                <a:gridCol w="5481637"/>
              </a:tblGrid>
              <a:tr h="288428">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zh-CN" altLang="en-US" sz="1200" b="1" i="0" u="none" strike="noStrike" kern="1200" cap="none" normalizeH="0" baseline="0" dirty="0" smtClean="0">
                          <a:ln>
                            <a:noFill/>
                          </a:ln>
                          <a:solidFill>
                            <a:schemeClr val="bg1"/>
                          </a:solidFill>
                          <a:effectLst/>
                          <a:latin typeface="Verdana" pitchFamily="34" charset="0"/>
                          <a:ea typeface="+mn-ea"/>
                          <a:cs typeface="+mn-cs"/>
                        </a:rPr>
                        <a:t>员工</a:t>
                      </a:r>
                      <a:endParaRPr kumimoji="0" lang="de-DE" altLang="zh-CN" sz="1200" b="1" i="0" u="none" strike="noStrike" kern="1200" cap="none" normalizeH="0" baseline="0" dirty="0" smtClean="0">
                        <a:ln>
                          <a:noFill/>
                        </a:ln>
                        <a:solidFill>
                          <a:schemeClr val="bg1"/>
                        </a:solidFill>
                        <a:effectLst/>
                        <a:latin typeface="Verdana" pitchFamily="34" charset="0"/>
                        <a:ea typeface="+mn-ea"/>
                        <a:cs typeface="+mn-cs"/>
                      </a:endParaRPr>
                    </a:p>
                  </a:txBody>
                  <a:tcPr marL="180000" marR="180000" marT="36000" marB="36000" anchor="ctr" horzOverflow="overflow">
                    <a:lnL cap="flat">
                      <a:noFill/>
                    </a:lnL>
                    <a:lnR>
                      <a:noFill/>
                    </a:lnR>
                    <a:lnT>
                      <a:noFill/>
                    </a:lnT>
                    <a:lnB>
                      <a:noFill/>
                    </a:lnB>
                    <a:lnTlToBr>
                      <a:noFill/>
                    </a:lnTlToBr>
                    <a:lnBlToTr>
                      <a:noFill/>
                    </a:lnBlToTr>
                    <a:solidFill>
                      <a:srgbClr val="0077BD"/>
                    </a:solidFill>
                  </a:tcPr>
                </a:tc>
              </a:tr>
              <a:tr h="288428">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en-US" altLang="zh-CN" sz="1200" b="0" i="0" u="none" strike="noStrike" cap="none" normalizeH="0" baseline="0" dirty="0" smtClean="0">
                          <a:ln>
                            <a:noFill/>
                          </a:ln>
                          <a:solidFill>
                            <a:schemeClr val="tx1"/>
                          </a:solidFill>
                          <a:effectLst/>
                          <a:latin typeface="Verdana" pitchFamily="34" charset="0"/>
                          <a:ea typeface="宋体" pitchFamily="2" charset="-122"/>
                        </a:rPr>
                        <a:t>ICIS</a:t>
                      </a: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分支拥有</a:t>
                      </a:r>
                      <a:r>
                        <a:rPr kumimoji="0" lang="en-US" altLang="zh-CN" sz="1200" b="0" i="0" u="none" strike="noStrike" cap="none" normalizeH="0" baseline="0" dirty="0" smtClean="0">
                          <a:ln>
                            <a:noFill/>
                          </a:ln>
                          <a:solidFill>
                            <a:schemeClr val="tx1"/>
                          </a:solidFill>
                          <a:effectLst/>
                          <a:latin typeface="Verdana" pitchFamily="34" charset="0"/>
                          <a:ea typeface="宋体" pitchFamily="2" charset="-122"/>
                        </a:rPr>
                        <a:t>600</a:t>
                      </a: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名员工，励德埃尔塞维尔集团拥有</a:t>
                      </a:r>
                      <a:r>
                        <a:rPr kumimoji="0" lang="en-US" altLang="zh-CN" sz="1200" b="0" i="0" u="none" strike="noStrike" cap="none" normalizeH="0" baseline="0" dirty="0" smtClean="0">
                          <a:ln>
                            <a:noFill/>
                          </a:ln>
                          <a:solidFill>
                            <a:schemeClr val="tx1"/>
                          </a:solidFill>
                          <a:effectLst/>
                          <a:latin typeface="Verdana" pitchFamily="34" charset="0"/>
                          <a:ea typeface="宋体" pitchFamily="2" charset="-122"/>
                        </a:rPr>
                        <a:t>35,000</a:t>
                      </a: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名员工</a:t>
                      </a:r>
                      <a:endParaRPr kumimoji="0" lang="de-DE" altLang="zh-CN" sz="1200" b="0" i="0" u="none" strike="noStrike" cap="none" normalizeH="0" baseline="0" dirty="0" smtClean="0">
                        <a:ln>
                          <a:noFill/>
                        </a:ln>
                        <a:solidFill>
                          <a:schemeClr val="tx1"/>
                        </a:solidFill>
                        <a:effectLst/>
                        <a:latin typeface="Verdana" pitchFamily="34" charset="0"/>
                        <a:ea typeface="宋体" pitchFamily="2" charset="-122"/>
                      </a:endParaRPr>
                    </a:p>
                  </a:txBody>
                  <a:tcPr marL="180000" marR="180000" marT="36000" marB="36000" anchor="ctr" horzOverflow="overflow">
                    <a:lnL cap="flat">
                      <a:noFill/>
                    </a:lnL>
                    <a:lnR>
                      <a:noFill/>
                    </a:lnR>
                    <a:lnT>
                      <a:noFill/>
                    </a:lnT>
                    <a:lnB>
                      <a:noFill/>
                    </a:lnB>
                    <a:lnTlToBr>
                      <a:noFill/>
                    </a:lnTlToBr>
                    <a:lnBlToTr>
                      <a:noFill/>
                    </a:lnBlToTr>
                    <a:solidFill>
                      <a:schemeClr val="bg1"/>
                    </a:solidFill>
                  </a:tcPr>
                </a:tc>
              </a:tr>
            </a:tbl>
          </a:graphicData>
        </a:graphic>
      </p:graphicFrame>
      <p:graphicFrame>
        <p:nvGraphicFramePr>
          <p:cNvPr id="29" name="Group 63"/>
          <p:cNvGraphicFramePr>
            <a:graphicFrameLocks noGrp="1"/>
          </p:cNvGraphicFramePr>
          <p:nvPr>
            <p:ph idx="1"/>
          </p:nvPr>
        </p:nvGraphicFramePr>
        <p:xfrm>
          <a:off x="381000" y="4556118"/>
          <a:ext cx="5481637" cy="618367"/>
        </p:xfrm>
        <a:graphic>
          <a:graphicData uri="http://schemas.openxmlformats.org/drawingml/2006/table">
            <a:tbl>
              <a:tblPr>
                <a:effectLst>
                  <a:outerShdw blurRad="50800" dist="38100" dir="8100000" algn="tr" rotWithShape="0">
                    <a:prstClr val="black">
                      <a:alpha val="40000"/>
                    </a:prstClr>
                  </a:outerShdw>
                </a:effectLst>
              </a:tblPr>
              <a:tblGrid>
                <a:gridCol w="5481637"/>
              </a:tblGrid>
              <a:tr h="288428">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zh-CN" altLang="en-US" sz="1200" b="1" i="0" u="none" strike="noStrike" kern="1200" cap="none" normalizeH="0" baseline="0" dirty="0" smtClean="0">
                          <a:ln>
                            <a:noFill/>
                          </a:ln>
                          <a:solidFill>
                            <a:schemeClr val="bg1"/>
                          </a:solidFill>
                          <a:effectLst/>
                          <a:latin typeface="Verdana" pitchFamily="34" charset="0"/>
                          <a:ea typeface="+mn-ea"/>
                          <a:cs typeface="+mn-cs"/>
                        </a:rPr>
                        <a:t>全球分支机构</a:t>
                      </a:r>
                      <a:endParaRPr kumimoji="0" lang="de-DE" altLang="zh-CN" sz="1200" b="1" i="0" u="none" strike="noStrike" kern="1200" cap="none" normalizeH="0" baseline="0" dirty="0" smtClean="0">
                        <a:ln>
                          <a:noFill/>
                        </a:ln>
                        <a:solidFill>
                          <a:schemeClr val="bg1"/>
                        </a:solidFill>
                        <a:effectLst/>
                        <a:latin typeface="Verdana" pitchFamily="34" charset="0"/>
                        <a:ea typeface="+mn-ea"/>
                        <a:cs typeface="+mn-cs"/>
                      </a:endParaRPr>
                    </a:p>
                  </a:txBody>
                  <a:tcPr marL="180000" marR="180000" marT="36000" marB="36000" anchor="ctr" horzOverflow="overflow">
                    <a:lnL cap="flat">
                      <a:noFill/>
                    </a:lnL>
                    <a:lnR>
                      <a:noFill/>
                    </a:lnR>
                    <a:lnT>
                      <a:noFill/>
                    </a:lnT>
                    <a:lnB>
                      <a:noFill/>
                    </a:lnB>
                    <a:lnTlToBr>
                      <a:noFill/>
                    </a:lnTlToBr>
                    <a:lnBlToTr>
                      <a:noFill/>
                    </a:lnBlToTr>
                    <a:solidFill>
                      <a:srgbClr val="0077BD"/>
                    </a:solidFill>
                  </a:tcPr>
                </a:tc>
              </a:tr>
              <a:tr h="329939">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在</a:t>
                      </a:r>
                      <a:r>
                        <a:rPr kumimoji="0" lang="en-US" altLang="zh-CN" sz="1200" b="0" i="0" u="none" strike="noStrike" cap="none" normalizeH="0" baseline="0" dirty="0" smtClean="0">
                          <a:ln>
                            <a:noFill/>
                          </a:ln>
                          <a:solidFill>
                            <a:schemeClr val="tx1"/>
                          </a:solidFill>
                          <a:effectLst/>
                          <a:latin typeface="Verdana" pitchFamily="34" charset="0"/>
                          <a:ea typeface="宋体" pitchFamily="2" charset="-122"/>
                        </a:rPr>
                        <a:t>10</a:t>
                      </a: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多个国家设立分支</a:t>
                      </a:r>
                      <a:endParaRPr kumimoji="0" lang="de-DE" altLang="zh-CN" sz="1200" b="0" i="0" u="none" strike="noStrike" cap="none" normalizeH="0" baseline="0" dirty="0" smtClean="0">
                        <a:ln>
                          <a:noFill/>
                        </a:ln>
                        <a:solidFill>
                          <a:schemeClr val="tx1"/>
                        </a:solidFill>
                        <a:effectLst/>
                        <a:latin typeface="Verdana" pitchFamily="34" charset="0"/>
                        <a:ea typeface="宋体" pitchFamily="2" charset="-122"/>
                      </a:endParaRPr>
                    </a:p>
                  </a:txBody>
                  <a:tcPr marL="180000" marR="180000" marT="36000" marB="36000" anchor="ctr" horzOverflow="overflow">
                    <a:lnL cap="flat">
                      <a:noFill/>
                    </a:lnL>
                    <a:lnR cap="flat">
                      <a:noFill/>
                    </a:lnR>
                    <a:lnT>
                      <a:noFill/>
                    </a:lnT>
                    <a:lnB>
                      <a:noFill/>
                    </a:lnB>
                    <a:lnTlToBr>
                      <a:noFill/>
                    </a:lnTlToBr>
                    <a:lnBlToTr>
                      <a:noFill/>
                    </a:lnBlToTr>
                    <a:solidFill>
                      <a:schemeClr val="bg1"/>
                    </a:solidFill>
                  </a:tcPr>
                </a:tc>
              </a:tr>
            </a:tbl>
          </a:graphicData>
        </a:graphic>
      </p:graphicFrame>
      <p:graphicFrame>
        <p:nvGraphicFramePr>
          <p:cNvPr id="27" name="Group 63"/>
          <p:cNvGraphicFramePr>
            <a:graphicFrameLocks noGrp="1"/>
          </p:cNvGraphicFramePr>
          <p:nvPr>
            <p:ph idx="1"/>
          </p:nvPr>
        </p:nvGraphicFramePr>
        <p:xfrm>
          <a:off x="381000" y="5181600"/>
          <a:ext cx="5481637" cy="576856"/>
        </p:xfrm>
        <a:graphic>
          <a:graphicData uri="http://schemas.openxmlformats.org/drawingml/2006/table">
            <a:tbl>
              <a:tblPr>
                <a:effectLst>
                  <a:outerShdw blurRad="50800" dist="38100" dir="8100000" algn="tr" rotWithShape="0">
                    <a:prstClr val="black">
                      <a:alpha val="40000"/>
                    </a:prstClr>
                  </a:outerShdw>
                </a:effectLst>
              </a:tblPr>
              <a:tblGrid>
                <a:gridCol w="5481637"/>
              </a:tblGrid>
              <a:tr h="288428">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zh-CN" altLang="en-US" sz="1200" b="1" i="0" u="none" strike="noStrike" kern="1200" cap="none" normalizeH="0" baseline="0" dirty="0" smtClean="0">
                          <a:ln>
                            <a:noFill/>
                          </a:ln>
                          <a:solidFill>
                            <a:schemeClr val="bg1"/>
                          </a:solidFill>
                          <a:effectLst/>
                          <a:latin typeface="Verdana" pitchFamily="34" charset="0"/>
                          <a:ea typeface="+mn-ea"/>
                          <a:cs typeface="+mn-cs"/>
                        </a:rPr>
                        <a:t>中国客户</a:t>
                      </a:r>
                      <a:endParaRPr kumimoji="0" lang="de-DE" altLang="zh-CN" sz="1200" b="1" i="0" u="none" strike="noStrike" kern="1200" cap="none" normalizeH="0" baseline="0" dirty="0" smtClean="0">
                        <a:ln>
                          <a:noFill/>
                        </a:ln>
                        <a:solidFill>
                          <a:schemeClr val="bg1"/>
                        </a:solidFill>
                        <a:effectLst/>
                        <a:latin typeface="Verdana" pitchFamily="34" charset="0"/>
                        <a:ea typeface="+mn-ea"/>
                        <a:cs typeface="+mn-cs"/>
                      </a:endParaRPr>
                    </a:p>
                  </a:txBody>
                  <a:tcPr marL="180000" marR="180000" marT="36000" marB="36000" anchor="ctr" horzOverflow="overflow">
                    <a:lnL cap="flat">
                      <a:noFill/>
                    </a:lnL>
                    <a:lnR>
                      <a:noFill/>
                    </a:lnR>
                    <a:lnT>
                      <a:noFill/>
                    </a:lnT>
                    <a:lnB>
                      <a:noFill/>
                    </a:lnB>
                    <a:lnTlToBr>
                      <a:noFill/>
                    </a:lnTlToBr>
                    <a:lnBlToTr>
                      <a:noFill/>
                    </a:lnBlToTr>
                    <a:solidFill>
                      <a:srgbClr val="0077BD"/>
                    </a:solidFill>
                  </a:tcPr>
                </a:tc>
              </a:tr>
              <a:tr h="288428">
                <a:tc>
                  <a:txBody>
                    <a:bodyPr/>
                    <a:lstStyle/>
                    <a:p>
                      <a:pPr marL="0" marR="0" lvl="0" indent="0" algn="l" defTabSz="914400" rtl="0" eaLnBrk="0" fontAlgn="base" latinLnBrk="0" hangingPunct="0">
                        <a:lnSpc>
                          <a:spcPct val="90000"/>
                        </a:lnSpc>
                        <a:spcBef>
                          <a:spcPct val="0"/>
                        </a:spcBef>
                        <a:spcAft>
                          <a:spcPct val="50000"/>
                        </a:spcAft>
                        <a:buClr>
                          <a:schemeClr val="tx1"/>
                        </a:buClr>
                        <a:buSzPct val="75000"/>
                        <a:buFont typeface="Wingdings" pitchFamily="2" charset="2"/>
                        <a:buNone/>
                        <a:tabLst/>
                      </a:pPr>
                      <a:r>
                        <a:rPr kumimoji="0" lang="en-US" altLang="zh-CN" sz="1200" b="0" i="0" u="none" strike="noStrike" cap="none" normalizeH="0" baseline="0" dirty="0" smtClean="0">
                          <a:ln>
                            <a:noFill/>
                          </a:ln>
                          <a:solidFill>
                            <a:schemeClr val="tx1"/>
                          </a:solidFill>
                          <a:effectLst/>
                          <a:latin typeface="Verdana" pitchFamily="34" charset="0"/>
                          <a:ea typeface="宋体" pitchFamily="2" charset="-122"/>
                        </a:rPr>
                        <a:t>30</a:t>
                      </a:r>
                      <a:r>
                        <a:rPr kumimoji="0" lang="de-DE" altLang="zh-CN" sz="1200" b="0" i="0" u="none" strike="noStrike" cap="none" normalizeH="0" baseline="0" dirty="0" smtClean="0">
                          <a:ln>
                            <a:noFill/>
                          </a:ln>
                          <a:solidFill>
                            <a:schemeClr val="tx1"/>
                          </a:solidFill>
                          <a:effectLst/>
                          <a:latin typeface="Verdana" pitchFamily="34" charset="0"/>
                          <a:ea typeface="宋体" pitchFamily="2" charset="-122"/>
                        </a:rPr>
                        <a:t>,000 </a:t>
                      </a:r>
                      <a:r>
                        <a:rPr kumimoji="0" lang="zh-CN" altLang="en-US" sz="1200" b="0" i="0" u="none" strike="noStrike" cap="none" normalizeH="0" baseline="0" dirty="0" smtClean="0">
                          <a:ln>
                            <a:noFill/>
                          </a:ln>
                          <a:solidFill>
                            <a:schemeClr val="tx1"/>
                          </a:solidFill>
                          <a:effectLst/>
                          <a:latin typeface="Verdana" pitchFamily="34" charset="0"/>
                          <a:ea typeface="宋体" pitchFamily="2" charset="-122"/>
                        </a:rPr>
                        <a:t>个行业客户</a:t>
                      </a:r>
                      <a:endParaRPr kumimoji="0" lang="de-DE" altLang="zh-CN" sz="1200" b="0" i="0" u="none" strike="noStrike" cap="none" normalizeH="0" baseline="0" dirty="0" smtClean="0">
                        <a:ln>
                          <a:noFill/>
                        </a:ln>
                        <a:solidFill>
                          <a:schemeClr val="tx1"/>
                        </a:solidFill>
                        <a:effectLst/>
                        <a:latin typeface="Verdana" pitchFamily="34" charset="0"/>
                        <a:ea typeface="宋体" pitchFamily="2" charset="-122"/>
                      </a:endParaRPr>
                    </a:p>
                  </a:txBody>
                  <a:tcPr marL="180000" marR="180000" marT="36000" marB="36000" anchor="ctr" horzOverflow="overflow">
                    <a:lnL cap="flat">
                      <a:noFill/>
                    </a:lnL>
                    <a:lnR cap="flat">
                      <a:noFill/>
                    </a:lnR>
                    <a:lnT>
                      <a:noFill/>
                    </a:lnT>
                    <a:lnB cap="flat">
                      <a:noFill/>
                    </a:lnB>
                    <a:lnTlToBr>
                      <a:noFill/>
                    </a:lnTlToBr>
                    <a:lnBlToTr>
                      <a:noFill/>
                    </a:lnBlToTr>
                    <a:solidFill>
                      <a:schemeClr val="bg1"/>
                    </a:solidFill>
                  </a:tcPr>
                </a:tc>
              </a:tr>
            </a:tbl>
          </a:graphicData>
        </a:graphic>
      </p:graphicFrame>
      <p:pic>
        <p:nvPicPr>
          <p:cNvPr id="17453" name="Picture 2" descr="E:\ERICLAU Temp\2011\ICIS\BrandGd-ICIS-China-1.png"/>
          <p:cNvPicPr>
            <a:picLocks noChangeAspect="1" noChangeArrowheads="1"/>
          </p:cNvPicPr>
          <p:nvPr/>
        </p:nvPicPr>
        <p:blipFill>
          <a:blip r:embed="rId4" cstate="print"/>
          <a:srcRect/>
          <a:stretch>
            <a:fillRect/>
          </a:stretch>
        </p:blipFill>
        <p:spPr bwMode="auto">
          <a:xfrm>
            <a:off x="76200" y="22225"/>
            <a:ext cx="2290763" cy="77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6083"/>
                                        </p:tgtEl>
                                        <p:attrNameLst>
                                          <p:attrName>style.visibility</p:attrName>
                                        </p:attrNameLst>
                                      </p:cBhvr>
                                      <p:to>
                                        <p:strVal val="visible"/>
                                      </p:to>
                                    </p:set>
                                    <p:animEffect transition="in" filter="wipe(left)">
                                      <p:cBhvr>
                                        <p:cTn id="7" dur="1000"/>
                                        <p:tgtEl>
                                          <p:spTgt spid="46083"/>
                                        </p:tgtEl>
                                      </p:cBhvr>
                                    </p:animEffect>
                                  </p:childTnLst>
                                </p:cTn>
                              </p:par>
                            </p:childTnLst>
                          </p:cTn>
                        </p:par>
                        <p:par>
                          <p:cTn id="8" fill="hold">
                            <p:stCondLst>
                              <p:cond delay="1000"/>
                            </p:stCondLst>
                            <p:childTnLst>
                              <p:par>
                                <p:cTn id="9" presetID="23" presetClass="entr" presetSubtype="3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1000" fill="hold"/>
                                        <p:tgtEl>
                                          <p:spTgt spid="37"/>
                                        </p:tgtEl>
                                        <p:attrNameLst>
                                          <p:attrName>ppt_w</p:attrName>
                                        </p:attrNameLst>
                                      </p:cBhvr>
                                      <p:tavLst>
                                        <p:tav tm="0">
                                          <p:val>
                                            <p:strVal val="4*#ppt_w"/>
                                          </p:val>
                                        </p:tav>
                                        <p:tav tm="100000">
                                          <p:val>
                                            <p:strVal val="#ppt_w"/>
                                          </p:val>
                                        </p:tav>
                                      </p:tavLst>
                                    </p:anim>
                                    <p:anim calcmode="lin" valueType="num">
                                      <p:cBhvr>
                                        <p:cTn id="12" dur="1000" fill="hold"/>
                                        <p:tgtEl>
                                          <p:spTgt spid="37"/>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1000" fill="hold"/>
                                        <p:tgtEl>
                                          <p:spTgt spid="38"/>
                                        </p:tgtEl>
                                        <p:attrNameLst>
                                          <p:attrName>ppt_w</p:attrName>
                                        </p:attrNameLst>
                                      </p:cBhvr>
                                      <p:tavLst>
                                        <p:tav tm="0">
                                          <p:val>
                                            <p:strVal val="4*#ppt_w"/>
                                          </p:val>
                                        </p:tav>
                                        <p:tav tm="100000">
                                          <p:val>
                                            <p:strVal val="#ppt_w"/>
                                          </p:val>
                                        </p:tav>
                                      </p:tavLst>
                                    </p:anim>
                                    <p:anim calcmode="lin" valueType="num">
                                      <p:cBhvr>
                                        <p:cTn id="16" dur="1000" fill="hold"/>
                                        <p:tgtEl>
                                          <p:spTgt spid="38"/>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strVal val="4*#ppt_w"/>
                                          </p:val>
                                        </p:tav>
                                        <p:tav tm="100000">
                                          <p:val>
                                            <p:strVal val="#ppt_w"/>
                                          </p:val>
                                        </p:tav>
                                      </p:tavLst>
                                    </p:anim>
                                    <p:anim calcmode="lin" valueType="num">
                                      <p:cBhvr>
                                        <p:cTn id="20" dur="1000" fill="hold"/>
                                        <p:tgtEl>
                                          <p:spTgt spid="39"/>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p:cTn id="23" dur="1000" fill="hold"/>
                                        <p:tgtEl>
                                          <p:spTgt spid="35"/>
                                        </p:tgtEl>
                                        <p:attrNameLst>
                                          <p:attrName>ppt_w</p:attrName>
                                        </p:attrNameLst>
                                      </p:cBhvr>
                                      <p:tavLst>
                                        <p:tav tm="0">
                                          <p:val>
                                            <p:strVal val="4*#ppt_w"/>
                                          </p:val>
                                        </p:tav>
                                        <p:tav tm="100000">
                                          <p:val>
                                            <p:strVal val="#ppt_w"/>
                                          </p:val>
                                        </p:tav>
                                      </p:tavLst>
                                    </p:anim>
                                    <p:anim calcmode="lin" valueType="num">
                                      <p:cBhvr>
                                        <p:cTn id="24" dur="1000" fill="hold"/>
                                        <p:tgtEl>
                                          <p:spTgt spid="35"/>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strVal val="4*#ppt_w"/>
                                          </p:val>
                                        </p:tav>
                                        <p:tav tm="100000">
                                          <p:val>
                                            <p:strVal val="#ppt_w"/>
                                          </p:val>
                                        </p:tav>
                                      </p:tavLst>
                                    </p:anim>
                                    <p:anim calcmode="lin" valueType="num">
                                      <p:cBhvr>
                                        <p:cTn id="28" dur="1000" fill="hold"/>
                                        <p:tgtEl>
                                          <p:spTgt spid="36"/>
                                        </p:tgtEl>
                                        <p:attrNameLst>
                                          <p:attrName>ppt_h</p:attrName>
                                        </p:attrNameLst>
                                      </p:cBhvr>
                                      <p:tavLst>
                                        <p:tav tm="0">
                                          <p:val>
                                            <p:strVal val="4*#ppt_h"/>
                                          </p:val>
                                        </p:tav>
                                        <p:tav tm="100000">
                                          <p:val>
                                            <p:strVal val="#ppt_h"/>
                                          </p:val>
                                        </p:tav>
                                      </p:tavLst>
                                    </p:anim>
                                  </p:childTnLst>
                                </p:cTn>
                              </p:par>
                              <p:par>
                                <p:cTn id="29" presetID="23" presetClass="entr" presetSubtype="32"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1000" fill="hold"/>
                                        <p:tgtEl>
                                          <p:spTgt spid="32"/>
                                        </p:tgtEl>
                                        <p:attrNameLst>
                                          <p:attrName>ppt_w</p:attrName>
                                        </p:attrNameLst>
                                      </p:cBhvr>
                                      <p:tavLst>
                                        <p:tav tm="0">
                                          <p:val>
                                            <p:strVal val="4*#ppt_w"/>
                                          </p:val>
                                        </p:tav>
                                        <p:tav tm="100000">
                                          <p:val>
                                            <p:strVal val="#ppt_w"/>
                                          </p:val>
                                        </p:tav>
                                      </p:tavLst>
                                    </p:anim>
                                    <p:anim calcmode="lin" valueType="num">
                                      <p:cBhvr>
                                        <p:cTn id="32" dur="1000" fill="hold"/>
                                        <p:tgtEl>
                                          <p:spTgt spid="32"/>
                                        </p:tgtEl>
                                        <p:attrNameLst>
                                          <p:attrName>ppt_h</p:attrName>
                                        </p:attrNameLst>
                                      </p:cBhvr>
                                      <p:tavLst>
                                        <p:tav tm="0">
                                          <p:val>
                                            <p:strVal val="4*#ppt_h"/>
                                          </p:val>
                                        </p:tav>
                                        <p:tav tm="100000">
                                          <p:val>
                                            <p:strVal val="#ppt_h"/>
                                          </p:val>
                                        </p:tav>
                                      </p:tavLst>
                                    </p:anim>
                                  </p:childTnLst>
                                </p:cTn>
                              </p:par>
                              <p:par>
                                <p:cTn id="33" presetID="23" presetClass="entr" presetSubtype="32"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1000" fill="hold"/>
                                        <p:tgtEl>
                                          <p:spTgt spid="33"/>
                                        </p:tgtEl>
                                        <p:attrNameLst>
                                          <p:attrName>ppt_w</p:attrName>
                                        </p:attrNameLst>
                                      </p:cBhvr>
                                      <p:tavLst>
                                        <p:tav tm="0">
                                          <p:val>
                                            <p:strVal val="4*#ppt_w"/>
                                          </p:val>
                                        </p:tav>
                                        <p:tav tm="100000">
                                          <p:val>
                                            <p:strVal val="#ppt_w"/>
                                          </p:val>
                                        </p:tav>
                                      </p:tavLst>
                                    </p:anim>
                                    <p:anim calcmode="lin" valueType="num">
                                      <p:cBhvr>
                                        <p:cTn id="36" dur="1000" fill="hold"/>
                                        <p:tgtEl>
                                          <p:spTgt spid="33"/>
                                        </p:tgtEl>
                                        <p:attrNameLst>
                                          <p:attrName>ppt_h</p:attrName>
                                        </p:attrNameLst>
                                      </p:cBhvr>
                                      <p:tavLst>
                                        <p:tav tm="0">
                                          <p:val>
                                            <p:strVal val="4*#ppt_h"/>
                                          </p:val>
                                        </p:tav>
                                        <p:tav tm="100000">
                                          <p:val>
                                            <p:strVal val="#ppt_h"/>
                                          </p:val>
                                        </p:tav>
                                      </p:tavLst>
                                    </p:anim>
                                  </p:childTnLst>
                                </p:cTn>
                              </p:par>
                              <p:par>
                                <p:cTn id="37" presetID="23" presetClass="entr" presetSubtype="32"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p:cTn id="39" dur="1000" fill="hold"/>
                                        <p:tgtEl>
                                          <p:spTgt spid="34"/>
                                        </p:tgtEl>
                                        <p:attrNameLst>
                                          <p:attrName>ppt_w</p:attrName>
                                        </p:attrNameLst>
                                      </p:cBhvr>
                                      <p:tavLst>
                                        <p:tav tm="0">
                                          <p:val>
                                            <p:strVal val="4*#ppt_w"/>
                                          </p:val>
                                        </p:tav>
                                        <p:tav tm="100000">
                                          <p:val>
                                            <p:strVal val="#ppt_w"/>
                                          </p:val>
                                        </p:tav>
                                      </p:tavLst>
                                    </p:anim>
                                    <p:anim calcmode="lin" valueType="num">
                                      <p:cBhvr>
                                        <p:cTn id="40" dur="1000" fill="hold"/>
                                        <p:tgtEl>
                                          <p:spTgt spid="34"/>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1000" fill="hold"/>
                                        <p:tgtEl>
                                          <p:spTgt spid="40"/>
                                        </p:tgtEl>
                                        <p:attrNameLst>
                                          <p:attrName>ppt_w</p:attrName>
                                        </p:attrNameLst>
                                      </p:cBhvr>
                                      <p:tavLst>
                                        <p:tav tm="0">
                                          <p:val>
                                            <p:strVal val="4*#ppt_w"/>
                                          </p:val>
                                        </p:tav>
                                        <p:tav tm="100000">
                                          <p:val>
                                            <p:strVal val="#ppt_w"/>
                                          </p:val>
                                        </p:tav>
                                      </p:tavLst>
                                    </p:anim>
                                    <p:anim calcmode="lin" valueType="num">
                                      <p:cBhvr>
                                        <p:cTn id="44" dur="1000" fill="hold"/>
                                        <p:tgtEl>
                                          <p:spTgt spid="40"/>
                                        </p:tgtEl>
                                        <p:attrNameLst>
                                          <p:attrName>ppt_h</p:attrName>
                                        </p:attrNameLst>
                                      </p:cBhvr>
                                      <p:tavLst>
                                        <p:tav tm="0">
                                          <p:val>
                                            <p:strVal val="4*#ppt_h"/>
                                          </p:val>
                                        </p:tav>
                                        <p:tav tm="100000">
                                          <p:val>
                                            <p:strVal val="#ppt_h"/>
                                          </p:val>
                                        </p:tav>
                                      </p:tavLst>
                                    </p:anim>
                                  </p:childTnLst>
                                </p:cTn>
                              </p:par>
                              <p:par>
                                <p:cTn id="45" presetID="23" presetClass="entr" presetSubtype="32"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1000" fill="hold"/>
                                        <p:tgtEl>
                                          <p:spTgt spid="41"/>
                                        </p:tgtEl>
                                        <p:attrNameLst>
                                          <p:attrName>ppt_w</p:attrName>
                                        </p:attrNameLst>
                                      </p:cBhvr>
                                      <p:tavLst>
                                        <p:tav tm="0">
                                          <p:val>
                                            <p:strVal val="4*#ppt_w"/>
                                          </p:val>
                                        </p:tav>
                                        <p:tav tm="100000">
                                          <p:val>
                                            <p:strVal val="#ppt_w"/>
                                          </p:val>
                                        </p:tav>
                                      </p:tavLst>
                                    </p:anim>
                                    <p:anim calcmode="lin" valueType="num">
                                      <p:cBhvr>
                                        <p:cTn id="48" dur="1000" fill="hold"/>
                                        <p:tgtEl>
                                          <p:spTgt spid="41"/>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1000" fill="hold"/>
                                        <p:tgtEl>
                                          <p:spTgt spid="42"/>
                                        </p:tgtEl>
                                        <p:attrNameLst>
                                          <p:attrName>ppt_w</p:attrName>
                                        </p:attrNameLst>
                                      </p:cBhvr>
                                      <p:tavLst>
                                        <p:tav tm="0">
                                          <p:val>
                                            <p:strVal val="4*#ppt_w"/>
                                          </p:val>
                                        </p:tav>
                                        <p:tav tm="100000">
                                          <p:val>
                                            <p:strVal val="#ppt_w"/>
                                          </p:val>
                                        </p:tav>
                                      </p:tavLst>
                                    </p:anim>
                                    <p:anim calcmode="lin" valueType="num">
                                      <p:cBhvr>
                                        <p:cTn id="52" dur="1000" fill="hold"/>
                                        <p:tgtEl>
                                          <p:spTgt spid="42"/>
                                        </p:tgtEl>
                                        <p:attrNameLst>
                                          <p:attrName>ppt_h</p:attrName>
                                        </p:attrNameLst>
                                      </p:cBhvr>
                                      <p:tavLst>
                                        <p:tav tm="0">
                                          <p:val>
                                            <p:strVal val="4*#ppt_h"/>
                                          </p:val>
                                        </p:tav>
                                        <p:tav tm="100000">
                                          <p:val>
                                            <p:strVal val="#ppt_h"/>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1000" fill="hold"/>
                                        <p:tgtEl>
                                          <p:spTgt spid="43"/>
                                        </p:tgtEl>
                                        <p:attrNameLst>
                                          <p:attrName>ppt_w</p:attrName>
                                        </p:attrNameLst>
                                      </p:cBhvr>
                                      <p:tavLst>
                                        <p:tav tm="0">
                                          <p:val>
                                            <p:fltVal val="0"/>
                                          </p:val>
                                        </p:tav>
                                        <p:tav tm="100000">
                                          <p:val>
                                            <p:strVal val="#ppt_w"/>
                                          </p:val>
                                        </p:tav>
                                      </p:tavLst>
                                    </p:anim>
                                    <p:anim calcmode="lin" valueType="num">
                                      <p:cBhvr>
                                        <p:cTn id="56" dur="1000" fill="hold"/>
                                        <p:tgtEl>
                                          <p:spTgt spid="43"/>
                                        </p:tgtEl>
                                        <p:attrNameLst>
                                          <p:attrName>ppt_h</p:attrName>
                                        </p:attrNameLst>
                                      </p:cBhvr>
                                      <p:tavLst>
                                        <p:tav tm="0">
                                          <p:val>
                                            <p:fltVal val="0"/>
                                          </p:val>
                                        </p:tav>
                                        <p:tav tm="100000">
                                          <p:val>
                                            <p:strVal val="#ppt_h"/>
                                          </p:val>
                                        </p:tav>
                                      </p:tavLst>
                                    </p:anim>
                                    <p:animEffect transition="in" filter="fade">
                                      <p:cBhvr>
                                        <p:cTn id="57" dur="1000"/>
                                        <p:tgtEl>
                                          <p:spTgt spid="4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1000" fill="hold"/>
                                        <p:tgtEl>
                                          <p:spTgt spid="44"/>
                                        </p:tgtEl>
                                        <p:attrNameLst>
                                          <p:attrName>ppt_w</p:attrName>
                                        </p:attrNameLst>
                                      </p:cBhvr>
                                      <p:tavLst>
                                        <p:tav tm="0">
                                          <p:val>
                                            <p:fltVal val="0"/>
                                          </p:val>
                                        </p:tav>
                                        <p:tav tm="100000">
                                          <p:val>
                                            <p:strVal val="#ppt_w"/>
                                          </p:val>
                                        </p:tav>
                                      </p:tavLst>
                                    </p:anim>
                                    <p:anim calcmode="lin" valueType="num">
                                      <p:cBhvr>
                                        <p:cTn id="61" dur="1000" fill="hold"/>
                                        <p:tgtEl>
                                          <p:spTgt spid="44"/>
                                        </p:tgtEl>
                                        <p:attrNameLst>
                                          <p:attrName>ppt_h</p:attrName>
                                        </p:attrNameLst>
                                      </p:cBhvr>
                                      <p:tavLst>
                                        <p:tav tm="0">
                                          <p:val>
                                            <p:fltVal val="0"/>
                                          </p:val>
                                        </p:tav>
                                        <p:tav tm="100000">
                                          <p:val>
                                            <p:strVal val="#ppt_h"/>
                                          </p:val>
                                        </p:tav>
                                      </p:tavLst>
                                    </p:anim>
                                    <p:animEffect transition="in" filter="fade">
                                      <p:cBhvr>
                                        <p:cTn id="62" dur="1000"/>
                                        <p:tgtEl>
                                          <p:spTgt spid="44"/>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Effect transition="in" filter="fade">
                                      <p:cBhvr>
                                        <p:cTn id="72" dur="1000"/>
                                        <p:tgtEl>
                                          <p:spTgt spid="46"/>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1000" fill="hold"/>
                                        <p:tgtEl>
                                          <p:spTgt spid="47"/>
                                        </p:tgtEl>
                                        <p:attrNameLst>
                                          <p:attrName>ppt_w</p:attrName>
                                        </p:attrNameLst>
                                      </p:cBhvr>
                                      <p:tavLst>
                                        <p:tav tm="0">
                                          <p:val>
                                            <p:fltVal val="0"/>
                                          </p:val>
                                        </p:tav>
                                        <p:tav tm="100000">
                                          <p:val>
                                            <p:strVal val="#ppt_w"/>
                                          </p:val>
                                        </p:tav>
                                      </p:tavLst>
                                    </p:anim>
                                    <p:anim calcmode="lin" valueType="num">
                                      <p:cBhvr>
                                        <p:cTn id="76" dur="1000" fill="hold"/>
                                        <p:tgtEl>
                                          <p:spTgt spid="47"/>
                                        </p:tgtEl>
                                        <p:attrNameLst>
                                          <p:attrName>ppt_h</p:attrName>
                                        </p:attrNameLst>
                                      </p:cBhvr>
                                      <p:tavLst>
                                        <p:tav tm="0">
                                          <p:val>
                                            <p:fltVal val="0"/>
                                          </p:val>
                                        </p:tav>
                                        <p:tav tm="100000">
                                          <p:val>
                                            <p:strVal val="#ppt_h"/>
                                          </p:val>
                                        </p:tav>
                                      </p:tavLst>
                                    </p:anim>
                                    <p:animEffect transition="in" filter="fade">
                                      <p:cBhvr>
                                        <p:cTn id="77" dur="10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1000" fill="hold"/>
                                        <p:tgtEl>
                                          <p:spTgt spid="48"/>
                                        </p:tgtEl>
                                        <p:attrNameLst>
                                          <p:attrName>ppt_w</p:attrName>
                                        </p:attrNameLst>
                                      </p:cBhvr>
                                      <p:tavLst>
                                        <p:tav tm="0">
                                          <p:val>
                                            <p:fltVal val="0"/>
                                          </p:val>
                                        </p:tav>
                                        <p:tav tm="100000">
                                          <p:val>
                                            <p:strVal val="#ppt_w"/>
                                          </p:val>
                                        </p:tav>
                                      </p:tavLst>
                                    </p:anim>
                                    <p:anim calcmode="lin" valueType="num">
                                      <p:cBhvr>
                                        <p:cTn id="81" dur="1000" fill="hold"/>
                                        <p:tgtEl>
                                          <p:spTgt spid="48"/>
                                        </p:tgtEl>
                                        <p:attrNameLst>
                                          <p:attrName>ppt_h</p:attrName>
                                        </p:attrNameLst>
                                      </p:cBhvr>
                                      <p:tavLst>
                                        <p:tav tm="0">
                                          <p:val>
                                            <p:fltVal val="0"/>
                                          </p:val>
                                        </p:tav>
                                        <p:tav tm="100000">
                                          <p:val>
                                            <p:strVal val="#ppt_h"/>
                                          </p:val>
                                        </p:tav>
                                      </p:tavLst>
                                    </p:anim>
                                    <p:animEffect transition="in" filter="fade">
                                      <p:cBhvr>
                                        <p:cTn id="82" dur="100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p:cTn id="85" dur="1000" fill="hold"/>
                                        <p:tgtEl>
                                          <p:spTgt spid="49"/>
                                        </p:tgtEl>
                                        <p:attrNameLst>
                                          <p:attrName>ppt_w</p:attrName>
                                        </p:attrNameLst>
                                      </p:cBhvr>
                                      <p:tavLst>
                                        <p:tav tm="0">
                                          <p:val>
                                            <p:fltVal val="0"/>
                                          </p:val>
                                        </p:tav>
                                        <p:tav tm="100000">
                                          <p:val>
                                            <p:strVal val="#ppt_w"/>
                                          </p:val>
                                        </p:tav>
                                      </p:tavLst>
                                    </p:anim>
                                    <p:anim calcmode="lin" valueType="num">
                                      <p:cBhvr>
                                        <p:cTn id="86" dur="1000" fill="hold"/>
                                        <p:tgtEl>
                                          <p:spTgt spid="49"/>
                                        </p:tgtEl>
                                        <p:attrNameLst>
                                          <p:attrName>ppt_h</p:attrName>
                                        </p:attrNameLst>
                                      </p:cBhvr>
                                      <p:tavLst>
                                        <p:tav tm="0">
                                          <p:val>
                                            <p:fltVal val="0"/>
                                          </p:val>
                                        </p:tav>
                                        <p:tav tm="100000">
                                          <p:val>
                                            <p:strVal val="#ppt_h"/>
                                          </p:val>
                                        </p:tav>
                                      </p:tavLst>
                                    </p:anim>
                                    <p:animEffect transition="in" filter="fade">
                                      <p:cBhvr>
                                        <p:cTn id="87" dur="1000"/>
                                        <p:tgtEl>
                                          <p:spTgt spid="49"/>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Effect transition="in" filter="fade">
                                      <p:cBhvr>
                                        <p:cTn id="92" dur="1000"/>
                                        <p:tgtEl>
                                          <p:spTgt spid="50"/>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1000" fill="hold"/>
                                        <p:tgtEl>
                                          <p:spTgt spid="51"/>
                                        </p:tgtEl>
                                        <p:attrNameLst>
                                          <p:attrName>ppt_w</p:attrName>
                                        </p:attrNameLst>
                                      </p:cBhvr>
                                      <p:tavLst>
                                        <p:tav tm="0">
                                          <p:val>
                                            <p:fltVal val="0"/>
                                          </p:val>
                                        </p:tav>
                                        <p:tav tm="100000">
                                          <p:val>
                                            <p:strVal val="#ppt_w"/>
                                          </p:val>
                                        </p:tav>
                                      </p:tavLst>
                                    </p:anim>
                                    <p:anim calcmode="lin" valueType="num">
                                      <p:cBhvr>
                                        <p:cTn id="96" dur="1000" fill="hold"/>
                                        <p:tgtEl>
                                          <p:spTgt spid="51"/>
                                        </p:tgtEl>
                                        <p:attrNameLst>
                                          <p:attrName>ppt_h</p:attrName>
                                        </p:attrNameLst>
                                      </p:cBhvr>
                                      <p:tavLst>
                                        <p:tav tm="0">
                                          <p:val>
                                            <p:fltVal val="0"/>
                                          </p:val>
                                        </p:tav>
                                        <p:tav tm="100000">
                                          <p:val>
                                            <p:strVal val="#ppt_h"/>
                                          </p:val>
                                        </p:tav>
                                      </p:tavLst>
                                    </p:anim>
                                    <p:animEffect transition="in" filter="fade">
                                      <p:cBhvr>
                                        <p:cTn id="97" dur="1000"/>
                                        <p:tgtEl>
                                          <p:spTgt spid="51"/>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p:cTn id="100" dur="1000" fill="hold"/>
                                        <p:tgtEl>
                                          <p:spTgt spid="52"/>
                                        </p:tgtEl>
                                        <p:attrNameLst>
                                          <p:attrName>ppt_w</p:attrName>
                                        </p:attrNameLst>
                                      </p:cBhvr>
                                      <p:tavLst>
                                        <p:tav tm="0">
                                          <p:val>
                                            <p:fltVal val="0"/>
                                          </p:val>
                                        </p:tav>
                                        <p:tav tm="100000">
                                          <p:val>
                                            <p:strVal val="#ppt_w"/>
                                          </p:val>
                                        </p:tav>
                                      </p:tavLst>
                                    </p:anim>
                                    <p:anim calcmode="lin" valueType="num">
                                      <p:cBhvr>
                                        <p:cTn id="101" dur="1000" fill="hold"/>
                                        <p:tgtEl>
                                          <p:spTgt spid="52"/>
                                        </p:tgtEl>
                                        <p:attrNameLst>
                                          <p:attrName>ppt_h</p:attrName>
                                        </p:attrNameLst>
                                      </p:cBhvr>
                                      <p:tavLst>
                                        <p:tav tm="0">
                                          <p:val>
                                            <p:fltVal val="0"/>
                                          </p:val>
                                        </p:tav>
                                        <p:tav tm="100000">
                                          <p:val>
                                            <p:strVal val="#ppt_h"/>
                                          </p:val>
                                        </p:tav>
                                      </p:tavLst>
                                    </p:anim>
                                    <p:animEffect transition="in" filter="fade">
                                      <p:cBhvr>
                                        <p:cTn id="102" dur="1000"/>
                                        <p:tgtEl>
                                          <p:spTgt spid="52"/>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1000" fill="hold"/>
                                        <p:tgtEl>
                                          <p:spTgt spid="53"/>
                                        </p:tgtEl>
                                        <p:attrNameLst>
                                          <p:attrName>ppt_w</p:attrName>
                                        </p:attrNameLst>
                                      </p:cBhvr>
                                      <p:tavLst>
                                        <p:tav tm="0">
                                          <p:val>
                                            <p:fltVal val="0"/>
                                          </p:val>
                                        </p:tav>
                                        <p:tav tm="100000">
                                          <p:val>
                                            <p:strVal val="#ppt_w"/>
                                          </p:val>
                                        </p:tav>
                                      </p:tavLst>
                                    </p:anim>
                                    <p:anim calcmode="lin" valueType="num">
                                      <p:cBhvr>
                                        <p:cTn id="106" dur="1000" fill="hold"/>
                                        <p:tgtEl>
                                          <p:spTgt spid="53"/>
                                        </p:tgtEl>
                                        <p:attrNameLst>
                                          <p:attrName>ppt_h</p:attrName>
                                        </p:attrNameLst>
                                      </p:cBhvr>
                                      <p:tavLst>
                                        <p:tav tm="0">
                                          <p:val>
                                            <p:fltVal val="0"/>
                                          </p:val>
                                        </p:tav>
                                        <p:tav tm="100000">
                                          <p:val>
                                            <p:strVal val="#ppt_h"/>
                                          </p:val>
                                        </p:tav>
                                      </p:tavLst>
                                    </p:anim>
                                    <p:animEffect transition="in" filter="fade">
                                      <p:cBhvr>
                                        <p:cTn id="107" dur="1000"/>
                                        <p:tgtEl>
                                          <p:spTgt spid="53"/>
                                        </p:tgtEl>
                                      </p:cBhvr>
                                    </p:animEffect>
                                  </p:childTnLst>
                                </p:cTn>
                              </p:par>
                            </p:childTnLst>
                          </p:cTn>
                        </p:par>
                        <p:par>
                          <p:cTn id="108" fill="hold">
                            <p:stCondLst>
                              <p:cond delay="2000"/>
                            </p:stCondLst>
                            <p:childTnLst>
                              <p:par>
                                <p:cTn id="109" presetID="16" presetClass="entr" presetSubtype="37" fill="hold" nodeType="afterEffect">
                                  <p:stCondLst>
                                    <p:cond delay="0"/>
                                  </p:stCondLst>
                                  <p:childTnLst>
                                    <p:set>
                                      <p:cBhvr>
                                        <p:cTn id="110" dur="1" fill="hold">
                                          <p:stCondLst>
                                            <p:cond delay="0"/>
                                          </p:stCondLst>
                                        </p:cTn>
                                        <p:tgtEl>
                                          <p:spTgt spid="6148"/>
                                        </p:tgtEl>
                                        <p:attrNameLst>
                                          <p:attrName>style.visibility</p:attrName>
                                        </p:attrNameLst>
                                      </p:cBhvr>
                                      <p:to>
                                        <p:strVal val="visible"/>
                                      </p:to>
                                    </p:set>
                                    <p:animEffect transition="in" filter="barn(outVertical)">
                                      <p:cBhvr>
                                        <p:cTn id="111" dur="750"/>
                                        <p:tgtEl>
                                          <p:spTgt spid="6148"/>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 calcmode="lin" valueType="num">
                                      <p:cBhvr>
                                        <p:cTn id="114" dur="500" fill="hold"/>
                                        <p:tgtEl>
                                          <p:spTgt spid="19"/>
                                        </p:tgtEl>
                                        <p:attrNameLst>
                                          <p:attrName>ppt_w</p:attrName>
                                        </p:attrNameLst>
                                      </p:cBhvr>
                                      <p:tavLst>
                                        <p:tav tm="0">
                                          <p:val>
                                            <p:fltVal val="0"/>
                                          </p:val>
                                        </p:tav>
                                        <p:tav tm="100000">
                                          <p:val>
                                            <p:strVal val="#ppt_w"/>
                                          </p:val>
                                        </p:tav>
                                      </p:tavLst>
                                    </p:anim>
                                    <p:anim calcmode="lin" valueType="num">
                                      <p:cBhvr>
                                        <p:cTn id="115" dur="500" fill="hold"/>
                                        <p:tgtEl>
                                          <p:spTgt spid="19"/>
                                        </p:tgtEl>
                                        <p:attrNameLst>
                                          <p:attrName>ppt_h</p:attrName>
                                        </p:attrNameLst>
                                      </p:cBhvr>
                                      <p:tavLst>
                                        <p:tav tm="0">
                                          <p:val>
                                            <p:fltVal val="0"/>
                                          </p:val>
                                        </p:tav>
                                        <p:tav tm="100000">
                                          <p:val>
                                            <p:strVal val="#ppt_h"/>
                                          </p:val>
                                        </p:tav>
                                      </p:tavLst>
                                    </p:anim>
                                    <p:animEffect transition="in" filter="fade">
                                      <p:cBhvr>
                                        <p:cTn id="116" dur="500"/>
                                        <p:tgtEl>
                                          <p:spTgt spid="19"/>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1"/>
                                        </p:tgtEl>
                                        <p:attrNameLst>
                                          <p:attrName>style.visibility</p:attrName>
                                        </p:attrNameLst>
                                      </p:cBhvr>
                                      <p:to>
                                        <p:strVal val="visible"/>
                                      </p:to>
                                    </p:set>
                                    <p:anim calcmode="lin" valueType="num">
                                      <p:cBhvr>
                                        <p:cTn id="124" dur="500" fill="hold"/>
                                        <p:tgtEl>
                                          <p:spTgt spid="21"/>
                                        </p:tgtEl>
                                        <p:attrNameLst>
                                          <p:attrName>ppt_w</p:attrName>
                                        </p:attrNameLst>
                                      </p:cBhvr>
                                      <p:tavLst>
                                        <p:tav tm="0">
                                          <p:val>
                                            <p:fltVal val="0"/>
                                          </p:val>
                                        </p:tav>
                                        <p:tav tm="100000">
                                          <p:val>
                                            <p:strVal val="#ppt_w"/>
                                          </p:val>
                                        </p:tav>
                                      </p:tavLst>
                                    </p:anim>
                                    <p:anim calcmode="lin" valueType="num">
                                      <p:cBhvr>
                                        <p:cTn id="125" dur="500" fill="hold"/>
                                        <p:tgtEl>
                                          <p:spTgt spid="21"/>
                                        </p:tgtEl>
                                        <p:attrNameLst>
                                          <p:attrName>ppt_h</p:attrName>
                                        </p:attrNameLst>
                                      </p:cBhvr>
                                      <p:tavLst>
                                        <p:tav tm="0">
                                          <p:val>
                                            <p:fltVal val="0"/>
                                          </p:val>
                                        </p:tav>
                                        <p:tav tm="100000">
                                          <p:val>
                                            <p:strVal val="#ppt_h"/>
                                          </p:val>
                                        </p:tav>
                                      </p:tavLst>
                                    </p:anim>
                                    <p:animEffect transition="in" filter="fade">
                                      <p:cBhvr>
                                        <p:cTn id="126" dur="500"/>
                                        <p:tgtEl>
                                          <p:spTgt spid="21"/>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23"/>
                                        </p:tgtEl>
                                        <p:attrNameLst>
                                          <p:attrName>style.visibility</p:attrName>
                                        </p:attrNameLst>
                                      </p:cBhvr>
                                      <p:to>
                                        <p:strVal val="visible"/>
                                      </p:to>
                                    </p:set>
                                    <p:anim calcmode="lin" valueType="num">
                                      <p:cBhvr>
                                        <p:cTn id="129" dur="500" fill="hold"/>
                                        <p:tgtEl>
                                          <p:spTgt spid="23"/>
                                        </p:tgtEl>
                                        <p:attrNameLst>
                                          <p:attrName>ppt_w</p:attrName>
                                        </p:attrNameLst>
                                      </p:cBhvr>
                                      <p:tavLst>
                                        <p:tav tm="0">
                                          <p:val>
                                            <p:fltVal val="0"/>
                                          </p:val>
                                        </p:tav>
                                        <p:tav tm="100000">
                                          <p:val>
                                            <p:strVal val="#ppt_w"/>
                                          </p:val>
                                        </p:tav>
                                      </p:tavLst>
                                    </p:anim>
                                    <p:anim calcmode="lin" valueType="num">
                                      <p:cBhvr>
                                        <p:cTn id="130" dur="500" fill="hold"/>
                                        <p:tgtEl>
                                          <p:spTgt spid="23"/>
                                        </p:tgtEl>
                                        <p:attrNameLst>
                                          <p:attrName>ppt_h</p:attrName>
                                        </p:attrNameLst>
                                      </p:cBhvr>
                                      <p:tavLst>
                                        <p:tav tm="0">
                                          <p:val>
                                            <p:fltVal val="0"/>
                                          </p:val>
                                        </p:tav>
                                        <p:tav tm="100000">
                                          <p:val>
                                            <p:strVal val="#ppt_h"/>
                                          </p:val>
                                        </p:tav>
                                      </p:tavLst>
                                    </p:anim>
                                    <p:animEffect transition="in" filter="fade">
                                      <p:cBhvr>
                                        <p:cTn id="131" dur="500"/>
                                        <p:tgtEl>
                                          <p:spTgt spid="23"/>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500" fill="hold"/>
                                        <p:tgtEl>
                                          <p:spTgt spid="24"/>
                                        </p:tgtEl>
                                        <p:attrNameLst>
                                          <p:attrName>ppt_w</p:attrName>
                                        </p:attrNameLst>
                                      </p:cBhvr>
                                      <p:tavLst>
                                        <p:tav tm="0">
                                          <p:val>
                                            <p:fltVal val="0"/>
                                          </p:val>
                                        </p:tav>
                                        <p:tav tm="100000">
                                          <p:val>
                                            <p:strVal val="#ppt_w"/>
                                          </p:val>
                                        </p:tav>
                                      </p:tavLst>
                                    </p:anim>
                                    <p:anim calcmode="lin" valueType="num">
                                      <p:cBhvr>
                                        <p:cTn id="135" dur="500" fill="hold"/>
                                        <p:tgtEl>
                                          <p:spTgt spid="24"/>
                                        </p:tgtEl>
                                        <p:attrNameLst>
                                          <p:attrName>ppt_h</p:attrName>
                                        </p:attrNameLst>
                                      </p:cBhvr>
                                      <p:tavLst>
                                        <p:tav tm="0">
                                          <p:val>
                                            <p:fltVal val="0"/>
                                          </p:val>
                                        </p:tav>
                                        <p:tav tm="100000">
                                          <p:val>
                                            <p:strVal val="#ppt_h"/>
                                          </p:val>
                                        </p:tav>
                                      </p:tavLst>
                                    </p:anim>
                                    <p:animEffect transition="in" filter="fade">
                                      <p:cBhvr>
                                        <p:cTn id="136" dur="500"/>
                                        <p:tgtEl>
                                          <p:spTgt spid="24"/>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22"/>
                                        </p:tgtEl>
                                        <p:attrNameLst>
                                          <p:attrName>style.visibility</p:attrName>
                                        </p:attrNameLst>
                                      </p:cBhvr>
                                      <p:to>
                                        <p:strVal val="visible"/>
                                      </p:to>
                                    </p:set>
                                    <p:anim calcmode="lin" valueType="num">
                                      <p:cBhvr>
                                        <p:cTn id="139" dur="500" fill="hold"/>
                                        <p:tgtEl>
                                          <p:spTgt spid="22"/>
                                        </p:tgtEl>
                                        <p:attrNameLst>
                                          <p:attrName>ppt_w</p:attrName>
                                        </p:attrNameLst>
                                      </p:cBhvr>
                                      <p:tavLst>
                                        <p:tav tm="0">
                                          <p:val>
                                            <p:fltVal val="0"/>
                                          </p:val>
                                        </p:tav>
                                        <p:tav tm="100000">
                                          <p:val>
                                            <p:strVal val="#ppt_w"/>
                                          </p:val>
                                        </p:tav>
                                      </p:tavLst>
                                    </p:anim>
                                    <p:anim calcmode="lin" valueType="num">
                                      <p:cBhvr>
                                        <p:cTn id="140" dur="500" fill="hold"/>
                                        <p:tgtEl>
                                          <p:spTgt spid="22"/>
                                        </p:tgtEl>
                                        <p:attrNameLst>
                                          <p:attrName>ppt_h</p:attrName>
                                        </p:attrNameLst>
                                      </p:cBhvr>
                                      <p:tavLst>
                                        <p:tav tm="0">
                                          <p:val>
                                            <p:fltVal val="0"/>
                                          </p:val>
                                        </p:tav>
                                        <p:tav tm="100000">
                                          <p:val>
                                            <p:strVal val="#ppt_h"/>
                                          </p:val>
                                        </p:tav>
                                      </p:tavLst>
                                    </p:anim>
                                    <p:animEffect transition="in" filter="fade">
                                      <p:cBhvr>
                                        <p:cTn id="141" dur="500"/>
                                        <p:tgtEl>
                                          <p:spTgt spid="22"/>
                                        </p:tgtEl>
                                      </p:cBhvr>
                                    </p:animEffect>
                                  </p:childTnLst>
                                </p:cTn>
                              </p:par>
                            </p:childTnLst>
                          </p:cTn>
                        </p:par>
                        <p:par>
                          <p:cTn id="142" fill="hold">
                            <p:stCondLst>
                              <p:cond delay="2750"/>
                            </p:stCondLst>
                            <p:childTnLst>
                              <p:par>
                                <p:cTn id="143" presetID="21" presetClass="entr" presetSubtype="1" fill="hold" grpId="0" nodeType="after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heel(1)">
                                      <p:cBhvr>
                                        <p:cTn id="145" dur="1000"/>
                                        <p:tgtEl>
                                          <p:spTgt spid="25"/>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9"/>
                                        </p:tgtEl>
                                        <p:attrNameLst>
                                          <p:attrName>style.visibility</p:attrName>
                                        </p:attrNameLst>
                                      </p:cBhvr>
                                      <p:to>
                                        <p:strVal val="visible"/>
                                      </p:to>
                                    </p:set>
                                    <p:animEffect transition="in" filter="wheel(1)">
                                      <p:cBhvr>
                                        <p:cTn id="148" dur="1000"/>
                                        <p:tgtEl>
                                          <p:spTgt spid="9"/>
                                        </p:tgtEl>
                                      </p:cBhvr>
                                    </p:animEffect>
                                  </p:childTnLst>
                                </p:cTn>
                              </p:par>
                            </p:childTnLst>
                          </p:cTn>
                        </p:par>
                        <p:par>
                          <p:cTn id="149" fill="hold">
                            <p:stCondLst>
                              <p:cond delay="3750"/>
                            </p:stCondLst>
                            <p:childTnLst>
                              <p:par>
                                <p:cTn id="150" presetID="22" presetClass="entr" presetSubtype="2" fill="hold" grpId="0" nodeType="afterEffect">
                                  <p:stCondLst>
                                    <p:cond delay="0"/>
                                  </p:stCondLst>
                                  <p:childTnLst>
                                    <p:set>
                                      <p:cBhvr>
                                        <p:cTn id="151" dur="1" fill="hold">
                                          <p:stCondLst>
                                            <p:cond delay="0"/>
                                          </p:stCondLst>
                                        </p:cTn>
                                        <p:tgtEl>
                                          <p:spTgt spid="2"/>
                                        </p:tgtEl>
                                        <p:attrNameLst>
                                          <p:attrName>style.visibility</p:attrName>
                                        </p:attrNameLst>
                                      </p:cBhvr>
                                      <p:to>
                                        <p:strVal val="visible"/>
                                      </p:to>
                                    </p:set>
                                    <p:animEffect transition="in" filter="wipe(right)">
                                      <p:cBhvr>
                                        <p:cTn id="152" dur="500"/>
                                        <p:tgtEl>
                                          <p:spTgt spid="2"/>
                                        </p:tgtEl>
                                      </p:cBhvr>
                                    </p:animEffect>
                                  </p:childTnLst>
                                </p:cTn>
                              </p:par>
                            </p:childTnLst>
                          </p:cTn>
                        </p:par>
                        <p:par>
                          <p:cTn id="153" fill="hold">
                            <p:stCondLst>
                              <p:cond delay="4250"/>
                            </p:stCondLst>
                            <p:childTnLst>
                              <p:par>
                                <p:cTn id="154" presetID="22" presetClass="entr" presetSubtype="2" fill="hold" nodeType="afterEffect">
                                  <p:stCondLst>
                                    <p:cond delay="0"/>
                                  </p:stCondLst>
                                  <p:childTnLst>
                                    <p:set>
                                      <p:cBhvr>
                                        <p:cTn id="155" dur="1" fill="hold">
                                          <p:stCondLst>
                                            <p:cond delay="0"/>
                                          </p:stCondLst>
                                        </p:cTn>
                                        <p:tgtEl>
                                          <p:spTgt spid="13"/>
                                        </p:tgtEl>
                                        <p:attrNameLst>
                                          <p:attrName>style.visibility</p:attrName>
                                        </p:attrNameLst>
                                      </p:cBhvr>
                                      <p:to>
                                        <p:strVal val="visible"/>
                                      </p:to>
                                    </p:set>
                                    <p:animEffect transition="in" filter="wipe(right)">
                                      <p:cBhvr>
                                        <p:cTn id="156" dur="500"/>
                                        <p:tgtEl>
                                          <p:spTgt spid="13"/>
                                        </p:tgtEl>
                                      </p:cBhvr>
                                    </p:animEffect>
                                  </p:childTnLst>
                                </p:cTn>
                              </p:par>
                            </p:childTnLst>
                          </p:cTn>
                        </p:par>
                        <p:par>
                          <p:cTn id="157" fill="hold">
                            <p:stCondLst>
                              <p:cond delay="4750"/>
                            </p:stCondLst>
                            <p:childTnLst>
                              <p:par>
                                <p:cTn id="158" presetID="22" presetClass="entr" presetSubtype="2"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right)">
                                      <p:cBhvr>
                                        <p:cTn id="160" dur="500"/>
                                        <p:tgtEl>
                                          <p:spTgt spid="15"/>
                                        </p:tgtEl>
                                      </p:cBhvr>
                                    </p:animEffect>
                                  </p:childTnLst>
                                </p:cTn>
                              </p:par>
                            </p:childTnLst>
                          </p:cTn>
                        </p:par>
                        <p:par>
                          <p:cTn id="161" fill="hold">
                            <p:stCondLst>
                              <p:cond delay="5250"/>
                            </p:stCondLst>
                            <p:childTnLst>
                              <p:par>
                                <p:cTn id="162" presetID="22" presetClass="entr" presetSubtype="2" fill="hold" nodeType="afterEffect">
                                  <p:stCondLst>
                                    <p:cond delay="0"/>
                                  </p:stCondLst>
                                  <p:childTnLst>
                                    <p:set>
                                      <p:cBhvr>
                                        <p:cTn id="163" dur="1" fill="hold">
                                          <p:stCondLst>
                                            <p:cond delay="0"/>
                                          </p:stCondLst>
                                        </p:cTn>
                                        <p:tgtEl>
                                          <p:spTgt spid="26"/>
                                        </p:tgtEl>
                                        <p:attrNameLst>
                                          <p:attrName>style.visibility</p:attrName>
                                        </p:attrNameLst>
                                      </p:cBhvr>
                                      <p:to>
                                        <p:strVal val="visible"/>
                                      </p:to>
                                    </p:set>
                                    <p:animEffect transition="in" filter="wipe(right)">
                                      <p:cBhvr>
                                        <p:cTn id="164" dur="500"/>
                                        <p:tgtEl>
                                          <p:spTgt spid="26"/>
                                        </p:tgtEl>
                                      </p:cBhvr>
                                    </p:animEffect>
                                  </p:childTnLst>
                                </p:cTn>
                              </p:par>
                            </p:childTnLst>
                          </p:cTn>
                        </p:par>
                        <p:par>
                          <p:cTn id="165" fill="hold">
                            <p:stCondLst>
                              <p:cond delay="5750"/>
                            </p:stCondLst>
                            <p:childTnLst>
                              <p:par>
                                <p:cTn id="166" presetID="22" presetClass="entr" presetSubtype="2" fill="hold" grpId="0" nodeType="afterEffect">
                                  <p:stCondLst>
                                    <p:cond delay="0"/>
                                  </p:stCondLst>
                                  <p:childTnLst>
                                    <p:set>
                                      <p:cBhvr>
                                        <p:cTn id="167" dur="1" fill="hold">
                                          <p:stCondLst>
                                            <p:cond delay="0"/>
                                          </p:stCondLst>
                                        </p:cTn>
                                        <p:tgtEl>
                                          <p:spTgt spid="16"/>
                                        </p:tgtEl>
                                        <p:attrNameLst>
                                          <p:attrName>style.visibility</p:attrName>
                                        </p:attrNameLst>
                                      </p:cBhvr>
                                      <p:to>
                                        <p:strVal val="visible"/>
                                      </p:to>
                                    </p:set>
                                    <p:animEffect transition="in" filter="wipe(right)">
                                      <p:cBhvr>
                                        <p:cTn id="168" dur="500"/>
                                        <p:tgtEl>
                                          <p:spTgt spid="16"/>
                                        </p:tgtEl>
                                      </p:cBhvr>
                                    </p:animEffect>
                                  </p:childTnLst>
                                </p:cTn>
                              </p:par>
                            </p:childTnLst>
                          </p:cTn>
                        </p:par>
                        <p:par>
                          <p:cTn id="169" fill="hold">
                            <p:stCondLst>
                              <p:cond delay="6250"/>
                            </p:stCondLst>
                            <p:childTnLst>
                              <p:par>
                                <p:cTn id="170" presetID="22" presetClass="entr" presetSubtype="2" fill="hold" nodeType="afterEffect">
                                  <p:stCondLst>
                                    <p:cond delay="0"/>
                                  </p:stCondLst>
                                  <p:childTnLst>
                                    <p:set>
                                      <p:cBhvr>
                                        <p:cTn id="171" dur="1" fill="hold">
                                          <p:stCondLst>
                                            <p:cond delay="0"/>
                                          </p:stCondLst>
                                        </p:cTn>
                                        <p:tgtEl>
                                          <p:spTgt spid="28"/>
                                        </p:tgtEl>
                                        <p:attrNameLst>
                                          <p:attrName>style.visibility</p:attrName>
                                        </p:attrNameLst>
                                      </p:cBhvr>
                                      <p:to>
                                        <p:strVal val="visible"/>
                                      </p:to>
                                    </p:set>
                                    <p:animEffect transition="in" filter="wipe(right)">
                                      <p:cBhvr>
                                        <p:cTn id="172" dur="500"/>
                                        <p:tgtEl>
                                          <p:spTgt spid="28"/>
                                        </p:tgtEl>
                                      </p:cBhvr>
                                    </p:animEffect>
                                  </p:childTnLst>
                                </p:cTn>
                              </p:par>
                            </p:childTnLst>
                          </p:cTn>
                        </p:par>
                        <p:par>
                          <p:cTn id="173" fill="hold">
                            <p:stCondLst>
                              <p:cond delay="6750"/>
                            </p:stCondLst>
                            <p:childTnLst>
                              <p:par>
                                <p:cTn id="174" presetID="22" presetClass="entr" presetSubtype="2" fill="hold" grpId="0" nodeType="afterEffect">
                                  <p:stCondLst>
                                    <p:cond delay="0"/>
                                  </p:stCondLst>
                                  <p:childTnLst>
                                    <p:set>
                                      <p:cBhvr>
                                        <p:cTn id="175" dur="1" fill="hold">
                                          <p:stCondLst>
                                            <p:cond delay="0"/>
                                          </p:stCondLst>
                                        </p:cTn>
                                        <p:tgtEl>
                                          <p:spTgt spid="17"/>
                                        </p:tgtEl>
                                        <p:attrNameLst>
                                          <p:attrName>style.visibility</p:attrName>
                                        </p:attrNameLst>
                                      </p:cBhvr>
                                      <p:to>
                                        <p:strVal val="visible"/>
                                      </p:to>
                                    </p:set>
                                    <p:animEffect transition="in" filter="wipe(right)">
                                      <p:cBhvr>
                                        <p:cTn id="176" dur="500"/>
                                        <p:tgtEl>
                                          <p:spTgt spid="17"/>
                                        </p:tgtEl>
                                      </p:cBhvr>
                                    </p:animEffect>
                                  </p:childTnLst>
                                </p:cTn>
                              </p:par>
                            </p:childTnLst>
                          </p:cTn>
                        </p:par>
                        <p:par>
                          <p:cTn id="177" fill="hold">
                            <p:stCondLst>
                              <p:cond delay="7250"/>
                            </p:stCondLst>
                            <p:childTnLst>
                              <p:par>
                                <p:cTn id="178" presetID="22" presetClass="entr" presetSubtype="2" fill="hold" nodeType="afterEffect">
                                  <p:stCondLst>
                                    <p:cond delay="0"/>
                                  </p:stCondLst>
                                  <p:childTnLst>
                                    <p:set>
                                      <p:cBhvr>
                                        <p:cTn id="179" dur="1" fill="hold">
                                          <p:stCondLst>
                                            <p:cond delay="0"/>
                                          </p:stCondLst>
                                        </p:cTn>
                                        <p:tgtEl>
                                          <p:spTgt spid="29"/>
                                        </p:tgtEl>
                                        <p:attrNameLst>
                                          <p:attrName>style.visibility</p:attrName>
                                        </p:attrNameLst>
                                      </p:cBhvr>
                                      <p:to>
                                        <p:strVal val="visible"/>
                                      </p:to>
                                    </p:set>
                                    <p:animEffect transition="in" filter="wipe(right)">
                                      <p:cBhvr>
                                        <p:cTn id="180" dur="500"/>
                                        <p:tgtEl>
                                          <p:spTgt spid="29"/>
                                        </p:tgtEl>
                                      </p:cBhvr>
                                    </p:animEffect>
                                  </p:childTnLst>
                                </p:cTn>
                              </p:par>
                            </p:childTnLst>
                          </p:cTn>
                        </p:par>
                        <p:par>
                          <p:cTn id="181" fill="hold">
                            <p:stCondLst>
                              <p:cond delay="7750"/>
                            </p:stCondLst>
                            <p:childTnLst>
                              <p:par>
                                <p:cTn id="182" presetID="22" presetClass="entr" presetSubtype="2" fill="hold" grpId="0" nodeType="afterEffect">
                                  <p:stCondLst>
                                    <p:cond delay="0"/>
                                  </p:stCondLst>
                                  <p:childTnLst>
                                    <p:set>
                                      <p:cBhvr>
                                        <p:cTn id="183" dur="1" fill="hold">
                                          <p:stCondLst>
                                            <p:cond delay="0"/>
                                          </p:stCondLst>
                                        </p:cTn>
                                        <p:tgtEl>
                                          <p:spTgt spid="18"/>
                                        </p:tgtEl>
                                        <p:attrNameLst>
                                          <p:attrName>style.visibility</p:attrName>
                                        </p:attrNameLst>
                                      </p:cBhvr>
                                      <p:to>
                                        <p:strVal val="visible"/>
                                      </p:to>
                                    </p:set>
                                    <p:animEffect transition="in" filter="wipe(right)">
                                      <p:cBhvr>
                                        <p:cTn id="184" dur="500"/>
                                        <p:tgtEl>
                                          <p:spTgt spid="18"/>
                                        </p:tgtEl>
                                      </p:cBhvr>
                                    </p:animEffect>
                                  </p:childTnLst>
                                </p:cTn>
                              </p:par>
                            </p:childTnLst>
                          </p:cTn>
                        </p:par>
                        <p:par>
                          <p:cTn id="185" fill="hold">
                            <p:stCondLst>
                              <p:cond delay="8250"/>
                            </p:stCondLst>
                            <p:childTnLst>
                              <p:par>
                                <p:cTn id="186" presetID="22" presetClass="entr" presetSubtype="2" fill="hold" nodeType="afterEffect">
                                  <p:stCondLst>
                                    <p:cond delay="0"/>
                                  </p:stCondLst>
                                  <p:childTnLst>
                                    <p:set>
                                      <p:cBhvr>
                                        <p:cTn id="187" dur="1" fill="hold">
                                          <p:stCondLst>
                                            <p:cond delay="0"/>
                                          </p:stCondLst>
                                        </p:cTn>
                                        <p:tgtEl>
                                          <p:spTgt spid="27"/>
                                        </p:tgtEl>
                                        <p:attrNameLst>
                                          <p:attrName>style.visibility</p:attrName>
                                        </p:attrNameLst>
                                      </p:cBhvr>
                                      <p:to>
                                        <p:strVal val="visible"/>
                                      </p:to>
                                    </p:set>
                                    <p:animEffect transition="in" filter="wipe(right)">
                                      <p:cBhvr>
                                        <p:cTn id="1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46083" grpId="0"/>
      <p:bldP spid="2" grpId="0" animBg="1"/>
      <p:bldP spid="15" grpId="0" animBg="1"/>
      <p:bldP spid="16" grpId="0" animBg="1"/>
      <p:bldP spid="17" grpId="0" animBg="1"/>
      <p:bldP spid="18" grpId="0" animBg="1"/>
      <p:bldP spid="9" grpId="0" animBg="1"/>
      <p:bldP spid="19" grpId="0" animBg="1"/>
      <p:bldP spid="20" grpId="0"/>
      <p:bldP spid="21" grpId="0" animBg="1"/>
      <p:bldP spid="22" grpId="0"/>
      <p:bldP spid="23" grpId="0" animBg="1"/>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eaLnBrk="1" hangingPunct="1"/>
            <a:r>
              <a:rPr lang="zh-CN" altLang="en-US" smtClean="0">
                <a:latin typeface="宋体" charset="-122"/>
              </a:rPr>
              <a:t>我们的客户来自世界各地</a:t>
            </a:r>
            <a:r>
              <a:rPr lang="en-US" altLang="zh-CN" smtClean="0">
                <a:latin typeface="宋体" charset="-122"/>
              </a:rPr>
              <a:t/>
            </a:r>
            <a:br>
              <a:rPr lang="en-US" altLang="zh-CN" smtClean="0">
                <a:latin typeface="宋体" charset="-122"/>
              </a:rPr>
            </a:br>
            <a:r>
              <a:rPr lang="zh-CN" altLang="en-US" sz="1600" smtClean="0">
                <a:solidFill>
                  <a:schemeClr val="bg2"/>
                </a:solidFill>
                <a:latin typeface="宋体" charset="-122"/>
              </a:rPr>
              <a:t>我们在一些国家设立了分支机构，使得我们能运用更国际化的途径来帮助到那些已经全球化的企业</a:t>
            </a:r>
            <a:endParaRPr lang="en-US" altLang="zh-CN" sz="1600" smtClean="0">
              <a:solidFill>
                <a:schemeClr val="bg2"/>
              </a:solidFill>
              <a:latin typeface="宋体" charset="-122"/>
            </a:endParaRPr>
          </a:p>
        </p:txBody>
      </p:sp>
      <p:sp>
        <p:nvSpPr>
          <p:cNvPr id="111" name="Rectangle 58"/>
          <p:cNvSpPr>
            <a:spLocks noChangeArrowheads="1"/>
          </p:cNvSpPr>
          <p:nvPr/>
        </p:nvSpPr>
        <p:spPr bwMode="auto">
          <a:xfrm>
            <a:off x="6899275" y="4546600"/>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26" name="Picture 14"/>
          <p:cNvPicPr>
            <a:picLocks noChangeAspect="1" noChangeArrowheads="1"/>
          </p:cNvPicPr>
          <p:nvPr/>
        </p:nvPicPr>
        <p:blipFill>
          <a:blip r:embed="rId3" cstate="print"/>
          <a:srcRect/>
          <a:stretch>
            <a:fillRect/>
          </a:stretch>
        </p:blipFill>
        <p:spPr bwMode="auto">
          <a:xfrm>
            <a:off x="6983413" y="4732338"/>
            <a:ext cx="576262" cy="111125"/>
          </a:xfrm>
          <a:prstGeom prst="rect">
            <a:avLst/>
          </a:prstGeom>
          <a:noFill/>
          <a:ln w="9525">
            <a:noFill/>
            <a:miter lim="800000"/>
            <a:headEnd/>
            <a:tailEnd/>
          </a:ln>
        </p:spPr>
      </p:pic>
      <p:sp>
        <p:nvSpPr>
          <p:cNvPr id="110" name="Rectangle 58"/>
          <p:cNvSpPr>
            <a:spLocks noChangeArrowheads="1"/>
          </p:cNvSpPr>
          <p:nvPr/>
        </p:nvSpPr>
        <p:spPr bwMode="auto">
          <a:xfrm>
            <a:off x="350838" y="4546600"/>
            <a:ext cx="762000"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42" name="Picture 15"/>
          <p:cNvPicPr>
            <a:picLocks noChangeAspect="1" noChangeArrowheads="1"/>
          </p:cNvPicPr>
          <p:nvPr/>
        </p:nvPicPr>
        <p:blipFill>
          <a:blip r:embed="rId4" cstate="print">
            <a:clrChange>
              <a:clrFrom>
                <a:srgbClr val="FFFFFF"/>
              </a:clrFrom>
              <a:clrTo>
                <a:srgbClr val="FFFFFF">
                  <a:alpha val="0"/>
                </a:srgbClr>
              </a:clrTo>
            </a:clrChange>
          </a:blip>
          <a:srcRect b="-4504"/>
          <a:stretch>
            <a:fillRect/>
          </a:stretch>
        </p:blipFill>
        <p:spPr bwMode="auto">
          <a:xfrm>
            <a:off x="338138" y="4629150"/>
            <a:ext cx="815975" cy="317500"/>
          </a:xfrm>
          <a:prstGeom prst="rect">
            <a:avLst/>
          </a:prstGeom>
          <a:noFill/>
          <a:ln w="9525">
            <a:noFill/>
            <a:miter lim="800000"/>
            <a:headEnd/>
            <a:tailEnd/>
          </a:ln>
        </p:spPr>
      </p:pic>
      <p:sp>
        <p:nvSpPr>
          <p:cNvPr id="128" name="Rectangle 58"/>
          <p:cNvSpPr>
            <a:spLocks noChangeArrowheads="1"/>
          </p:cNvSpPr>
          <p:nvPr/>
        </p:nvSpPr>
        <p:spPr bwMode="auto">
          <a:xfrm>
            <a:off x="6884988" y="386715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44" name="Picture 17"/>
          <p:cNvPicPr>
            <a:picLocks noChangeAspect="1" noChangeArrowheads="1"/>
          </p:cNvPicPr>
          <p:nvPr/>
        </p:nvPicPr>
        <p:blipFill>
          <a:blip r:embed="rId5" cstate="print"/>
          <a:srcRect/>
          <a:stretch>
            <a:fillRect/>
          </a:stretch>
        </p:blipFill>
        <p:spPr bwMode="auto">
          <a:xfrm>
            <a:off x="7096125" y="3940175"/>
            <a:ext cx="338138" cy="338138"/>
          </a:xfrm>
          <a:prstGeom prst="rect">
            <a:avLst/>
          </a:prstGeom>
          <a:noFill/>
          <a:ln w="9525">
            <a:noFill/>
            <a:miter lim="800000"/>
            <a:headEnd/>
            <a:tailEnd/>
          </a:ln>
        </p:spPr>
      </p:pic>
      <p:sp>
        <p:nvSpPr>
          <p:cNvPr id="98" name="Rectangle 58"/>
          <p:cNvSpPr>
            <a:spLocks noChangeArrowheads="1"/>
          </p:cNvSpPr>
          <p:nvPr/>
        </p:nvSpPr>
        <p:spPr bwMode="auto">
          <a:xfrm>
            <a:off x="7970838" y="1830388"/>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45" name="Picture 18"/>
          <p:cNvPicPr>
            <a:picLocks noChangeAspect="1" noChangeArrowheads="1"/>
          </p:cNvPicPr>
          <p:nvPr/>
        </p:nvPicPr>
        <p:blipFill>
          <a:blip r:embed="rId6" cstate="print"/>
          <a:srcRect l="16310" t="7703" r="18929" b="13165"/>
          <a:stretch>
            <a:fillRect/>
          </a:stretch>
        </p:blipFill>
        <p:spPr bwMode="auto">
          <a:xfrm>
            <a:off x="8142288" y="1854200"/>
            <a:ext cx="419100" cy="434975"/>
          </a:xfrm>
          <a:prstGeom prst="rect">
            <a:avLst/>
          </a:prstGeom>
          <a:noFill/>
          <a:ln w="9525">
            <a:noFill/>
            <a:miter lim="800000"/>
            <a:headEnd/>
            <a:tailEnd/>
          </a:ln>
        </p:spPr>
      </p:pic>
      <p:sp>
        <p:nvSpPr>
          <p:cNvPr id="112" name="Rectangle 58"/>
          <p:cNvSpPr>
            <a:spLocks noChangeArrowheads="1"/>
          </p:cNvSpPr>
          <p:nvPr/>
        </p:nvSpPr>
        <p:spPr bwMode="auto">
          <a:xfrm>
            <a:off x="1454150" y="2509838"/>
            <a:ext cx="760413"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47" name="Picture 20"/>
          <p:cNvPicPr>
            <a:picLocks noChangeAspect="1" noChangeArrowheads="1"/>
          </p:cNvPicPr>
          <p:nvPr/>
        </p:nvPicPr>
        <p:blipFill>
          <a:blip r:embed="rId7" cstate="print"/>
          <a:srcRect l="6250" r="11029"/>
          <a:stretch>
            <a:fillRect/>
          </a:stretch>
        </p:blipFill>
        <p:spPr bwMode="auto">
          <a:xfrm>
            <a:off x="1636713" y="2546350"/>
            <a:ext cx="396875" cy="392113"/>
          </a:xfrm>
          <a:prstGeom prst="rect">
            <a:avLst/>
          </a:prstGeom>
          <a:noFill/>
          <a:ln w="9525">
            <a:noFill/>
            <a:miter lim="800000"/>
            <a:headEnd/>
            <a:tailEnd/>
          </a:ln>
        </p:spPr>
      </p:pic>
      <p:sp>
        <p:nvSpPr>
          <p:cNvPr id="94" name="Rectangle 58"/>
          <p:cNvSpPr>
            <a:spLocks noChangeArrowheads="1"/>
          </p:cNvSpPr>
          <p:nvPr/>
        </p:nvSpPr>
        <p:spPr bwMode="auto">
          <a:xfrm>
            <a:off x="3646488" y="454660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48" name="Picture 21"/>
          <p:cNvPicPr>
            <a:picLocks noChangeAspect="1" noChangeArrowheads="1"/>
          </p:cNvPicPr>
          <p:nvPr/>
        </p:nvPicPr>
        <p:blipFill>
          <a:blip r:embed="rId8" cstate="print"/>
          <a:srcRect/>
          <a:stretch>
            <a:fillRect/>
          </a:stretch>
        </p:blipFill>
        <p:spPr bwMode="auto">
          <a:xfrm>
            <a:off x="3711575" y="4686300"/>
            <a:ext cx="630238" cy="204788"/>
          </a:xfrm>
          <a:prstGeom prst="rect">
            <a:avLst/>
          </a:prstGeom>
          <a:noFill/>
          <a:ln w="9525">
            <a:noFill/>
            <a:miter lim="800000"/>
            <a:headEnd/>
            <a:tailEnd/>
          </a:ln>
        </p:spPr>
      </p:pic>
      <p:sp>
        <p:nvSpPr>
          <p:cNvPr id="87" name="Rectangle 58"/>
          <p:cNvSpPr>
            <a:spLocks noChangeArrowheads="1"/>
          </p:cNvSpPr>
          <p:nvPr/>
        </p:nvSpPr>
        <p:spPr bwMode="auto">
          <a:xfrm>
            <a:off x="368300" y="2509838"/>
            <a:ext cx="760413"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49" name="Picture 22"/>
          <p:cNvPicPr>
            <a:picLocks noChangeAspect="1" noChangeArrowheads="1"/>
          </p:cNvPicPr>
          <p:nvPr/>
        </p:nvPicPr>
        <p:blipFill>
          <a:blip r:embed="rId9" cstate="print"/>
          <a:srcRect t="51671"/>
          <a:stretch>
            <a:fillRect/>
          </a:stretch>
        </p:blipFill>
        <p:spPr bwMode="auto">
          <a:xfrm>
            <a:off x="442913" y="2603500"/>
            <a:ext cx="611187" cy="295275"/>
          </a:xfrm>
          <a:prstGeom prst="rect">
            <a:avLst/>
          </a:prstGeom>
          <a:noFill/>
          <a:ln w="9525">
            <a:noFill/>
            <a:miter lim="800000"/>
            <a:headEnd/>
            <a:tailEnd/>
          </a:ln>
        </p:spPr>
      </p:pic>
      <p:sp>
        <p:nvSpPr>
          <p:cNvPr id="118" name="Rectangle 58"/>
          <p:cNvSpPr>
            <a:spLocks noChangeArrowheads="1"/>
          </p:cNvSpPr>
          <p:nvPr/>
        </p:nvSpPr>
        <p:spPr bwMode="auto">
          <a:xfrm>
            <a:off x="4730750" y="4546600"/>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0" name="Picture 23"/>
          <p:cNvPicPr>
            <a:picLocks noChangeAspect="1" noChangeArrowheads="1"/>
          </p:cNvPicPr>
          <p:nvPr/>
        </p:nvPicPr>
        <p:blipFill>
          <a:blip r:embed="rId10" cstate="print"/>
          <a:srcRect/>
          <a:stretch>
            <a:fillRect/>
          </a:stretch>
        </p:blipFill>
        <p:spPr bwMode="auto">
          <a:xfrm>
            <a:off x="4770438" y="4733925"/>
            <a:ext cx="682625" cy="109538"/>
          </a:xfrm>
          <a:prstGeom prst="rect">
            <a:avLst/>
          </a:prstGeom>
          <a:noFill/>
          <a:ln w="9525">
            <a:noFill/>
            <a:miter lim="800000"/>
            <a:headEnd/>
            <a:tailEnd/>
          </a:ln>
        </p:spPr>
      </p:pic>
      <p:sp>
        <p:nvSpPr>
          <p:cNvPr id="116" name="Rectangle 58"/>
          <p:cNvSpPr>
            <a:spLocks noChangeArrowheads="1"/>
          </p:cNvSpPr>
          <p:nvPr/>
        </p:nvSpPr>
        <p:spPr bwMode="auto">
          <a:xfrm>
            <a:off x="5799138" y="2509838"/>
            <a:ext cx="760412"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1" name="Picture 24"/>
          <p:cNvPicPr>
            <a:picLocks noChangeAspect="1" noChangeArrowheads="1"/>
          </p:cNvPicPr>
          <p:nvPr/>
        </p:nvPicPr>
        <p:blipFill>
          <a:blip r:embed="rId11" cstate="print"/>
          <a:srcRect/>
          <a:stretch>
            <a:fillRect/>
          </a:stretch>
        </p:blipFill>
        <p:spPr bwMode="auto">
          <a:xfrm>
            <a:off x="5876925" y="2646363"/>
            <a:ext cx="604838" cy="190500"/>
          </a:xfrm>
          <a:prstGeom prst="rect">
            <a:avLst/>
          </a:prstGeom>
          <a:noFill/>
          <a:ln w="9525">
            <a:noFill/>
            <a:miter lim="800000"/>
            <a:headEnd/>
            <a:tailEnd/>
          </a:ln>
        </p:spPr>
      </p:pic>
      <p:sp>
        <p:nvSpPr>
          <p:cNvPr id="121" name="Rectangle 58"/>
          <p:cNvSpPr>
            <a:spLocks noChangeArrowheads="1"/>
          </p:cNvSpPr>
          <p:nvPr/>
        </p:nvSpPr>
        <p:spPr bwMode="auto">
          <a:xfrm>
            <a:off x="2562225" y="4546600"/>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2" name="Picture 26"/>
          <p:cNvPicPr>
            <a:picLocks noChangeAspect="1" noChangeArrowheads="1"/>
          </p:cNvPicPr>
          <p:nvPr/>
        </p:nvPicPr>
        <p:blipFill>
          <a:blip r:embed="rId12" cstate="print"/>
          <a:srcRect/>
          <a:stretch>
            <a:fillRect/>
          </a:stretch>
        </p:blipFill>
        <p:spPr bwMode="auto">
          <a:xfrm>
            <a:off x="2609850" y="4635500"/>
            <a:ext cx="665163" cy="304800"/>
          </a:xfrm>
          <a:prstGeom prst="rect">
            <a:avLst/>
          </a:prstGeom>
          <a:noFill/>
          <a:ln w="9525">
            <a:noFill/>
            <a:miter lim="800000"/>
            <a:headEnd/>
            <a:tailEnd/>
          </a:ln>
        </p:spPr>
      </p:pic>
      <p:sp>
        <p:nvSpPr>
          <p:cNvPr id="162" name="Rectangle 58"/>
          <p:cNvSpPr>
            <a:spLocks noChangeArrowheads="1"/>
          </p:cNvSpPr>
          <p:nvPr/>
        </p:nvSpPr>
        <p:spPr bwMode="auto">
          <a:xfrm>
            <a:off x="5815013" y="454660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3" name="Picture 27"/>
          <p:cNvPicPr>
            <a:picLocks noChangeAspect="1" noChangeArrowheads="1"/>
          </p:cNvPicPr>
          <p:nvPr/>
        </p:nvPicPr>
        <p:blipFill>
          <a:blip r:embed="rId13" cstate="print">
            <a:clrChange>
              <a:clrFrom>
                <a:srgbClr val="FEFEFE"/>
              </a:clrFrom>
              <a:clrTo>
                <a:srgbClr val="FEFEFE">
                  <a:alpha val="0"/>
                </a:srgbClr>
              </a:clrTo>
            </a:clrChange>
          </a:blip>
          <a:srcRect/>
          <a:stretch>
            <a:fillRect/>
          </a:stretch>
        </p:blipFill>
        <p:spPr bwMode="auto">
          <a:xfrm>
            <a:off x="5892800" y="4668838"/>
            <a:ext cx="604838" cy="238125"/>
          </a:xfrm>
          <a:prstGeom prst="rect">
            <a:avLst/>
          </a:prstGeom>
          <a:noFill/>
          <a:ln w="9525">
            <a:noFill/>
            <a:miter lim="800000"/>
            <a:headEnd/>
            <a:tailEnd/>
          </a:ln>
        </p:spPr>
      </p:pic>
      <p:sp>
        <p:nvSpPr>
          <p:cNvPr id="86" name="Rectangle 58"/>
          <p:cNvSpPr>
            <a:spLocks noChangeArrowheads="1"/>
          </p:cNvSpPr>
          <p:nvPr/>
        </p:nvSpPr>
        <p:spPr bwMode="auto">
          <a:xfrm>
            <a:off x="368300" y="1830388"/>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4" name="Picture 28"/>
          <p:cNvPicPr>
            <a:picLocks noChangeAspect="1" noChangeArrowheads="1"/>
          </p:cNvPicPr>
          <p:nvPr/>
        </p:nvPicPr>
        <p:blipFill>
          <a:blip r:embed="rId14" cstate="print"/>
          <a:srcRect/>
          <a:stretch>
            <a:fillRect/>
          </a:stretch>
        </p:blipFill>
        <p:spPr bwMode="auto">
          <a:xfrm>
            <a:off x="390525" y="1976438"/>
            <a:ext cx="738188" cy="176212"/>
          </a:xfrm>
          <a:prstGeom prst="rect">
            <a:avLst/>
          </a:prstGeom>
          <a:noFill/>
          <a:ln w="12700" algn="ctr">
            <a:noFill/>
            <a:miter lim="800000"/>
            <a:headEnd/>
            <a:tailEnd/>
          </a:ln>
        </p:spPr>
      </p:pic>
      <p:sp>
        <p:nvSpPr>
          <p:cNvPr id="117" name="Rectangle 58"/>
          <p:cNvSpPr>
            <a:spLocks noChangeArrowheads="1"/>
          </p:cNvSpPr>
          <p:nvPr/>
        </p:nvSpPr>
        <p:spPr bwMode="auto">
          <a:xfrm>
            <a:off x="6884988" y="2509838"/>
            <a:ext cx="760412"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6" name="Picture 31"/>
          <p:cNvPicPr>
            <a:picLocks noChangeAspect="1" noChangeArrowheads="1"/>
          </p:cNvPicPr>
          <p:nvPr/>
        </p:nvPicPr>
        <p:blipFill>
          <a:blip r:embed="rId15" cstate="print"/>
          <a:srcRect/>
          <a:stretch>
            <a:fillRect/>
          </a:stretch>
        </p:blipFill>
        <p:spPr bwMode="auto">
          <a:xfrm>
            <a:off x="6921500" y="2611438"/>
            <a:ext cx="687388" cy="260350"/>
          </a:xfrm>
          <a:prstGeom prst="rect">
            <a:avLst/>
          </a:prstGeom>
          <a:noFill/>
          <a:ln w="9525">
            <a:noFill/>
            <a:miter lim="800000"/>
            <a:headEnd/>
            <a:tailEnd/>
          </a:ln>
        </p:spPr>
      </p:pic>
      <p:sp>
        <p:nvSpPr>
          <p:cNvPr id="88" name="Rectangle 58"/>
          <p:cNvSpPr>
            <a:spLocks noChangeArrowheads="1"/>
          </p:cNvSpPr>
          <p:nvPr/>
        </p:nvSpPr>
        <p:spPr bwMode="auto">
          <a:xfrm>
            <a:off x="1454150" y="1830388"/>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7" name="Picture 32"/>
          <p:cNvPicPr>
            <a:picLocks noChangeAspect="1" noChangeArrowheads="1"/>
          </p:cNvPicPr>
          <p:nvPr/>
        </p:nvPicPr>
        <p:blipFill>
          <a:blip r:embed="rId16" cstate="print"/>
          <a:srcRect b="14124"/>
          <a:stretch>
            <a:fillRect/>
          </a:stretch>
        </p:blipFill>
        <p:spPr bwMode="auto">
          <a:xfrm>
            <a:off x="1651000" y="1876425"/>
            <a:ext cx="366713" cy="379413"/>
          </a:xfrm>
          <a:prstGeom prst="rect">
            <a:avLst/>
          </a:prstGeom>
          <a:noFill/>
          <a:ln w="9525">
            <a:noFill/>
            <a:miter lim="800000"/>
            <a:headEnd/>
            <a:tailEnd/>
          </a:ln>
        </p:spPr>
      </p:pic>
      <p:sp>
        <p:nvSpPr>
          <p:cNvPr id="127" name="Rectangle 58"/>
          <p:cNvSpPr>
            <a:spLocks noChangeArrowheads="1"/>
          </p:cNvSpPr>
          <p:nvPr/>
        </p:nvSpPr>
        <p:spPr bwMode="auto">
          <a:xfrm>
            <a:off x="5799138" y="386715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8" name="Picture 33"/>
          <p:cNvPicPr>
            <a:picLocks noChangeAspect="1" noChangeArrowheads="1"/>
          </p:cNvPicPr>
          <p:nvPr/>
        </p:nvPicPr>
        <p:blipFill>
          <a:blip r:embed="rId17" cstate="print"/>
          <a:srcRect/>
          <a:stretch>
            <a:fillRect/>
          </a:stretch>
        </p:blipFill>
        <p:spPr bwMode="auto">
          <a:xfrm>
            <a:off x="5837238" y="4027488"/>
            <a:ext cx="684212" cy="163512"/>
          </a:xfrm>
          <a:prstGeom prst="rect">
            <a:avLst/>
          </a:prstGeom>
          <a:noFill/>
          <a:ln w="9525">
            <a:noFill/>
            <a:miter lim="800000"/>
            <a:headEnd/>
            <a:tailEnd/>
          </a:ln>
        </p:spPr>
      </p:pic>
      <p:sp>
        <p:nvSpPr>
          <p:cNvPr id="114" name="Rectangle 58"/>
          <p:cNvSpPr>
            <a:spLocks noChangeArrowheads="1"/>
          </p:cNvSpPr>
          <p:nvPr/>
        </p:nvSpPr>
        <p:spPr bwMode="auto">
          <a:xfrm>
            <a:off x="3625850" y="2509838"/>
            <a:ext cx="762000"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59" name="Picture 34"/>
          <p:cNvPicPr>
            <a:picLocks noChangeAspect="1" noChangeArrowheads="1"/>
          </p:cNvPicPr>
          <p:nvPr/>
        </p:nvPicPr>
        <p:blipFill>
          <a:blip r:embed="rId18" cstate="print"/>
          <a:srcRect/>
          <a:stretch>
            <a:fillRect/>
          </a:stretch>
        </p:blipFill>
        <p:spPr bwMode="auto">
          <a:xfrm>
            <a:off x="3665538" y="2630488"/>
            <a:ext cx="682625" cy="223837"/>
          </a:xfrm>
          <a:prstGeom prst="rect">
            <a:avLst/>
          </a:prstGeom>
          <a:noFill/>
          <a:ln w="9525">
            <a:noFill/>
            <a:miter lim="800000"/>
            <a:headEnd/>
            <a:tailEnd/>
          </a:ln>
        </p:spPr>
      </p:pic>
      <p:sp>
        <p:nvSpPr>
          <p:cNvPr id="157" name="Rectangle 58"/>
          <p:cNvSpPr>
            <a:spLocks noChangeArrowheads="1"/>
          </p:cNvSpPr>
          <p:nvPr/>
        </p:nvSpPr>
        <p:spPr bwMode="auto">
          <a:xfrm>
            <a:off x="2538413" y="3189288"/>
            <a:ext cx="760412"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60" name="Picture 35" descr="logo">
            <a:hlinkClick r:id="rId19"/>
          </p:cNvPr>
          <p:cNvPicPr>
            <a:picLocks noChangeAspect="1" noChangeArrowheads="1"/>
          </p:cNvPicPr>
          <p:nvPr/>
        </p:nvPicPr>
        <p:blipFill>
          <a:blip r:embed="rId20" cstate="print"/>
          <a:srcRect/>
          <a:stretch>
            <a:fillRect/>
          </a:stretch>
        </p:blipFill>
        <p:spPr bwMode="auto">
          <a:xfrm>
            <a:off x="2655888" y="3278188"/>
            <a:ext cx="525462" cy="306387"/>
          </a:xfrm>
          <a:prstGeom prst="rect">
            <a:avLst/>
          </a:prstGeom>
          <a:noFill/>
          <a:ln w="9525">
            <a:noFill/>
            <a:miter lim="800000"/>
            <a:headEnd/>
            <a:tailEnd/>
          </a:ln>
        </p:spPr>
      </p:pic>
      <p:sp>
        <p:nvSpPr>
          <p:cNvPr id="122" name="Rectangle 58"/>
          <p:cNvSpPr>
            <a:spLocks noChangeArrowheads="1"/>
          </p:cNvSpPr>
          <p:nvPr/>
        </p:nvSpPr>
        <p:spPr bwMode="auto">
          <a:xfrm>
            <a:off x="368300" y="3867150"/>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61" name="Picture 36" descr="Goldman Sachs Home"/>
          <p:cNvPicPr>
            <a:picLocks noChangeAspect="1" noChangeArrowheads="1"/>
          </p:cNvPicPr>
          <p:nvPr/>
        </p:nvPicPr>
        <p:blipFill>
          <a:blip r:embed="rId21" cstate="print"/>
          <a:srcRect/>
          <a:stretch>
            <a:fillRect/>
          </a:stretch>
        </p:blipFill>
        <p:spPr bwMode="auto">
          <a:xfrm>
            <a:off x="549275" y="3910013"/>
            <a:ext cx="398463" cy="398462"/>
          </a:xfrm>
          <a:prstGeom prst="rect">
            <a:avLst/>
          </a:prstGeom>
          <a:noFill/>
          <a:ln w="9525">
            <a:noFill/>
            <a:miter lim="800000"/>
            <a:headEnd/>
            <a:tailEnd/>
          </a:ln>
        </p:spPr>
      </p:pic>
      <p:sp>
        <p:nvSpPr>
          <p:cNvPr id="119" name="Rectangle 58"/>
          <p:cNvSpPr>
            <a:spLocks noChangeArrowheads="1"/>
          </p:cNvSpPr>
          <p:nvPr/>
        </p:nvSpPr>
        <p:spPr bwMode="auto">
          <a:xfrm>
            <a:off x="7970838" y="2509838"/>
            <a:ext cx="760412"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62" name="Picture 57"/>
          <p:cNvPicPr>
            <a:picLocks noChangeAspect="1" noChangeArrowheads="1"/>
          </p:cNvPicPr>
          <p:nvPr/>
        </p:nvPicPr>
        <p:blipFill>
          <a:blip r:embed="rId22" cstate="print">
            <a:clrChange>
              <a:clrFrom>
                <a:srgbClr val="FFFFFF"/>
              </a:clrFrom>
              <a:clrTo>
                <a:srgbClr val="FFFFFF">
                  <a:alpha val="0"/>
                </a:srgbClr>
              </a:clrTo>
            </a:clrChange>
          </a:blip>
          <a:srcRect/>
          <a:stretch>
            <a:fillRect/>
          </a:stretch>
        </p:blipFill>
        <p:spPr bwMode="auto">
          <a:xfrm>
            <a:off x="7997825" y="2608263"/>
            <a:ext cx="706438" cy="268287"/>
          </a:xfrm>
          <a:prstGeom prst="rect">
            <a:avLst/>
          </a:prstGeom>
          <a:noFill/>
          <a:ln w="9525">
            <a:noFill/>
            <a:miter lim="800000"/>
            <a:headEnd/>
            <a:tailEnd/>
          </a:ln>
        </p:spPr>
      </p:pic>
      <p:sp>
        <p:nvSpPr>
          <p:cNvPr id="161" name="Rectangle 58"/>
          <p:cNvSpPr>
            <a:spLocks noChangeArrowheads="1"/>
          </p:cNvSpPr>
          <p:nvPr/>
        </p:nvSpPr>
        <p:spPr bwMode="auto">
          <a:xfrm>
            <a:off x="6884988" y="3189288"/>
            <a:ext cx="762000"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grpSp>
        <p:nvGrpSpPr>
          <p:cNvPr id="2" name="Group 58"/>
          <p:cNvGrpSpPr>
            <a:grpSpLocks/>
          </p:cNvGrpSpPr>
          <p:nvPr/>
        </p:nvGrpSpPr>
        <p:grpSpPr bwMode="auto">
          <a:xfrm>
            <a:off x="6878638" y="3354388"/>
            <a:ext cx="717550" cy="155575"/>
            <a:chOff x="4123" y="1395"/>
            <a:chExt cx="571" cy="123"/>
          </a:xfrm>
        </p:grpSpPr>
        <p:pic>
          <p:nvPicPr>
            <p:cNvPr id="19539" name="Picture 59"/>
            <p:cNvPicPr>
              <a:picLocks noChangeAspect="1" noChangeArrowheads="1"/>
            </p:cNvPicPr>
            <p:nvPr/>
          </p:nvPicPr>
          <p:blipFill>
            <a:blip r:embed="rId23" cstate="print">
              <a:clrChange>
                <a:clrFrom>
                  <a:srgbClr val="FFFFFF"/>
                </a:clrFrom>
                <a:clrTo>
                  <a:srgbClr val="FFFFFF">
                    <a:alpha val="0"/>
                  </a:srgbClr>
                </a:clrTo>
              </a:clrChange>
            </a:blip>
            <a:srcRect/>
            <a:stretch>
              <a:fillRect/>
            </a:stretch>
          </p:blipFill>
          <p:spPr bwMode="auto">
            <a:xfrm>
              <a:off x="4123" y="1395"/>
              <a:ext cx="227" cy="123"/>
            </a:xfrm>
            <a:prstGeom prst="rect">
              <a:avLst/>
            </a:prstGeom>
            <a:noFill/>
            <a:ln w="9525">
              <a:noFill/>
              <a:miter lim="800000"/>
              <a:headEnd/>
              <a:tailEnd/>
            </a:ln>
          </p:spPr>
        </p:pic>
        <p:pic>
          <p:nvPicPr>
            <p:cNvPr id="19540" name="Picture 60"/>
            <p:cNvPicPr>
              <a:picLocks noChangeAspect="1" noChangeArrowheads="1"/>
            </p:cNvPicPr>
            <p:nvPr/>
          </p:nvPicPr>
          <p:blipFill>
            <a:blip r:embed="rId24" cstate="print">
              <a:clrChange>
                <a:clrFrom>
                  <a:srgbClr val="FFFFFF"/>
                </a:clrFrom>
                <a:clrTo>
                  <a:srgbClr val="FFFFFF">
                    <a:alpha val="0"/>
                  </a:srgbClr>
                </a:clrTo>
              </a:clrChange>
            </a:blip>
            <a:srcRect/>
            <a:stretch>
              <a:fillRect/>
            </a:stretch>
          </p:blipFill>
          <p:spPr bwMode="auto">
            <a:xfrm>
              <a:off x="4304" y="1401"/>
              <a:ext cx="390" cy="99"/>
            </a:xfrm>
            <a:prstGeom prst="rect">
              <a:avLst/>
            </a:prstGeom>
            <a:noFill/>
            <a:ln w="9525">
              <a:noFill/>
              <a:miter lim="800000"/>
              <a:headEnd/>
              <a:tailEnd/>
            </a:ln>
          </p:spPr>
        </p:pic>
      </p:grpSp>
      <p:sp>
        <p:nvSpPr>
          <p:cNvPr id="115" name="Rectangle 58"/>
          <p:cNvSpPr>
            <a:spLocks noChangeArrowheads="1"/>
          </p:cNvSpPr>
          <p:nvPr/>
        </p:nvSpPr>
        <p:spPr bwMode="auto">
          <a:xfrm>
            <a:off x="4713288" y="2509838"/>
            <a:ext cx="760412"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66" name="Picture 61"/>
          <p:cNvPicPr>
            <a:picLocks noChangeAspect="1" noChangeArrowheads="1"/>
          </p:cNvPicPr>
          <p:nvPr/>
        </p:nvPicPr>
        <p:blipFill>
          <a:blip r:embed="rId25" cstate="print">
            <a:clrChange>
              <a:clrFrom>
                <a:srgbClr val="FFFFFF"/>
              </a:clrFrom>
              <a:clrTo>
                <a:srgbClr val="FFFFFF">
                  <a:alpha val="0"/>
                </a:srgbClr>
              </a:clrTo>
            </a:clrChange>
          </a:blip>
          <a:srcRect/>
          <a:stretch>
            <a:fillRect/>
          </a:stretch>
        </p:blipFill>
        <p:spPr bwMode="auto">
          <a:xfrm>
            <a:off x="4787900" y="2597150"/>
            <a:ext cx="609600" cy="288925"/>
          </a:xfrm>
          <a:prstGeom prst="rect">
            <a:avLst/>
          </a:prstGeom>
          <a:noFill/>
          <a:ln w="9525">
            <a:noFill/>
            <a:miter lim="800000"/>
            <a:headEnd/>
            <a:tailEnd/>
          </a:ln>
        </p:spPr>
      </p:pic>
      <p:sp>
        <p:nvSpPr>
          <p:cNvPr id="163" name="Rectangle 58"/>
          <p:cNvSpPr>
            <a:spLocks noChangeArrowheads="1"/>
          </p:cNvSpPr>
          <p:nvPr/>
        </p:nvSpPr>
        <p:spPr bwMode="auto">
          <a:xfrm>
            <a:off x="7970838" y="3189288"/>
            <a:ext cx="760412"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67" name="Picture 62"/>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7970838" y="3246438"/>
            <a:ext cx="636587" cy="371475"/>
          </a:xfrm>
          <a:prstGeom prst="rect">
            <a:avLst/>
          </a:prstGeom>
          <a:noFill/>
          <a:ln w="9525">
            <a:noFill/>
            <a:miter lim="800000"/>
            <a:headEnd/>
            <a:tailEnd/>
          </a:ln>
        </p:spPr>
      </p:pic>
      <p:sp>
        <p:nvSpPr>
          <p:cNvPr id="129" name="Rectangle 58"/>
          <p:cNvSpPr>
            <a:spLocks noChangeArrowheads="1"/>
          </p:cNvSpPr>
          <p:nvPr/>
        </p:nvSpPr>
        <p:spPr bwMode="auto">
          <a:xfrm>
            <a:off x="7983538" y="454660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68" name="Picture 63"/>
          <p:cNvPicPr>
            <a:picLocks noChangeAspect="1" noChangeArrowheads="1"/>
          </p:cNvPicPr>
          <p:nvPr/>
        </p:nvPicPr>
        <p:blipFill>
          <a:blip r:embed="rId27" cstate="print">
            <a:clrChange>
              <a:clrFrom>
                <a:srgbClr val="FFFFFF"/>
              </a:clrFrom>
              <a:clrTo>
                <a:srgbClr val="FFFFFF">
                  <a:alpha val="0"/>
                </a:srgbClr>
              </a:clrTo>
            </a:clrChange>
          </a:blip>
          <a:srcRect l="4800" r="13600"/>
          <a:stretch>
            <a:fillRect/>
          </a:stretch>
        </p:blipFill>
        <p:spPr bwMode="auto">
          <a:xfrm>
            <a:off x="8001000" y="4700588"/>
            <a:ext cx="725488" cy="174625"/>
          </a:xfrm>
          <a:prstGeom prst="rect">
            <a:avLst/>
          </a:prstGeom>
          <a:noFill/>
          <a:ln w="9525">
            <a:noFill/>
            <a:miter lim="800000"/>
            <a:headEnd/>
            <a:tailEnd/>
          </a:ln>
        </p:spPr>
      </p:pic>
      <p:sp>
        <p:nvSpPr>
          <p:cNvPr id="160" name="Rectangle 58"/>
          <p:cNvSpPr>
            <a:spLocks noChangeArrowheads="1"/>
          </p:cNvSpPr>
          <p:nvPr/>
        </p:nvSpPr>
        <p:spPr bwMode="auto">
          <a:xfrm>
            <a:off x="5794375" y="3189288"/>
            <a:ext cx="760413"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69" name="Picture 64"/>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964238" y="3221038"/>
            <a:ext cx="420687" cy="422275"/>
          </a:xfrm>
          <a:prstGeom prst="rect">
            <a:avLst/>
          </a:prstGeom>
          <a:noFill/>
          <a:ln w="9525">
            <a:noFill/>
            <a:miter lim="800000"/>
            <a:headEnd/>
            <a:tailEnd/>
          </a:ln>
        </p:spPr>
      </p:pic>
      <p:sp>
        <p:nvSpPr>
          <p:cNvPr id="89" name="Rectangle 58"/>
          <p:cNvSpPr>
            <a:spLocks noChangeArrowheads="1"/>
          </p:cNvSpPr>
          <p:nvPr/>
        </p:nvSpPr>
        <p:spPr bwMode="auto">
          <a:xfrm>
            <a:off x="2540000" y="1830388"/>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0" name="Picture 65"/>
          <p:cNvPicPr>
            <a:picLocks noChangeAspect="1" noChangeArrowheads="1"/>
          </p:cNvPicPr>
          <p:nvPr/>
        </p:nvPicPr>
        <p:blipFill>
          <a:blip r:embed="rId29" cstate="print">
            <a:clrChange>
              <a:clrFrom>
                <a:srgbClr val="FFFFFF"/>
              </a:clrFrom>
              <a:clrTo>
                <a:srgbClr val="FFFFFF">
                  <a:alpha val="0"/>
                </a:srgbClr>
              </a:clrTo>
            </a:clrChange>
          </a:blip>
          <a:srcRect/>
          <a:stretch>
            <a:fillRect/>
          </a:stretch>
        </p:blipFill>
        <p:spPr bwMode="auto">
          <a:xfrm>
            <a:off x="2759075" y="1922463"/>
            <a:ext cx="323850" cy="296862"/>
          </a:xfrm>
          <a:prstGeom prst="rect">
            <a:avLst/>
          </a:prstGeom>
          <a:noFill/>
          <a:ln w="9525">
            <a:noFill/>
            <a:miter lim="800000"/>
            <a:headEnd/>
            <a:tailEnd/>
          </a:ln>
        </p:spPr>
      </p:pic>
      <p:sp>
        <p:nvSpPr>
          <p:cNvPr id="113" name="Rectangle 58"/>
          <p:cNvSpPr>
            <a:spLocks noChangeArrowheads="1"/>
          </p:cNvSpPr>
          <p:nvPr/>
        </p:nvSpPr>
        <p:spPr bwMode="auto">
          <a:xfrm>
            <a:off x="2540000" y="2509838"/>
            <a:ext cx="760413"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1" name="Picture 66"/>
          <p:cNvPicPr>
            <a:picLocks noChangeAspect="1" noChangeArrowheads="1"/>
          </p:cNvPicPr>
          <p:nvPr/>
        </p:nvPicPr>
        <p:blipFill>
          <a:blip r:embed="rId30" cstate="print">
            <a:clrChange>
              <a:clrFrom>
                <a:srgbClr val="FFFFFF"/>
              </a:clrFrom>
              <a:clrTo>
                <a:srgbClr val="FFFFFF">
                  <a:alpha val="0"/>
                </a:srgbClr>
              </a:clrTo>
            </a:clrChange>
          </a:blip>
          <a:srcRect/>
          <a:stretch>
            <a:fillRect/>
          </a:stretch>
        </p:blipFill>
        <p:spPr bwMode="auto">
          <a:xfrm>
            <a:off x="2636838" y="2552700"/>
            <a:ext cx="568325" cy="379413"/>
          </a:xfrm>
          <a:prstGeom prst="rect">
            <a:avLst/>
          </a:prstGeom>
          <a:noFill/>
          <a:ln w="9525">
            <a:noFill/>
            <a:miter lim="800000"/>
            <a:headEnd/>
            <a:tailEnd/>
          </a:ln>
        </p:spPr>
      </p:pic>
      <p:sp>
        <p:nvSpPr>
          <p:cNvPr id="156" name="Rectangle 58"/>
          <p:cNvSpPr>
            <a:spLocks noChangeArrowheads="1"/>
          </p:cNvSpPr>
          <p:nvPr/>
        </p:nvSpPr>
        <p:spPr bwMode="auto">
          <a:xfrm>
            <a:off x="1452563" y="3189288"/>
            <a:ext cx="762000"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2" name="Picture 67"/>
          <p:cNvPicPr>
            <a:picLocks noChangeAspect="1" noChangeArrowheads="1"/>
          </p:cNvPicPr>
          <p:nvPr/>
        </p:nvPicPr>
        <p:blipFill>
          <a:blip r:embed="rId31" cstate="print">
            <a:clrChange>
              <a:clrFrom>
                <a:srgbClr val="FFFFFF"/>
              </a:clrFrom>
              <a:clrTo>
                <a:srgbClr val="FFFFFF">
                  <a:alpha val="0"/>
                </a:srgbClr>
              </a:clrTo>
            </a:clrChange>
          </a:blip>
          <a:srcRect/>
          <a:stretch>
            <a:fillRect/>
          </a:stretch>
        </p:blipFill>
        <p:spPr bwMode="auto">
          <a:xfrm>
            <a:off x="1528763" y="3294063"/>
            <a:ext cx="609600" cy="276225"/>
          </a:xfrm>
          <a:prstGeom prst="rect">
            <a:avLst/>
          </a:prstGeom>
          <a:noFill/>
          <a:ln w="9525">
            <a:noFill/>
            <a:miter lim="800000"/>
            <a:headEnd/>
            <a:tailEnd/>
          </a:ln>
        </p:spPr>
      </p:pic>
      <p:sp>
        <p:nvSpPr>
          <p:cNvPr id="125" name="Rectangle 58"/>
          <p:cNvSpPr>
            <a:spLocks noChangeArrowheads="1"/>
          </p:cNvSpPr>
          <p:nvPr/>
        </p:nvSpPr>
        <p:spPr bwMode="auto">
          <a:xfrm>
            <a:off x="3625850" y="3867150"/>
            <a:ext cx="762000"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3" name="Picture 68"/>
          <p:cNvPicPr>
            <a:picLocks noChangeAspect="1" noChangeArrowheads="1"/>
          </p:cNvPicPr>
          <p:nvPr/>
        </p:nvPicPr>
        <p:blipFill>
          <a:blip r:embed="rId32" cstate="print">
            <a:clrChange>
              <a:clrFrom>
                <a:srgbClr val="FFFFFF"/>
              </a:clrFrom>
              <a:clrTo>
                <a:srgbClr val="FFFFFF">
                  <a:alpha val="0"/>
                </a:srgbClr>
              </a:clrTo>
            </a:clrChange>
            <a:lum bright="-12000"/>
          </a:blip>
          <a:srcRect/>
          <a:stretch>
            <a:fillRect/>
          </a:stretch>
        </p:blipFill>
        <p:spPr bwMode="auto">
          <a:xfrm>
            <a:off x="3670300" y="3949700"/>
            <a:ext cx="673100" cy="317500"/>
          </a:xfrm>
          <a:prstGeom prst="rect">
            <a:avLst/>
          </a:prstGeom>
          <a:noFill/>
          <a:ln w="9525">
            <a:noFill/>
            <a:miter lim="800000"/>
            <a:headEnd/>
            <a:tailEnd/>
          </a:ln>
        </p:spPr>
      </p:pic>
      <p:sp>
        <p:nvSpPr>
          <p:cNvPr id="93" name="Rectangle 58"/>
          <p:cNvSpPr>
            <a:spLocks noChangeArrowheads="1"/>
          </p:cNvSpPr>
          <p:nvPr/>
        </p:nvSpPr>
        <p:spPr bwMode="auto">
          <a:xfrm>
            <a:off x="6884988" y="1830388"/>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5" name="Picture 70"/>
          <p:cNvPicPr>
            <a:picLocks noChangeAspect="1" noChangeArrowheads="1"/>
          </p:cNvPicPr>
          <p:nvPr/>
        </p:nvPicPr>
        <p:blipFill>
          <a:blip r:embed="rId33" cstate="print">
            <a:clrChange>
              <a:clrFrom>
                <a:srgbClr val="FFFFFF"/>
              </a:clrFrom>
              <a:clrTo>
                <a:srgbClr val="FFFFFF">
                  <a:alpha val="0"/>
                </a:srgbClr>
              </a:clrTo>
            </a:clrChange>
          </a:blip>
          <a:srcRect/>
          <a:stretch>
            <a:fillRect/>
          </a:stretch>
        </p:blipFill>
        <p:spPr bwMode="auto">
          <a:xfrm>
            <a:off x="7067550" y="1874838"/>
            <a:ext cx="395288" cy="393700"/>
          </a:xfrm>
          <a:prstGeom prst="rect">
            <a:avLst/>
          </a:prstGeom>
          <a:noFill/>
          <a:ln w="9525">
            <a:noFill/>
            <a:miter lim="800000"/>
            <a:headEnd/>
            <a:tailEnd/>
          </a:ln>
        </p:spPr>
      </p:pic>
      <p:sp>
        <p:nvSpPr>
          <p:cNvPr id="154" name="Rectangle 58"/>
          <p:cNvSpPr>
            <a:spLocks noChangeArrowheads="1"/>
          </p:cNvSpPr>
          <p:nvPr/>
        </p:nvSpPr>
        <p:spPr bwMode="auto">
          <a:xfrm>
            <a:off x="1477963" y="454660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6" name="Picture 71"/>
          <p:cNvPicPr>
            <a:picLocks noChangeAspect="1" noChangeArrowheads="1"/>
          </p:cNvPicPr>
          <p:nvPr/>
        </p:nvPicPr>
        <p:blipFill>
          <a:blip r:embed="rId34" cstate="print">
            <a:clrChange>
              <a:clrFrom>
                <a:srgbClr val="FFFFFF"/>
              </a:clrFrom>
              <a:clrTo>
                <a:srgbClr val="FFFFFF">
                  <a:alpha val="0"/>
                </a:srgbClr>
              </a:clrTo>
            </a:clrChange>
          </a:blip>
          <a:srcRect t="16905" r="51428" b="35237"/>
          <a:stretch>
            <a:fillRect/>
          </a:stretch>
        </p:blipFill>
        <p:spPr bwMode="auto">
          <a:xfrm>
            <a:off x="1538288" y="4630738"/>
            <a:ext cx="639762" cy="315912"/>
          </a:xfrm>
          <a:prstGeom prst="rect">
            <a:avLst/>
          </a:prstGeom>
          <a:noFill/>
          <a:ln w="9525">
            <a:noFill/>
            <a:miter lim="800000"/>
            <a:headEnd/>
            <a:tailEnd/>
          </a:ln>
        </p:spPr>
      </p:pic>
      <p:sp>
        <p:nvSpPr>
          <p:cNvPr id="159" name="Rectangle 58"/>
          <p:cNvSpPr>
            <a:spLocks noChangeArrowheads="1"/>
          </p:cNvSpPr>
          <p:nvPr/>
        </p:nvSpPr>
        <p:spPr bwMode="auto">
          <a:xfrm>
            <a:off x="4708525" y="3189288"/>
            <a:ext cx="762000"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7" name="Picture 72"/>
          <p:cNvPicPr>
            <a:picLocks noChangeAspect="1" noChangeArrowheads="1"/>
          </p:cNvPicPr>
          <p:nvPr/>
        </p:nvPicPr>
        <p:blipFill>
          <a:blip r:embed="rId35" cstate="print">
            <a:clrChange>
              <a:clrFrom>
                <a:srgbClr val="FFFFFF"/>
              </a:clrFrom>
              <a:clrTo>
                <a:srgbClr val="FFFFFF">
                  <a:alpha val="0"/>
                </a:srgbClr>
              </a:clrTo>
            </a:clrChange>
          </a:blip>
          <a:srcRect/>
          <a:stretch>
            <a:fillRect/>
          </a:stretch>
        </p:blipFill>
        <p:spPr bwMode="auto">
          <a:xfrm>
            <a:off x="4816475" y="3292475"/>
            <a:ext cx="546100" cy="279400"/>
          </a:xfrm>
          <a:prstGeom prst="rect">
            <a:avLst/>
          </a:prstGeom>
          <a:noFill/>
          <a:ln w="9525">
            <a:noFill/>
            <a:miter lim="800000"/>
            <a:headEnd/>
            <a:tailEnd/>
          </a:ln>
        </p:spPr>
      </p:pic>
      <p:sp>
        <p:nvSpPr>
          <p:cNvPr id="130" name="Rectangle 58"/>
          <p:cNvSpPr>
            <a:spLocks noChangeArrowheads="1"/>
          </p:cNvSpPr>
          <p:nvPr/>
        </p:nvSpPr>
        <p:spPr bwMode="auto">
          <a:xfrm>
            <a:off x="7970838" y="386715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79" name="Picture 74"/>
          <p:cNvPicPr>
            <a:picLocks noChangeAspect="1" noChangeArrowheads="1"/>
          </p:cNvPicPr>
          <p:nvPr/>
        </p:nvPicPr>
        <p:blipFill>
          <a:blip r:embed="rId36" cstate="print">
            <a:clrChange>
              <a:clrFrom>
                <a:srgbClr val="FFFFFF"/>
              </a:clrFrom>
              <a:clrTo>
                <a:srgbClr val="FFFFFF">
                  <a:alpha val="0"/>
                </a:srgbClr>
              </a:clrTo>
            </a:clrChange>
          </a:blip>
          <a:srcRect r="2611" b="5072"/>
          <a:stretch>
            <a:fillRect/>
          </a:stretch>
        </p:blipFill>
        <p:spPr bwMode="auto">
          <a:xfrm>
            <a:off x="8026400" y="4051300"/>
            <a:ext cx="687388" cy="115888"/>
          </a:xfrm>
          <a:prstGeom prst="rect">
            <a:avLst/>
          </a:prstGeom>
          <a:noFill/>
          <a:ln w="9525">
            <a:noFill/>
            <a:miter lim="800000"/>
            <a:headEnd/>
            <a:tailEnd/>
          </a:ln>
        </p:spPr>
      </p:pic>
      <p:sp>
        <p:nvSpPr>
          <p:cNvPr id="124" name="Rectangle 58"/>
          <p:cNvSpPr>
            <a:spLocks noChangeArrowheads="1"/>
          </p:cNvSpPr>
          <p:nvPr/>
        </p:nvSpPr>
        <p:spPr bwMode="auto">
          <a:xfrm>
            <a:off x="2540000" y="3867150"/>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80" name="Picture 75"/>
          <p:cNvPicPr>
            <a:picLocks noChangeAspect="1" noChangeArrowheads="1"/>
          </p:cNvPicPr>
          <p:nvPr/>
        </p:nvPicPr>
        <p:blipFill>
          <a:blip r:embed="rId37" cstate="print"/>
          <a:srcRect/>
          <a:stretch>
            <a:fillRect/>
          </a:stretch>
        </p:blipFill>
        <p:spPr bwMode="auto">
          <a:xfrm>
            <a:off x="2555875" y="4051300"/>
            <a:ext cx="730250" cy="114300"/>
          </a:xfrm>
          <a:prstGeom prst="rect">
            <a:avLst/>
          </a:prstGeom>
          <a:noFill/>
          <a:ln w="9525">
            <a:noFill/>
            <a:miter lim="800000"/>
            <a:headEnd/>
            <a:tailEnd/>
          </a:ln>
        </p:spPr>
      </p:pic>
      <p:sp>
        <p:nvSpPr>
          <p:cNvPr id="123" name="Rectangle 58"/>
          <p:cNvSpPr>
            <a:spLocks noChangeArrowheads="1"/>
          </p:cNvSpPr>
          <p:nvPr/>
        </p:nvSpPr>
        <p:spPr bwMode="auto">
          <a:xfrm>
            <a:off x="1454150" y="3867150"/>
            <a:ext cx="760413"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81" name="Picture 76"/>
          <p:cNvPicPr>
            <a:picLocks noChangeAspect="1" noChangeArrowheads="1"/>
          </p:cNvPicPr>
          <p:nvPr/>
        </p:nvPicPr>
        <p:blipFill>
          <a:blip r:embed="rId38" cstate="print">
            <a:clrChange>
              <a:clrFrom>
                <a:srgbClr val="FFFFFF"/>
              </a:clrFrom>
              <a:clrTo>
                <a:srgbClr val="FFFFFF">
                  <a:alpha val="0"/>
                </a:srgbClr>
              </a:clrTo>
            </a:clrChange>
          </a:blip>
          <a:srcRect t="23834"/>
          <a:stretch>
            <a:fillRect/>
          </a:stretch>
        </p:blipFill>
        <p:spPr bwMode="auto">
          <a:xfrm>
            <a:off x="1497013" y="4030663"/>
            <a:ext cx="674687" cy="155575"/>
          </a:xfrm>
          <a:prstGeom prst="rect">
            <a:avLst/>
          </a:prstGeom>
          <a:noFill/>
          <a:ln w="9525">
            <a:noFill/>
            <a:miter lim="800000"/>
            <a:headEnd/>
            <a:tailEnd/>
          </a:ln>
        </p:spPr>
      </p:pic>
      <p:sp>
        <p:nvSpPr>
          <p:cNvPr id="155" name="Rectangle 58"/>
          <p:cNvSpPr>
            <a:spLocks noChangeArrowheads="1"/>
          </p:cNvSpPr>
          <p:nvPr/>
        </p:nvSpPr>
        <p:spPr bwMode="auto">
          <a:xfrm>
            <a:off x="368300" y="3189288"/>
            <a:ext cx="760413"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82" name="Picture 77"/>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488950" y="3328988"/>
            <a:ext cx="519113" cy="204787"/>
          </a:xfrm>
          <a:prstGeom prst="rect">
            <a:avLst/>
          </a:prstGeom>
          <a:noFill/>
          <a:ln w="9525">
            <a:noFill/>
            <a:miter lim="800000"/>
            <a:headEnd/>
            <a:tailEnd/>
          </a:ln>
        </p:spPr>
      </p:pic>
      <p:sp>
        <p:nvSpPr>
          <p:cNvPr id="158" name="Rectangle 58"/>
          <p:cNvSpPr>
            <a:spLocks noChangeArrowheads="1"/>
          </p:cNvSpPr>
          <p:nvPr/>
        </p:nvSpPr>
        <p:spPr bwMode="auto">
          <a:xfrm>
            <a:off x="3624263" y="3189288"/>
            <a:ext cx="760412" cy="481012"/>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83" name="Picture 78"/>
          <p:cNvPicPr>
            <a:picLocks noChangeAspect="1" noChangeArrowheads="1"/>
          </p:cNvPicPr>
          <p:nvPr/>
        </p:nvPicPr>
        <p:blipFill>
          <a:blip r:embed="rId40" cstate="print">
            <a:clrChange>
              <a:clrFrom>
                <a:srgbClr val="FFFFFF"/>
              </a:clrFrom>
              <a:clrTo>
                <a:srgbClr val="FFFFFF">
                  <a:alpha val="0"/>
                </a:srgbClr>
              </a:clrTo>
            </a:clrChange>
          </a:blip>
          <a:srcRect/>
          <a:stretch>
            <a:fillRect/>
          </a:stretch>
        </p:blipFill>
        <p:spPr bwMode="auto">
          <a:xfrm>
            <a:off x="3692525" y="3222625"/>
            <a:ext cx="622300" cy="419100"/>
          </a:xfrm>
          <a:prstGeom prst="rect">
            <a:avLst/>
          </a:prstGeom>
          <a:noFill/>
          <a:ln w="9525">
            <a:noFill/>
            <a:miter lim="800000"/>
            <a:headEnd/>
            <a:tailEnd/>
          </a:ln>
        </p:spPr>
      </p:pic>
      <p:sp>
        <p:nvSpPr>
          <p:cNvPr id="126" name="Rectangle 58"/>
          <p:cNvSpPr>
            <a:spLocks noChangeArrowheads="1"/>
          </p:cNvSpPr>
          <p:nvPr/>
        </p:nvSpPr>
        <p:spPr bwMode="auto">
          <a:xfrm>
            <a:off x="4713288" y="3867150"/>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84" name="Picture 79"/>
          <p:cNvPicPr>
            <a:picLocks noChangeAspect="1" noChangeArrowheads="1"/>
          </p:cNvPicPr>
          <p:nvPr/>
        </p:nvPicPr>
        <p:blipFill>
          <a:blip r:embed="rId41" cstate="print">
            <a:clrChange>
              <a:clrFrom>
                <a:srgbClr val="FFFFFF"/>
              </a:clrFrom>
              <a:clrTo>
                <a:srgbClr val="FFFFFF">
                  <a:alpha val="0"/>
                </a:srgbClr>
              </a:clrTo>
            </a:clrChange>
          </a:blip>
          <a:srcRect/>
          <a:stretch>
            <a:fillRect/>
          </a:stretch>
        </p:blipFill>
        <p:spPr bwMode="auto">
          <a:xfrm>
            <a:off x="4733925" y="3933825"/>
            <a:ext cx="719138" cy="349250"/>
          </a:xfrm>
          <a:prstGeom prst="rect">
            <a:avLst/>
          </a:prstGeom>
          <a:noFill/>
          <a:ln w="9525">
            <a:noFill/>
            <a:miter lim="800000"/>
            <a:headEnd/>
            <a:tailEnd/>
          </a:ln>
        </p:spPr>
      </p:pic>
      <p:sp>
        <p:nvSpPr>
          <p:cNvPr id="90" name="Rectangle 58"/>
          <p:cNvSpPr>
            <a:spLocks noChangeArrowheads="1"/>
          </p:cNvSpPr>
          <p:nvPr/>
        </p:nvSpPr>
        <p:spPr bwMode="auto">
          <a:xfrm>
            <a:off x="3625850" y="1830388"/>
            <a:ext cx="762000"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1026" name="Picture 2" descr="C:\Documents and Settings\Administrator\桌面\logo_bp.gif"/>
          <p:cNvPicPr>
            <a:picLocks noChangeAspect="1" noChangeArrowheads="1"/>
          </p:cNvPicPr>
          <p:nvPr/>
        </p:nvPicPr>
        <p:blipFill>
          <a:blip r:embed="rId42" cstate="print"/>
          <a:srcRect/>
          <a:stretch>
            <a:fillRect/>
          </a:stretch>
        </p:blipFill>
        <p:spPr bwMode="auto">
          <a:xfrm>
            <a:off x="3800475" y="1846263"/>
            <a:ext cx="412750" cy="449262"/>
          </a:xfrm>
          <a:prstGeom prst="rect">
            <a:avLst/>
          </a:prstGeom>
          <a:noFill/>
          <a:ln w="9525">
            <a:noFill/>
            <a:miter lim="800000"/>
            <a:headEnd/>
            <a:tailEnd/>
          </a:ln>
        </p:spPr>
      </p:pic>
      <p:sp>
        <p:nvSpPr>
          <p:cNvPr id="92" name="Rectangle 58"/>
          <p:cNvSpPr>
            <a:spLocks noChangeArrowheads="1"/>
          </p:cNvSpPr>
          <p:nvPr/>
        </p:nvSpPr>
        <p:spPr bwMode="auto">
          <a:xfrm>
            <a:off x="5799138" y="1830388"/>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1027" name="Picture 3"/>
          <p:cNvPicPr>
            <a:picLocks noChangeAspect="1" noChangeArrowheads="1"/>
          </p:cNvPicPr>
          <p:nvPr/>
        </p:nvPicPr>
        <p:blipFill>
          <a:blip r:embed="rId43" cstate="print"/>
          <a:srcRect/>
          <a:stretch>
            <a:fillRect/>
          </a:stretch>
        </p:blipFill>
        <p:spPr bwMode="auto">
          <a:xfrm>
            <a:off x="5846763" y="1970088"/>
            <a:ext cx="665162" cy="203200"/>
          </a:xfrm>
          <a:prstGeom prst="rect">
            <a:avLst/>
          </a:prstGeom>
          <a:noFill/>
          <a:ln w="9525">
            <a:noFill/>
            <a:miter lim="800000"/>
            <a:headEnd/>
            <a:tailEnd/>
          </a:ln>
        </p:spPr>
      </p:pic>
      <p:sp>
        <p:nvSpPr>
          <p:cNvPr id="91" name="Rectangle 58"/>
          <p:cNvSpPr>
            <a:spLocks noChangeArrowheads="1"/>
          </p:cNvSpPr>
          <p:nvPr/>
        </p:nvSpPr>
        <p:spPr bwMode="auto">
          <a:xfrm>
            <a:off x="4713288" y="1830388"/>
            <a:ext cx="760412" cy="482600"/>
          </a:xfrm>
          <a:prstGeom prst="rect">
            <a:avLst/>
          </a:prstGeom>
          <a:solidFill>
            <a:schemeClr val="bg1"/>
          </a:solidFill>
          <a:ln w="9525" cap="flat" cmpd="sng" algn="ctr">
            <a:solidFill>
              <a:schemeClr val="bg1">
                <a:lumMod val="85000"/>
              </a:schemeClr>
            </a:solidFill>
            <a:prstDash val="solid"/>
            <a:round/>
            <a:headEnd type="none" w="med" len="med"/>
            <a:tailEnd type="none" w="med" len="med"/>
          </a:ln>
          <a:effectLst/>
        </p:spPr>
        <p:txBody>
          <a:bodyPr anchor="ctr"/>
          <a:lstStyle/>
          <a:p>
            <a:pPr eaLnBrk="1" hangingPunct="1">
              <a:lnSpc>
                <a:spcPct val="100000"/>
              </a:lnSpc>
              <a:spcBef>
                <a:spcPct val="0"/>
              </a:spcBef>
              <a:defRPr/>
            </a:pPr>
            <a:endParaRPr lang="en-US" altLang="zh-CN" sz="900" b="0" dirty="0">
              <a:solidFill>
                <a:srgbClr val="FFFFFF"/>
              </a:solidFill>
              <a:latin typeface="Verdana" pitchFamily="34" charset="0"/>
              <a:ea typeface="黑体" pitchFamily="2" charset="-122"/>
            </a:endParaRPr>
          </a:p>
        </p:txBody>
      </p:sp>
      <p:pic>
        <p:nvPicPr>
          <p:cNvPr id="1028" name="Picture 4"/>
          <p:cNvPicPr>
            <a:picLocks noChangeAspect="1" noChangeArrowheads="1"/>
          </p:cNvPicPr>
          <p:nvPr/>
        </p:nvPicPr>
        <p:blipFill>
          <a:blip r:embed="rId44" cstate="print"/>
          <a:srcRect/>
          <a:stretch>
            <a:fillRect/>
          </a:stretch>
        </p:blipFill>
        <p:spPr bwMode="auto">
          <a:xfrm>
            <a:off x="4748213" y="1943100"/>
            <a:ext cx="738187" cy="274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left)">
                                      <p:cBhvr>
                                        <p:cTn id="7" dur="500"/>
                                        <p:tgtEl>
                                          <p:spTgt spid="4710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1"/>
                                        </p:tgtEl>
                                        <p:attrNameLst>
                                          <p:attrName>style.visibility</p:attrName>
                                        </p:attrNameLst>
                                      </p:cBhvr>
                                      <p:to>
                                        <p:strVal val="visible"/>
                                      </p:to>
                                    </p:set>
                                    <p:anim calcmode="lin" valueType="num">
                                      <p:cBhvr>
                                        <p:cTn id="11" dur="500" fill="hold"/>
                                        <p:tgtEl>
                                          <p:spTgt spid="111"/>
                                        </p:tgtEl>
                                        <p:attrNameLst>
                                          <p:attrName>ppt_w</p:attrName>
                                        </p:attrNameLst>
                                      </p:cBhvr>
                                      <p:tavLst>
                                        <p:tav tm="0">
                                          <p:val>
                                            <p:fltVal val="0"/>
                                          </p:val>
                                        </p:tav>
                                        <p:tav tm="100000">
                                          <p:val>
                                            <p:strVal val="#ppt_w"/>
                                          </p:val>
                                        </p:tav>
                                      </p:tavLst>
                                    </p:anim>
                                    <p:anim calcmode="lin" valueType="num">
                                      <p:cBhvr>
                                        <p:cTn id="12" dur="500" fill="hold"/>
                                        <p:tgtEl>
                                          <p:spTgt spid="111"/>
                                        </p:tgtEl>
                                        <p:attrNameLst>
                                          <p:attrName>ppt_h</p:attrName>
                                        </p:attrNameLst>
                                      </p:cBhvr>
                                      <p:tavLst>
                                        <p:tav tm="0">
                                          <p:val>
                                            <p:fltVal val="0"/>
                                          </p:val>
                                        </p:tav>
                                        <p:tav tm="100000">
                                          <p:val>
                                            <p:strVal val="#ppt_h"/>
                                          </p:val>
                                        </p:tav>
                                      </p:tavLst>
                                    </p:anim>
                                    <p:animEffect transition="in" filter="fade">
                                      <p:cBhvr>
                                        <p:cTn id="13" dur="500"/>
                                        <p:tgtEl>
                                          <p:spTgt spid="111"/>
                                        </p:tgtEl>
                                      </p:cBhvr>
                                    </p:animEffect>
                                  </p:childTnLst>
                                </p:cTn>
                              </p:par>
                              <p:par>
                                <p:cTn id="14" presetID="53" presetClass="entr" presetSubtype="16"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0"/>
                                        </p:tgtEl>
                                        <p:attrNameLst>
                                          <p:attrName>style.visibility</p:attrName>
                                        </p:attrNameLst>
                                      </p:cBhvr>
                                      <p:to>
                                        <p:strVal val="visible"/>
                                      </p:to>
                                    </p:set>
                                    <p:anim calcmode="lin" valueType="num">
                                      <p:cBhvr>
                                        <p:cTn id="21" dur="500" fill="hold"/>
                                        <p:tgtEl>
                                          <p:spTgt spid="110"/>
                                        </p:tgtEl>
                                        <p:attrNameLst>
                                          <p:attrName>ppt_w</p:attrName>
                                        </p:attrNameLst>
                                      </p:cBhvr>
                                      <p:tavLst>
                                        <p:tav tm="0">
                                          <p:val>
                                            <p:fltVal val="0"/>
                                          </p:val>
                                        </p:tav>
                                        <p:tav tm="100000">
                                          <p:val>
                                            <p:strVal val="#ppt_w"/>
                                          </p:val>
                                        </p:tav>
                                      </p:tavLst>
                                    </p:anim>
                                    <p:anim calcmode="lin" valueType="num">
                                      <p:cBhvr>
                                        <p:cTn id="22" dur="500" fill="hold"/>
                                        <p:tgtEl>
                                          <p:spTgt spid="110"/>
                                        </p:tgtEl>
                                        <p:attrNameLst>
                                          <p:attrName>ppt_h</p:attrName>
                                        </p:attrNameLst>
                                      </p:cBhvr>
                                      <p:tavLst>
                                        <p:tav tm="0">
                                          <p:val>
                                            <p:fltVal val="0"/>
                                          </p:val>
                                        </p:tav>
                                        <p:tav tm="100000">
                                          <p:val>
                                            <p:strVal val="#ppt_h"/>
                                          </p:val>
                                        </p:tav>
                                      </p:tavLst>
                                    </p:anim>
                                    <p:animEffect transition="in" filter="fade">
                                      <p:cBhvr>
                                        <p:cTn id="23" dur="500"/>
                                        <p:tgtEl>
                                          <p:spTgt spid="110"/>
                                        </p:tgtEl>
                                      </p:cBhvr>
                                    </p:animEffect>
                                  </p:childTnLst>
                                </p:cTn>
                              </p:par>
                              <p:par>
                                <p:cTn id="24" presetID="53" presetClass="entr" presetSubtype="16" fill="hold" nodeType="withEffect">
                                  <p:stCondLst>
                                    <p:cond delay="0"/>
                                  </p:stCondLst>
                                  <p:childTnLst>
                                    <p:set>
                                      <p:cBhvr>
                                        <p:cTn id="25" dur="1" fill="hold">
                                          <p:stCondLst>
                                            <p:cond delay="0"/>
                                          </p:stCondLst>
                                        </p:cTn>
                                        <p:tgtEl>
                                          <p:spTgt spid="42"/>
                                        </p:tgtEl>
                                        <p:attrNameLst>
                                          <p:attrName>style.visibility</p:attrName>
                                        </p:attrNameLst>
                                      </p:cBhvr>
                                      <p:to>
                                        <p:strVal val="visible"/>
                                      </p:to>
                                    </p:set>
                                    <p:anim calcmode="lin" valueType="num">
                                      <p:cBhvr>
                                        <p:cTn id="26" dur="500" fill="hold"/>
                                        <p:tgtEl>
                                          <p:spTgt spid="42"/>
                                        </p:tgtEl>
                                        <p:attrNameLst>
                                          <p:attrName>ppt_w</p:attrName>
                                        </p:attrNameLst>
                                      </p:cBhvr>
                                      <p:tavLst>
                                        <p:tav tm="0">
                                          <p:val>
                                            <p:fltVal val="0"/>
                                          </p:val>
                                        </p:tav>
                                        <p:tav tm="100000">
                                          <p:val>
                                            <p:strVal val="#ppt_w"/>
                                          </p:val>
                                        </p:tav>
                                      </p:tavLst>
                                    </p:anim>
                                    <p:anim calcmode="lin" valueType="num">
                                      <p:cBhvr>
                                        <p:cTn id="27" dur="500" fill="hold"/>
                                        <p:tgtEl>
                                          <p:spTgt spid="42"/>
                                        </p:tgtEl>
                                        <p:attrNameLst>
                                          <p:attrName>ppt_h</p:attrName>
                                        </p:attrNameLst>
                                      </p:cBhvr>
                                      <p:tavLst>
                                        <p:tav tm="0">
                                          <p:val>
                                            <p:fltVal val="0"/>
                                          </p:val>
                                        </p:tav>
                                        <p:tav tm="100000">
                                          <p:val>
                                            <p:strVal val="#ppt_h"/>
                                          </p:val>
                                        </p:tav>
                                      </p:tavLst>
                                    </p:anim>
                                    <p:animEffect transition="in" filter="fade">
                                      <p:cBhvr>
                                        <p:cTn id="28" dur="500"/>
                                        <p:tgtEl>
                                          <p:spTgt spid="4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28"/>
                                        </p:tgtEl>
                                        <p:attrNameLst>
                                          <p:attrName>style.visibility</p:attrName>
                                        </p:attrNameLst>
                                      </p:cBhvr>
                                      <p:to>
                                        <p:strVal val="visible"/>
                                      </p:to>
                                    </p:set>
                                    <p:anim calcmode="lin" valueType="num">
                                      <p:cBhvr>
                                        <p:cTn id="31" dur="500" fill="hold"/>
                                        <p:tgtEl>
                                          <p:spTgt spid="128"/>
                                        </p:tgtEl>
                                        <p:attrNameLst>
                                          <p:attrName>ppt_w</p:attrName>
                                        </p:attrNameLst>
                                      </p:cBhvr>
                                      <p:tavLst>
                                        <p:tav tm="0">
                                          <p:val>
                                            <p:fltVal val="0"/>
                                          </p:val>
                                        </p:tav>
                                        <p:tav tm="100000">
                                          <p:val>
                                            <p:strVal val="#ppt_w"/>
                                          </p:val>
                                        </p:tav>
                                      </p:tavLst>
                                    </p:anim>
                                    <p:anim calcmode="lin" valueType="num">
                                      <p:cBhvr>
                                        <p:cTn id="32" dur="500" fill="hold"/>
                                        <p:tgtEl>
                                          <p:spTgt spid="128"/>
                                        </p:tgtEl>
                                        <p:attrNameLst>
                                          <p:attrName>ppt_h</p:attrName>
                                        </p:attrNameLst>
                                      </p:cBhvr>
                                      <p:tavLst>
                                        <p:tav tm="0">
                                          <p:val>
                                            <p:fltVal val="0"/>
                                          </p:val>
                                        </p:tav>
                                        <p:tav tm="100000">
                                          <p:val>
                                            <p:strVal val="#ppt_h"/>
                                          </p:val>
                                        </p:tav>
                                      </p:tavLst>
                                    </p:anim>
                                    <p:animEffect transition="in" filter="fade">
                                      <p:cBhvr>
                                        <p:cTn id="33" dur="500"/>
                                        <p:tgtEl>
                                          <p:spTgt spid="128"/>
                                        </p:tgtEl>
                                      </p:cBhvr>
                                    </p:animEffect>
                                  </p:childTnLst>
                                </p:cTn>
                              </p:par>
                              <p:par>
                                <p:cTn id="34" presetID="53" presetClass="entr" presetSubtype="16"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 calcmode="lin" valueType="num">
                                      <p:cBhvr>
                                        <p:cTn id="41" dur="500" fill="hold"/>
                                        <p:tgtEl>
                                          <p:spTgt spid="98"/>
                                        </p:tgtEl>
                                        <p:attrNameLst>
                                          <p:attrName>ppt_w</p:attrName>
                                        </p:attrNameLst>
                                      </p:cBhvr>
                                      <p:tavLst>
                                        <p:tav tm="0">
                                          <p:val>
                                            <p:fltVal val="0"/>
                                          </p:val>
                                        </p:tav>
                                        <p:tav tm="100000">
                                          <p:val>
                                            <p:strVal val="#ppt_w"/>
                                          </p:val>
                                        </p:tav>
                                      </p:tavLst>
                                    </p:anim>
                                    <p:anim calcmode="lin" valueType="num">
                                      <p:cBhvr>
                                        <p:cTn id="42" dur="500" fill="hold"/>
                                        <p:tgtEl>
                                          <p:spTgt spid="98"/>
                                        </p:tgtEl>
                                        <p:attrNameLst>
                                          <p:attrName>ppt_h</p:attrName>
                                        </p:attrNameLst>
                                      </p:cBhvr>
                                      <p:tavLst>
                                        <p:tav tm="0">
                                          <p:val>
                                            <p:fltVal val="0"/>
                                          </p:val>
                                        </p:tav>
                                        <p:tav tm="100000">
                                          <p:val>
                                            <p:strVal val="#ppt_h"/>
                                          </p:val>
                                        </p:tav>
                                      </p:tavLst>
                                    </p:anim>
                                    <p:animEffect transition="in" filter="fade">
                                      <p:cBhvr>
                                        <p:cTn id="43" dur="500"/>
                                        <p:tgtEl>
                                          <p:spTgt spid="98"/>
                                        </p:tgtEl>
                                      </p:cBhvr>
                                    </p:animEffect>
                                  </p:childTnLst>
                                </p:cTn>
                              </p:par>
                              <p:par>
                                <p:cTn id="44" presetID="53" presetClass="entr" presetSubtype="16"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p:cTn id="51" dur="500" fill="hold"/>
                                        <p:tgtEl>
                                          <p:spTgt spid="112"/>
                                        </p:tgtEl>
                                        <p:attrNameLst>
                                          <p:attrName>ppt_w</p:attrName>
                                        </p:attrNameLst>
                                      </p:cBhvr>
                                      <p:tavLst>
                                        <p:tav tm="0">
                                          <p:val>
                                            <p:fltVal val="0"/>
                                          </p:val>
                                        </p:tav>
                                        <p:tav tm="100000">
                                          <p:val>
                                            <p:strVal val="#ppt_w"/>
                                          </p:val>
                                        </p:tav>
                                      </p:tavLst>
                                    </p:anim>
                                    <p:anim calcmode="lin" valueType="num">
                                      <p:cBhvr>
                                        <p:cTn id="52" dur="500" fill="hold"/>
                                        <p:tgtEl>
                                          <p:spTgt spid="112"/>
                                        </p:tgtEl>
                                        <p:attrNameLst>
                                          <p:attrName>ppt_h</p:attrName>
                                        </p:attrNameLst>
                                      </p:cBhvr>
                                      <p:tavLst>
                                        <p:tav tm="0">
                                          <p:val>
                                            <p:fltVal val="0"/>
                                          </p:val>
                                        </p:tav>
                                        <p:tav tm="100000">
                                          <p:val>
                                            <p:strVal val="#ppt_h"/>
                                          </p:val>
                                        </p:tav>
                                      </p:tavLst>
                                    </p:anim>
                                    <p:animEffect transition="in" filter="fade">
                                      <p:cBhvr>
                                        <p:cTn id="53" dur="500"/>
                                        <p:tgtEl>
                                          <p:spTgt spid="112"/>
                                        </p:tgtEl>
                                      </p:cBhvr>
                                    </p:animEffect>
                                  </p:childTnLst>
                                </p:cTn>
                              </p:par>
                              <p:par>
                                <p:cTn id="54" presetID="53" presetClass="entr" presetSubtype="16" fill="hold" nodeType="with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500" fill="hold"/>
                                        <p:tgtEl>
                                          <p:spTgt spid="47"/>
                                        </p:tgtEl>
                                        <p:attrNameLst>
                                          <p:attrName>ppt_w</p:attrName>
                                        </p:attrNameLst>
                                      </p:cBhvr>
                                      <p:tavLst>
                                        <p:tav tm="0">
                                          <p:val>
                                            <p:fltVal val="0"/>
                                          </p:val>
                                        </p:tav>
                                        <p:tav tm="100000">
                                          <p:val>
                                            <p:strVal val="#ppt_w"/>
                                          </p:val>
                                        </p:tav>
                                      </p:tavLst>
                                    </p:anim>
                                    <p:anim calcmode="lin" valueType="num">
                                      <p:cBhvr>
                                        <p:cTn id="57" dur="500" fill="hold"/>
                                        <p:tgtEl>
                                          <p:spTgt spid="47"/>
                                        </p:tgtEl>
                                        <p:attrNameLst>
                                          <p:attrName>ppt_h</p:attrName>
                                        </p:attrNameLst>
                                      </p:cBhvr>
                                      <p:tavLst>
                                        <p:tav tm="0">
                                          <p:val>
                                            <p:fltVal val="0"/>
                                          </p:val>
                                        </p:tav>
                                        <p:tav tm="100000">
                                          <p:val>
                                            <p:strVal val="#ppt_h"/>
                                          </p:val>
                                        </p:tav>
                                      </p:tavLst>
                                    </p:anim>
                                    <p:animEffect transition="in" filter="fade">
                                      <p:cBhvr>
                                        <p:cTn id="58" dur="500"/>
                                        <p:tgtEl>
                                          <p:spTgt spid="47"/>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4"/>
                                        </p:tgtEl>
                                        <p:attrNameLst>
                                          <p:attrName>style.visibility</p:attrName>
                                        </p:attrNameLst>
                                      </p:cBhvr>
                                      <p:to>
                                        <p:strVal val="visible"/>
                                      </p:to>
                                    </p:set>
                                    <p:anim calcmode="lin" valueType="num">
                                      <p:cBhvr>
                                        <p:cTn id="61" dur="500" fill="hold"/>
                                        <p:tgtEl>
                                          <p:spTgt spid="94"/>
                                        </p:tgtEl>
                                        <p:attrNameLst>
                                          <p:attrName>ppt_w</p:attrName>
                                        </p:attrNameLst>
                                      </p:cBhvr>
                                      <p:tavLst>
                                        <p:tav tm="0">
                                          <p:val>
                                            <p:fltVal val="0"/>
                                          </p:val>
                                        </p:tav>
                                        <p:tav tm="100000">
                                          <p:val>
                                            <p:strVal val="#ppt_w"/>
                                          </p:val>
                                        </p:tav>
                                      </p:tavLst>
                                    </p:anim>
                                    <p:anim calcmode="lin" valueType="num">
                                      <p:cBhvr>
                                        <p:cTn id="62" dur="500" fill="hold"/>
                                        <p:tgtEl>
                                          <p:spTgt spid="94"/>
                                        </p:tgtEl>
                                        <p:attrNameLst>
                                          <p:attrName>ppt_h</p:attrName>
                                        </p:attrNameLst>
                                      </p:cBhvr>
                                      <p:tavLst>
                                        <p:tav tm="0">
                                          <p:val>
                                            <p:fltVal val="0"/>
                                          </p:val>
                                        </p:tav>
                                        <p:tav tm="100000">
                                          <p:val>
                                            <p:strVal val="#ppt_h"/>
                                          </p:val>
                                        </p:tav>
                                      </p:tavLst>
                                    </p:anim>
                                    <p:animEffect transition="in" filter="fade">
                                      <p:cBhvr>
                                        <p:cTn id="63" dur="500"/>
                                        <p:tgtEl>
                                          <p:spTgt spid="94"/>
                                        </p:tgtEl>
                                      </p:cBhvr>
                                    </p:animEffect>
                                  </p:childTnLst>
                                </p:cTn>
                              </p:par>
                              <p:par>
                                <p:cTn id="64" presetID="53" presetClass="entr" presetSubtype="16" fill="hold" nodeType="with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p:cTn id="66" dur="500" fill="hold"/>
                                        <p:tgtEl>
                                          <p:spTgt spid="48"/>
                                        </p:tgtEl>
                                        <p:attrNameLst>
                                          <p:attrName>ppt_w</p:attrName>
                                        </p:attrNameLst>
                                      </p:cBhvr>
                                      <p:tavLst>
                                        <p:tav tm="0">
                                          <p:val>
                                            <p:fltVal val="0"/>
                                          </p:val>
                                        </p:tav>
                                        <p:tav tm="100000">
                                          <p:val>
                                            <p:strVal val="#ppt_w"/>
                                          </p:val>
                                        </p:tav>
                                      </p:tavLst>
                                    </p:anim>
                                    <p:anim calcmode="lin" valueType="num">
                                      <p:cBhvr>
                                        <p:cTn id="67" dur="500" fill="hold"/>
                                        <p:tgtEl>
                                          <p:spTgt spid="48"/>
                                        </p:tgtEl>
                                        <p:attrNameLst>
                                          <p:attrName>ppt_h</p:attrName>
                                        </p:attrNameLst>
                                      </p:cBhvr>
                                      <p:tavLst>
                                        <p:tav tm="0">
                                          <p:val>
                                            <p:fltVal val="0"/>
                                          </p:val>
                                        </p:tav>
                                        <p:tav tm="100000">
                                          <p:val>
                                            <p:strVal val="#ppt_h"/>
                                          </p:val>
                                        </p:tav>
                                      </p:tavLst>
                                    </p:anim>
                                    <p:animEffect transition="in" filter="fade">
                                      <p:cBhvr>
                                        <p:cTn id="68" dur="500"/>
                                        <p:tgtEl>
                                          <p:spTgt spid="48"/>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500" fill="hold"/>
                                        <p:tgtEl>
                                          <p:spTgt spid="87"/>
                                        </p:tgtEl>
                                        <p:attrNameLst>
                                          <p:attrName>ppt_w</p:attrName>
                                        </p:attrNameLst>
                                      </p:cBhvr>
                                      <p:tavLst>
                                        <p:tav tm="0">
                                          <p:val>
                                            <p:fltVal val="0"/>
                                          </p:val>
                                        </p:tav>
                                        <p:tav tm="100000">
                                          <p:val>
                                            <p:strVal val="#ppt_w"/>
                                          </p:val>
                                        </p:tav>
                                      </p:tavLst>
                                    </p:anim>
                                    <p:anim calcmode="lin" valueType="num">
                                      <p:cBhvr>
                                        <p:cTn id="72" dur="500" fill="hold"/>
                                        <p:tgtEl>
                                          <p:spTgt spid="87"/>
                                        </p:tgtEl>
                                        <p:attrNameLst>
                                          <p:attrName>ppt_h</p:attrName>
                                        </p:attrNameLst>
                                      </p:cBhvr>
                                      <p:tavLst>
                                        <p:tav tm="0">
                                          <p:val>
                                            <p:fltVal val="0"/>
                                          </p:val>
                                        </p:tav>
                                        <p:tav tm="100000">
                                          <p:val>
                                            <p:strVal val="#ppt_h"/>
                                          </p:val>
                                        </p:tav>
                                      </p:tavLst>
                                    </p:anim>
                                    <p:animEffect transition="in" filter="fade">
                                      <p:cBhvr>
                                        <p:cTn id="73" dur="500"/>
                                        <p:tgtEl>
                                          <p:spTgt spid="87"/>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p:cTn id="81" dur="500" fill="hold"/>
                                        <p:tgtEl>
                                          <p:spTgt spid="118"/>
                                        </p:tgtEl>
                                        <p:attrNameLst>
                                          <p:attrName>ppt_w</p:attrName>
                                        </p:attrNameLst>
                                      </p:cBhvr>
                                      <p:tavLst>
                                        <p:tav tm="0">
                                          <p:val>
                                            <p:fltVal val="0"/>
                                          </p:val>
                                        </p:tav>
                                        <p:tav tm="100000">
                                          <p:val>
                                            <p:strVal val="#ppt_w"/>
                                          </p:val>
                                        </p:tav>
                                      </p:tavLst>
                                    </p:anim>
                                    <p:anim calcmode="lin" valueType="num">
                                      <p:cBhvr>
                                        <p:cTn id="82" dur="500" fill="hold"/>
                                        <p:tgtEl>
                                          <p:spTgt spid="118"/>
                                        </p:tgtEl>
                                        <p:attrNameLst>
                                          <p:attrName>ppt_h</p:attrName>
                                        </p:attrNameLst>
                                      </p:cBhvr>
                                      <p:tavLst>
                                        <p:tav tm="0">
                                          <p:val>
                                            <p:fltVal val="0"/>
                                          </p:val>
                                        </p:tav>
                                        <p:tav tm="100000">
                                          <p:val>
                                            <p:strVal val="#ppt_h"/>
                                          </p:val>
                                        </p:tav>
                                      </p:tavLst>
                                    </p:anim>
                                    <p:animEffect transition="in" filter="fade">
                                      <p:cBhvr>
                                        <p:cTn id="83" dur="500"/>
                                        <p:tgtEl>
                                          <p:spTgt spid="118"/>
                                        </p:tgtEl>
                                      </p:cBhvr>
                                    </p:animEffect>
                                  </p:childTnLst>
                                </p:cTn>
                              </p:par>
                              <p:par>
                                <p:cTn id="84" presetID="53" presetClass="entr" presetSubtype="16" fill="hold" nodeType="with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p:cTn id="86" dur="500" fill="hold"/>
                                        <p:tgtEl>
                                          <p:spTgt spid="50"/>
                                        </p:tgtEl>
                                        <p:attrNameLst>
                                          <p:attrName>ppt_w</p:attrName>
                                        </p:attrNameLst>
                                      </p:cBhvr>
                                      <p:tavLst>
                                        <p:tav tm="0">
                                          <p:val>
                                            <p:fltVal val="0"/>
                                          </p:val>
                                        </p:tav>
                                        <p:tav tm="100000">
                                          <p:val>
                                            <p:strVal val="#ppt_w"/>
                                          </p:val>
                                        </p:tav>
                                      </p:tavLst>
                                    </p:anim>
                                    <p:anim calcmode="lin" valueType="num">
                                      <p:cBhvr>
                                        <p:cTn id="87" dur="500" fill="hold"/>
                                        <p:tgtEl>
                                          <p:spTgt spid="50"/>
                                        </p:tgtEl>
                                        <p:attrNameLst>
                                          <p:attrName>ppt_h</p:attrName>
                                        </p:attrNameLst>
                                      </p:cBhvr>
                                      <p:tavLst>
                                        <p:tav tm="0">
                                          <p:val>
                                            <p:fltVal val="0"/>
                                          </p:val>
                                        </p:tav>
                                        <p:tav tm="100000">
                                          <p:val>
                                            <p:strVal val="#ppt_h"/>
                                          </p:val>
                                        </p:tav>
                                      </p:tavLst>
                                    </p:anim>
                                    <p:animEffect transition="in" filter="fade">
                                      <p:cBhvr>
                                        <p:cTn id="88" dur="500"/>
                                        <p:tgtEl>
                                          <p:spTgt spid="5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16"/>
                                        </p:tgtEl>
                                        <p:attrNameLst>
                                          <p:attrName>style.visibility</p:attrName>
                                        </p:attrNameLst>
                                      </p:cBhvr>
                                      <p:to>
                                        <p:strVal val="visible"/>
                                      </p:to>
                                    </p:set>
                                    <p:anim calcmode="lin" valueType="num">
                                      <p:cBhvr>
                                        <p:cTn id="91" dur="500" fill="hold"/>
                                        <p:tgtEl>
                                          <p:spTgt spid="116"/>
                                        </p:tgtEl>
                                        <p:attrNameLst>
                                          <p:attrName>ppt_w</p:attrName>
                                        </p:attrNameLst>
                                      </p:cBhvr>
                                      <p:tavLst>
                                        <p:tav tm="0">
                                          <p:val>
                                            <p:fltVal val="0"/>
                                          </p:val>
                                        </p:tav>
                                        <p:tav tm="100000">
                                          <p:val>
                                            <p:strVal val="#ppt_w"/>
                                          </p:val>
                                        </p:tav>
                                      </p:tavLst>
                                    </p:anim>
                                    <p:anim calcmode="lin" valueType="num">
                                      <p:cBhvr>
                                        <p:cTn id="92" dur="500" fill="hold"/>
                                        <p:tgtEl>
                                          <p:spTgt spid="116"/>
                                        </p:tgtEl>
                                        <p:attrNameLst>
                                          <p:attrName>ppt_h</p:attrName>
                                        </p:attrNameLst>
                                      </p:cBhvr>
                                      <p:tavLst>
                                        <p:tav tm="0">
                                          <p:val>
                                            <p:fltVal val="0"/>
                                          </p:val>
                                        </p:tav>
                                        <p:tav tm="100000">
                                          <p:val>
                                            <p:strVal val="#ppt_h"/>
                                          </p:val>
                                        </p:tav>
                                      </p:tavLst>
                                    </p:anim>
                                    <p:animEffect transition="in" filter="fade">
                                      <p:cBhvr>
                                        <p:cTn id="93" dur="500"/>
                                        <p:tgtEl>
                                          <p:spTgt spid="116"/>
                                        </p:tgtEl>
                                      </p:cBhvr>
                                    </p:animEffect>
                                  </p:childTnLst>
                                </p:cTn>
                              </p:par>
                              <p:par>
                                <p:cTn id="94" presetID="53" presetClass="entr" presetSubtype="16" fill="hold" nodeType="with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p:cTn id="96" dur="500" fill="hold"/>
                                        <p:tgtEl>
                                          <p:spTgt spid="51"/>
                                        </p:tgtEl>
                                        <p:attrNameLst>
                                          <p:attrName>ppt_w</p:attrName>
                                        </p:attrNameLst>
                                      </p:cBhvr>
                                      <p:tavLst>
                                        <p:tav tm="0">
                                          <p:val>
                                            <p:fltVal val="0"/>
                                          </p:val>
                                        </p:tav>
                                        <p:tav tm="100000">
                                          <p:val>
                                            <p:strVal val="#ppt_w"/>
                                          </p:val>
                                        </p:tav>
                                      </p:tavLst>
                                    </p:anim>
                                    <p:anim calcmode="lin" valueType="num">
                                      <p:cBhvr>
                                        <p:cTn id="97" dur="500" fill="hold"/>
                                        <p:tgtEl>
                                          <p:spTgt spid="51"/>
                                        </p:tgtEl>
                                        <p:attrNameLst>
                                          <p:attrName>ppt_h</p:attrName>
                                        </p:attrNameLst>
                                      </p:cBhvr>
                                      <p:tavLst>
                                        <p:tav tm="0">
                                          <p:val>
                                            <p:fltVal val="0"/>
                                          </p:val>
                                        </p:tav>
                                        <p:tav tm="100000">
                                          <p:val>
                                            <p:strVal val="#ppt_h"/>
                                          </p:val>
                                        </p:tav>
                                      </p:tavLst>
                                    </p:anim>
                                    <p:animEffect transition="in" filter="fade">
                                      <p:cBhvr>
                                        <p:cTn id="98" dur="500"/>
                                        <p:tgtEl>
                                          <p:spTgt spid="51"/>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121"/>
                                        </p:tgtEl>
                                        <p:attrNameLst>
                                          <p:attrName>style.visibility</p:attrName>
                                        </p:attrNameLst>
                                      </p:cBhvr>
                                      <p:to>
                                        <p:strVal val="visible"/>
                                      </p:to>
                                    </p:set>
                                    <p:anim calcmode="lin" valueType="num">
                                      <p:cBhvr>
                                        <p:cTn id="101" dur="500" fill="hold"/>
                                        <p:tgtEl>
                                          <p:spTgt spid="121"/>
                                        </p:tgtEl>
                                        <p:attrNameLst>
                                          <p:attrName>ppt_w</p:attrName>
                                        </p:attrNameLst>
                                      </p:cBhvr>
                                      <p:tavLst>
                                        <p:tav tm="0">
                                          <p:val>
                                            <p:fltVal val="0"/>
                                          </p:val>
                                        </p:tav>
                                        <p:tav tm="100000">
                                          <p:val>
                                            <p:strVal val="#ppt_w"/>
                                          </p:val>
                                        </p:tav>
                                      </p:tavLst>
                                    </p:anim>
                                    <p:anim calcmode="lin" valueType="num">
                                      <p:cBhvr>
                                        <p:cTn id="102" dur="500" fill="hold"/>
                                        <p:tgtEl>
                                          <p:spTgt spid="121"/>
                                        </p:tgtEl>
                                        <p:attrNameLst>
                                          <p:attrName>ppt_h</p:attrName>
                                        </p:attrNameLst>
                                      </p:cBhvr>
                                      <p:tavLst>
                                        <p:tav tm="0">
                                          <p:val>
                                            <p:fltVal val="0"/>
                                          </p:val>
                                        </p:tav>
                                        <p:tav tm="100000">
                                          <p:val>
                                            <p:strVal val="#ppt_h"/>
                                          </p:val>
                                        </p:tav>
                                      </p:tavLst>
                                    </p:anim>
                                    <p:animEffect transition="in" filter="fade">
                                      <p:cBhvr>
                                        <p:cTn id="103" dur="500"/>
                                        <p:tgtEl>
                                          <p:spTgt spid="121"/>
                                        </p:tgtEl>
                                      </p:cBhvr>
                                    </p:animEffect>
                                  </p:childTnLst>
                                </p:cTn>
                              </p:par>
                              <p:par>
                                <p:cTn id="104" presetID="53" presetClass="entr" presetSubtype="16" fill="hold"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62"/>
                                        </p:tgtEl>
                                        <p:attrNameLst>
                                          <p:attrName>style.visibility</p:attrName>
                                        </p:attrNameLst>
                                      </p:cBhvr>
                                      <p:to>
                                        <p:strVal val="visible"/>
                                      </p:to>
                                    </p:set>
                                    <p:anim calcmode="lin" valueType="num">
                                      <p:cBhvr>
                                        <p:cTn id="111" dur="500" fill="hold"/>
                                        <p:tgtEl>
                                          <p:spTgt spid="162"/>
                                        </p:tgtEl>
                                        <p:attrNameLst>
                                          <p:attrName>ppt_w</p:attrName>
                                        </p:attrNameLst>
                                      </p:cBhvr>
                                      <p:tavLst>
                                        <p:tav tm="0">
                                          <p:val>
                                            <p:fltVal val="0"/>
                                          </p:val>
                                        </p:tav>
                                        <p:tav tm="100000">
                                          <p:val>
                                            <p:strVal val="#ppt_w"/>
                                          </p:val>
                                        </p:tav>
                                      </p:tavLst>
                                    </p:anim>
                                    <p:anim calcmode="lin" valueType="num">
                                      <p:cBhvr>
                                        <p:cTn id="112" dur="500" fill="hold"/>
                                        <p:tgtEl>
                                          <p:spTgt spid="162"/>
                                        </p:tgtEl>
                                        <p:attrNameLst>
                                          <p:attrName>ppt_h</p:attrName>
                                        </p:attrNameLst>
                                      </p:cBhvr>
                                      <p:tavLst>
                                        <p:tav tm="0">
                                          <p:val>
                                            <p:fltVal val="0"/>
                                          </p:val>
                                        </p:tav>
                                        <p:tav tm="100000">
                                          <p:val>
                                            <p:strVal val="#ppt_h"/>
                                          </p:val>
                                        </p:tav>
                                      </p:tavLst>
                                    </p:anim>
                                    <p:animEffect transition="in" filter="fade">
                                      <p:cBhvr>
                                        <p:cTn id="113" dur="500"/>
                                        <p:tgtEl>
                                          <p:spTgt spid="162"/>
                                        </p:tgtEl>
                                      </p:cBhvr>
                                    </p:animEffect>
                                  </p:childTnLst>
                                </p:cTn>
                              </p:par>
                              <p:par>
                                <p:cTn id="114" presetID="53" presetClass="entr" presetSubtype="16" fill="hold" nodeType="withEffect">
                                  <p:stCondLst>
                                    <p:cond delay="0"/>
                                  </p:stCondLst>
                                  <p:childTnLst>
                                    <p:set>
                                      <p:cBhvr>
                                        <p:cTn id="115" dur="1" fill="hold">
                                          <p:stCondLst>
                                            <p:cond delay="0"/>
                                          </p:stCondLst>
                                        </p:cTn>
                                        <p:tgtEl>
                                          <p:spTgt spid="53"/>
                                        </p:tgtEl>
                                        <p:attrNameLst>
                                          <p:attrName>style.visibility</p:attrName>
                                        </p:attrNameLst>
                                      </p:cBhvr>
                                      <p:to>
                                        <p:strVal val="visible"/>
                                      </p:to>
                                    </p:set>
                                    <p:anim calcmode="lin" valueType="num">
                                      <p:cBhvr>
                                        <p:cTn id="116" dur="500" fill="hold"/>
                                        <p:tgtEl>
                                          <p:spTgt spid="53"/>
                                        </p:tgtEl>
                                        <p:attrNameLst>
                                          <p:attrName>ppt_w</p:attrName>
                                        </p:attrNameLst>
                                      </p:cBhvr>
                                      <p:tavLst>
                                        <p:tav tm="0">
                                          <p:val>
                                            <p:fltVal val="0"/>
                                          </p:val>
                                        </p:tav>
                                        <p:tav tm="100000">
                                          <p:val>
                                            <p:strVal val="#ppt_w"/>
                                          </p:val>
                                        </p:tav>
                                      </p:tavLst>
                                    </p:anim>
                                    <p:anim calcmode="lin" valueType="num">
                                      <p:cBhvr>
                                        <p:cTn id="117" dur="500" fill="hold"/>
                                        <p:tgtEl>
                                          <p:spTgt spid="53"/>
                                        </p:tgtEl>
                                        <p:attrNameLst>
                                          <p:attrName>ppt_h</p:attrName>
                                        </p:attrNameLst>
                                      </p:cBhvr>
                                      <p:tavLst>
                                        <p:tav tm="0">
                                          <p:val>
                                            <p:fltVal val="0"/>
                                          </p:val>
                                        </p:tav>
                                        <p:tav tm="100000">
                                          <p:val>
                                            <p:strVal val="#ppt_h"/>
                                          </p:val>
                                        </p:tav>
                                      </p:tavLst>
                                    </p:anim>
                                    <p:animEffect transition="in" filter="fade">
                                      <p:cBhvr>
                                        <p:cTn id="118" dur="500"/>
                                        <p:tgtEl>
                                          <p:spTgt spid="53"/>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86"/>
                                        </p:tgtEl>
                                        <p:attrNameLst>
                                          <p:attrName>style.visibility</p:attrName>
                                        </p:attrNameLst>
                                      </p:cBhvr>
                                      <p:to>
                                        <p:strVal val="visible"/>
                                      </p:to>
                                    </p:set>
                                    <p:anim calcmode="lin" valueType="num">
                                      <p:cBhvr>
                                        <p:cTn id="121" dur="500" fill="hold"/>
                                        <p:tgtEl>
                                          <p:spTgt spid="86"/>
                                        </p:tgtEl>
                                        <p:attrNameLst>
                                          <p:attrName>ppt_w</p:attrName>
                                        </p:attrNameLst>
                                      </p:cBhvr>
                                      <p:tavLst>
                                        <p:tav tm="0">
                                          <p:val>
                                            <p:fltVal val="0"/>
                                          </p:val>
                                        </p:tav>
                                        <p:tav tm="100000">
                                          <p:val>
                                            <p:strVal val="#ppt_w"/>
                                          </p:val>
                                        </p:tav>
                                      </p:tavLst>
                                    </p:anim>
                                    <p:anim calcmode="lin" valueType="num">
                                      <p:cBhvr>
                                        <p:cTn id="122" dur="500" fill="hold"/>
                                        <p:tgtEl>
                                          <p:spTgt spid="86"/>
                                        </p:tgtEl>
                                        <p:attrNameLst>
                                          <p:attrName>ppt_h</p:attrName>
                                        </p:attrNameLst>
                                      </p:cBhvr>
                                      <p:tavLst>
                                        <p:tav tm="0">
                                          <p:val>
                                            <p:fltVal val="0"/>
                                          </p:val>
                                        </p:tav>
                                        <p:tav tm="100000">
                                          <p:val>
                                            <p:strVal val="#ppt_h"/>
                                          </p:val>
                                        </p:tav>
                                      </p:tavLst>
                                    </p:anim>
                                    <p:animEffect transition="in" filter="fade">
                                      <p:cBhvr>
                                        <p:cTn id="123" dur="500"/>
                                        <p:tgtEl>
                                          <p:spTgt spid="86"/>
                                        </p:tgtEl>
                                      </p:cBhvr>
                                    </p:animEffect>
                                  </p:childTnLst>
                                </p:cTn>
                              </p:par>
                              <p:par>
                                <p:cTn id="124" presetID="53" presetClass="entr" presetSubtype="16" fill="hold" nodeType="withEffect">
                                  <p:stCondLst>
                                    <p:cond delay="0"/>
                                  </p:stCondLst>
                                  <p:childTnLst>
                                    <p:set>
                                      <p:cBhvr>
                                        <p:cTn id="125" dur="1" fill="hold">
                                          <p:stCondLst>
                                            <p:cond delay="0"/>
                                          </p:stCondLst>
                                        </p:cTn>
                                        <p:tgtEl>
                                          <p:spTgt spid="54"/>
                                        </p:tgtEl>
                                        <p:attrNameLst>
                                          <p:attrName>style.visibility</p:attrName>
                                        </p:attrNameLst>
                                      </p:cBhvr>
                                      <p:to>
                                        <p:strVal val="visible"/>
                                      </p:to>
                                    </p:set>
                                    <p:anim calcmode="lin" valueType="num">
                                      <p:cBhvr>
                                        <p:cTn id="126" dur="500" fill="hold"/>
                                        <p:tgtEl>
                                          <p:spTgt spid="54"/>
                                        </p:tgtEl>
                                        <p:attrNameLst>
                                          <p:attrName>ppt_w</p:attrName>
                                        </p:attrNameLst>
                                      </p:cBhvr>
                                      <p:tavLst>
                                        <p:tav tm="0">
                                          <p:val>
                                            <p:fltVal val="0"/>
                                          </p:val>
                                        </p:tav>
                                        <p:tav tm="100000">
                                          <p:val>
                                            <p:strVal val="#ppt_w"/>
                                          </p:val>
                                        </p:tav>
                                      </p:tavLst>
                                    </p:anim>
                                    <p:anim calcmode="lin" valueType="num">
                                      <p:cBhvr>
                                        <p:cTn id="127" dur="500" fill="hold"/>
                                        <p:tgtEl>
                                          <p:spTgt spid="54"/>
                                        </p:tgtEl>
                                        <p:attrNameLst>
                                          <p:attrName>ppt_h</p:attrName>
                                        </p:attrNameLst>
                                      </p:cBhvr>
                                      <p:tavLst>
                                        <p:tav tm="0">
                                          <p:val>
                                            <p:fltVal val="0"/>
                                          </p:val>
                                        </p:tav>
                                        <p:tav tm="100000">
                                          <p:val>
                                            <p:strVal val="#ppt_h"/>
                                          </p:val>
                                        </p:tav>
                                      </p:tavLst>
                                    </p:anim>
                                    <p:animEffect transition="in" filter="fade">
                                      <p:cBhvr>
                                        <p:cTn id="128" dur="500"/>
                                        <p:tgtEl>
                                          <p:spTgt spid="5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117"/>
                                        </p:tgtEl>
                                        <p:attrNameLst>
                                          <p:attrName>style.visibility</p:attrName>
                                        </p:attrNameLst>
                                      </p:cBhvr>
                                      <p:to>
                                        <p:strVal val="visible"/>
                                      </p:to>
                                    </p:set>
                                    <p:anim calcmode="lin" valueType="num">
                                      <p:cBhvr>
                                        <p:cTn id="131" dur="500" fill="hold"/>
                                        <p:tgtEl>
                                          <p:spTgt spid="117"/>
                                        </p:tgtEl>
                                        <p:attrNameLst>
                                          <p:attrName>ppt_w</p:attrName>
                                        </p:attrNameLst>
                                      </p:cBhvr>
                                      <p:tavLst>
                                        <p:tav tm="0">
                                          <p:val>
                                            <p:fltVal val="0"/>
                                          </p:val>
                                        </p:tav>
                                        <p:tav tm="100000">
                                          <p:val>
                                            <p:strVal val="#ppt_w"/>
                                          </p:val>
                                        </p:tav>
                                      </p:tavLst>
                                    </p:anim>
                                    <p:anim calcmode="lin" valueType="num">
                                      <p:cBhvr>
                                        <p:cTn id="132" dur="500" fill="hold"/>
                                        <p:tgtEl>
                                          <p:spTgt spid="117"/>
                                        </p:tgtEl>
                                        <p:attrNameLst>
                                          <p:attrName>ppt_h</p:attrName>
                                        </p:attrNameLst>
                                      </p:cBhvr>
                                      <p:tavLst>
                                        <p:tav tm="0">
                                          <p:val>
                                            <p:fltVal val="0"/>
                                          </p:val>
                                        </p:tav>
                                        <p:tav tm="100000">
                                          <p:val>
                                            <p:strVal val="#ppt_h"/>
                                          </p:val>
                                        </p:tav>
                                      </p:tavLst>
                                    </p:anim>
                                    <p:animEffect transition="in" filter="fade">
                                      <p:cBhvr>
                                        <p:cTn id="133" dur="500"/>
                                        <p:tgtEl>
                                          <p:spTgt spid="117"/>
                                        </p:tgtEl>
                                      </p:cBhvr>
                                    </p:animEffect>
                                  </p:childTnLst>
                                </p:cTn>
                              </p:par>
                              <p:par>
                                <p:cTn id="134" presetID="53" presetClass="entr" presetSubtype="16" fill="hold" nodeType="withEffect">
                                  <p:stCondLst>
                                    <p:cond delay="0"/>
                                  </p:stCondLst>
                                  <p:childTnLst>
                                    <p:set>
                                      <p:cBhvr>
                                        <p:cTn id="135" dur="1" fill="hold">
                                          <p:stCondLst>
                                            <p:cond delay="0"/>
                                          </p:stCondLst>
                                        </p:cTn>
                                        <p:tgtEl>
                                          <p:spTgt spid="56"/>
                                        </p:tgtEl>
                                        <p:attrNameLst>
                                          <p:attrName>style.visibility</p:attrName>
                                        </p:attrNameLst>
                                      </p:cBhvr>
                                      <p:to>
                                        <p:strVal val="visible"/>
                                      </p:to>
                                    </p:set>
                                    <p:anim calcmode="lin" valueType="num">
                                      <p:cBhvr>
                                        <p:cTn id="136" dur="500" fill="hold"/>
                                        <p:tgtEl>
                                          <p:spTgt spid="56"/>
                                        </p:tgtEl>
                                        <p:attrNameLst>
                                          <p:attrName>ppt_w</p:attrName>
                                        </p:attrNameLst>
                                      </p:cBhvr>
                                      <p:tavLst>
                                        <p:tav tm="0">
                                          <p:val>
                                            <p:fltVal val="0"/>
                                          </p:val>
                                        </p:tav>
                                        <p:tav tm="100000">
                                          <p:val>
                                            <p:strVal val="#ppt_w"/>
                                          </p:val>
                                        </p:tav>
                                      </p:tavLst>
                                    </p:anim>
                                    <p:anim calcmode="lin" valueType="num">
                                      <p:cBhvr>
                                        <p:cTn id="137" dur="500" fill="hold"/>
                                        <p:tgtEl>
                                          <p:spTgt spid="56"/>
                                        </p:tgtEl>
                                        <p:attrNameLst>
                                          <p:attrName>ppt_h</p:attrName>
                                        </p:attrNameLst>
                                      </p:cBhvr>
                                      <p:tavLst>
                                        <p:tav tm="0">
                                          <p:val>
                                            <p:fltVal val="0"/>
                                          </p:val>
                                        </p:tav>
                                        <p:tav tm="100000">
                                          <p:val>
                                            <p:strVal val="#ppt_h"/>
                                          </p:val>
                                        </p:tav>
                                      </p:tavLst>
                                    </p:anim>
                                    <p:animEffect transition="in" filter="fade">
                                      <p:cBhvr>
                                        <p:cTn id="138" dur="500"/>
                                        <p:tgtEl>
                                          <p:spTgt spid="5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88"/>
                                        </p:tgtEl>
                                        <p:attrNameLst>
                                          <p:attrName>style.visibility</p:attrName>
                                        </p:attrNameLst>
                                      </p:cBhvr>
                                      <p:to>
                                        <p:strVal val="visible"/>
                                      </p:to>
                                    </p:set>
                                    <p:anim calcmode="lin" valueType="num">
                                      <p:cBhvr>
                                        <p:cTn id="141" dur="500" fill="hold"/>
                                        <p:tgtEl>
                                          <p:spTgt spid="88"/>
                                        </p:tgtEl>
                                        <p:attrNameLst>
                                          <p:attrName>ppt_w</p:attrName>
                                        </p:attrNameLst>
                                      </p:cBhvr>
                                      <p:tavLst>
                                        <p:tav tm="0">
                                          <p:val>
                                            <p:fltVal val="0"/>
                                          </p:val>
                                        </p:tav>
                                        <p:tav tm="100000">
                                          <p:val>
                                            <p:strVal val="#ppt_w"/>
                                          </p:val>
                                        </p:tav>
                                      </p:tavLst>
                                    </p:anim>
                                    <p:anim calcmode="lin" valueType="num">
                                      <p:cBhvr>
                                        <p:cTn id="142" dur="500" fill="hold"/>
                                        <p:tgtEl>
                                          <p:spTgt spid="88"/>
                                        </p:tgtEl>
                                        <p:attrNameLst>
                                          <p:attrName>ppt_h</p:attrName>
                                        </p:attrNameLst>
                                      </p:cBhvr>
                                      <p:tavLst>
                                        <p:tav tm="0">
                                          <p:val>
                                            <p:fltVal val="0"/>
                                          </p:val>
                                        </p:tav>
                                        <p:tav tm="100000">
                                          <p:val>
                                            <p:strVal val="#ppt_h"/>
                                          </p:val>
                                        </p:tav>
                                      </p:tavLst>
                                    </p:anim>
                                    <p:animEffect transition="in" filter="fade">
                                      <p:cBhvr>
                                        <p:cTn id="143" dur="500"/>
                                        <p:tgtEl>
                                          <p:spTgt spid="88"/>
                                        </p:tgtEl>
                                      </p:cBhvr>
                                    </p:animEffect>
                                  </p:childTnLst>
                                </p:cTn>
                              </p:par>
                              <p:par>
                                <p:cTn id="144" presetID="53" presetClass="entr" presetSubtype="16" fill="hold" nodeType="withEffect">
                                  <p:stCondLst>
                                    <p:cond delay="0"/>
                                  </p:stCondLst>
                                  <p:childTnLst>
                                    <p:set>
                                      <p:cBhvr>
                                        <p:cTn id="145" dur="1" fill="hold">
                                          <p:stCondLst>
                                            <p:cond delay="0"/>
                                          </p:stCondLst>
                                        </p:cTn>
                                        <p:tgtEl>
                                          <p:spTgt spid="57"/>
                                        </p:tgtEl>
                                        <p:attrNameLst>
                                          <p:attrName>style.visibility</p:attrName>
                                        </p:attrNameLst>
                                      </p:cBhvr>
                                      <p:to>
                                        <p:strVal val="visible"/>
                                      </p:to>
                                    </p:set>
                                    <p:anim calcmode="lin" valueType="num">
                                      <p:cBhvr>
                                        <p:cTn id="146" dur="500" fill="hold"/>
                                        <p:tgtEl>
                                          <p:spTgt spid="57"/>
                                        </p:tgtEl>
                                        <p:attrNameLst>
                                          <p:attrName>ppt_w</p:attrName>
                                        </p:attrNameLst>
                                      </p:cBhvr>
                                      <p:tavLst>
                                        <p:tav tm="0">
                                          <p:val>
                                            <p:fltVal val="0"/>
                                          </p:val>
                                        </p:tav>
                                        <p:tav tm="100000">
                                          <p:val>
                                            <p:strVal val="#ppt_w"/>
                                          </p:val>
                                        </p:tav>
                                      </p:tavLst>
                                    </p:anim>
                                    <p:anim calcmode="lin" valueType="num">
                                      <p:cBhvr>
                                        <p:cTn id="147" dur="500" fill="hold"/>
                                        <p:tgtEl>
                                          <p:spTgt spid="57"/>
                                        </p:tgtEl>
                                        <p:attrNameLst>
                                          <p:attrName>ppt_h</p:attrName>
                                        </p:attrNameLst>
                                      </p:cBhvr>
                                      <p:tavLst>
                                        <p:tav tm="0">
                                          <p:val>
                                            <p:fltVal val="0"/>
                                          </p:val>
                                        </p:tav>
                                        <p:tav tm="100000">
                                          <p:val>
                                            <p:strVal val="#ppt_h"/>
                                          </p:val>
                                        </p:tav>
                                      </p:tavLst>
                                    </p:anim>
                                    <p:animEffect transition="in" filter="fade">
                                      <p:cBhvr>
                                        <p:cTn id="148" dur="500"/>
                                        <p:tgtEl>
                                          <p:spTgt spid="57"/>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7"/>
                                        </p:tgtEl>
                                        <p:attrNameLst>
                                          <p:attrName>style.visibility</p:attrName>
                                        </p:attrNameLst>
                                      </p:cBhvr>
                                      <p:to>
                                        <p:strVal val="visible"/>
                                      </p:to>
                                    </p:set>
                                    <p:anim calcmode="lin" valueType="num">
                                      <p:cBhvr>
                                        <p:cTn id="151" dur="500" fill="hold"/>
                                        <p:tgtEl>
                                          <p:spTgt spid="127"/>
                                        </p:tgtEl>
                                        <p:attrNameLst>
                                          <p:attrName>ppt_w</p:attrName>
                                        </p:attrNameLst>
                                      </p:cBhvr>
                                      <p:tavLst>
                                        <p:tav tm="0">
                                          <p:val>
                                            <p:fltVal val="0"/>
                                          </p:val>
                                        </p:tav>
                                        <p:tav tm="100000">
                                          <p:val>
                                            <p:strVal val="#ppt_w"/>
                                          </p:val>
                                        </p:tav>
                                      </p:tavLst>
                                    </p:anim>
                                    <p:anim calcmode="lin" valueType="num">
                                      <p:cBhvr>
                                        <p:cTn id="152" dur="500" fill="hold"/>
                                        <p:tgtEl>
                                          <p:spTgt spid="127"/>
                                        </p:tgtEl>
                                        <p:attrNameLst>
                                          <p:attrName>ppt_h</p:attrName>
                                        </p:attrNameLst>
                                      </p:cBhvr>
                                      <p:tavLst>
                                        <p:tav tm="0">
                                          <p:val>
                                            <p:fltVal val="0"/>
                                          </p:val>
                                        </p:tav>
                                        <p:tav tm="100000">
                                          <p:val>
                                            <p:strVal val="#ppt_h"/>
                                          </p:val>
                                        </p:tav>
                                      </p:tavLst>
                                    </p:anim>
                                    <p:animEffect transition="in" filter="fade">
                                      <p:cBhvr>
                                        <p:cTn id="153" dur="500"/>
                                        <p:tgtEl>
                                          <p:spTgt spid="127"/>
                                        </p:tgtEl>
                                      </p:cBhvr>
                                    </p:animEffect>
                                  </p:childTnLst>
                                </p:cTn>
                              </p:par>
                              <p:par>
                                <p:cTn id="154" presetID="53" presetClass="entr" presetSubtype="16" fill="hold" nodeType="withEffect">
                                  <p:stCondLst>
                                    <p:cond delay="0"/>
                                  </p:stCondLst>
                                  <p:childTnLst>
                                    <p:set>
                                      <p:cBhvr>
                                        <p:cTn id="155" dur="1" fill="hold">
                                          <p:stCondLst>
                                            <p:cond delay="0"/>
                                          </p:stCondLst>
                                        </p:cTn>
                                        <p:tgtEl>
                                          <p:spTgt spid="58"/>
                                        </p:tgtEl>
                                        <p:attrNameLst>
                                          <p:attrName>style.visibility</p:attrName>
                                        </p:attrNameLst>
                                      </p:cBhvr>
                                      <p:to>
                                        <p:strVal val="visible"/>
                                      </p:to>
                                    </p:set>
                                    <p:anim calcmode="lin" valueType="num">
                                      <p:cBhvr>
                                        <p:cTn id="156" dur="500" fill="hold"/>
                                        <p:tgtEl>
                                          <p:spTgt spid="58"/>
                                        </p:tgtEl>
                                        <p:attrNameLst>
                                          <p:attrName>ppt_w</p:attrName>
                                        </p:attrNameLst>
                                      </p:cBhvr>
                                      <p:tavLst>
                                        <p:tav tm="0">
                                          <p:val>
                                            <p:fltVal val="0"/>
                                          </p:val>
                                        </p:tav>
                                        <p:tav tm="100000">
                                          <p:val>
                                            <p:strVal val="#ppt_w"/>
                                          </p:val>
                                        </p:tav>
                                      </p:tavLst>
                                    </p:anim>
                                    <p:anim calcmode="lin" valueType="num">
                                      <p:cBhvr>
                                        <p:cTn id="157" dur="500" fill="hold"/>
                                        <p:tgtEl>
                                          <p:spTgt spid="58"/>
                                        </p:tgtEl>
                                        <p:attrNameLst>
                                          <p:attrName>ppt_h</p:attrName>
                                        </p:attrNameLst>
                                      </p:cBhvr>
                                      <p:tavLst>
                                        <p:tav tm="0">
                                          <p:val>
                                            <p:fltVal val="0"/>
                                          </p:val>
                                        </p:tav>
                                        <p:tav tm="100000">
                                          <p:val>
                                            <p:strVal val="#ppt_h"/>
                                          </p:val>
                                        </p:tav>
                                      </p:tavLst>
                                    </p:anim>
                                    <p:animEffect transition="in" filter="fade">
                                      <p:cBhvr>
                                        <p:cTn id="158" dur="500"/>
                                        <p:tgtEl>
                                          <p:spTgt spid="58"/>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14"/>
                                        </p:tgtEl>
                                        <p:attrNameLst>
                                          <p:attrName>style.visibility</p:attrName>
                                        </p:attrNameLst>
                                      </p:cBhvr>
                                      <p:to>
                                        <p:strVal val="visible"/>
                                      </p:to>
                                    </p:set>
                                    <p:anim calcmode="lin" valueType="num">
                                      <p:cBhvr>
                                        <p:cTn id="161" dur="500" fill="hold"/>
                                        <p:tgtEl>
                                          <p:spTgt spid="114"/>
                                        </p:tgtEl>
                                        <p:attrNameLst>
                                          <p:attrName>ppt_w</p:attrName>
                                        </p:attrNameLst>
                                      </p:cBhvr>
                                      <p:tavLst>
                                        <p:tav tm="0">
                                          <p:val>
                                            <p:fltVal val="0"/>
                                          </p:val>
                                        </p:tav>
                                        <p:tav tm="100000">
                                          <p:val>
                                            <p:strVal val="#ppt_w"/>
                                          </p:val>
                                        </p:tav>
                                      </p:tavLst>
                                    </p:anim>
                                    <p:anim calcmode="lin" valueType="num">
                                      <p:cBhvr>
                                        <p:cTn id="162" dur="500" fill="hold"/>
                                        <p:tgtEl>
                                          <p:spTgt spid="114"/>
                                        </p:tgtEl>
                                        <p:attrNameLst>
                                          <p:attrName>ppt_h</p:attrName>
                                        </p:attrNameLst>
                                      </p:cBhvr>
                                      <p:tavLst>
                                        <p:tav tm="0">
                                          <p:val>
                                            <p:fltVal val="0"/>
                                          </p:val>
                                        </p:tav>
                                        <p:tav tm="100000">
                                          <p:val>
                                            <p:strVal val="#ppt_h"/>
                                          </p:val>
                                        </p:tav>
                                      </p:tavLst>
                                    </p:anim>
                                    <p:animEffect transition="in" filter="fade">
                                      <p:cBhvr>
                                        <p:cTn id="163" dur="500"/>
                                        <p:tgtEl>
                                          <p:spTgt spid="114"/>
                                        </p:tgtEl>
                                      </p:cBhvr>
                                    </p:animEffect>
                                  </p:childTnLst>
                                </p:cTn>
                              </p:par>
                              <p:par>
                                <p:cTn id="164" presetID="53" presetClass="entr" presetSubtype="16" fill="hold"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p:cTn id="166" dur="500" fill="hold"/>
                                        <p:tgtEl>
                                          <p:spTgt spid="59"/>
                                        </p:tgtEl>
                                        <p:attrNameLst>
                                          <p:attrName>ppt_w</p:attrName>
                                        </p:attrNameLst>
                                      </p:cBhvr>
                                      <p:tavLst>
                                        <p:tav tm="0">
                                          <p:val>
                                            <p:fltVal val="0"/>
                                          </p:val>
                                        </p:tav>
                                        <p:tav tm="100000">
                                          <p:val>
                                            <p:strVal val="#ppt_w"/>
                                          </p:val>
                                        </p:tav>
                                      </p:tavLst>
                                    </p:anim>
                                    <p:anim calcmode="lin" valueType="num">
                                      <p:cBhvr>
                                        <p:cTn id="167" dur="500" fill="hold"/>
                                        <p:tgtEl>
                                          <p:spTgt spid="59"/>
                                        </p:tgtEl>
                                        <p:attrNameLst>
                                          <p:attrName>ppt_h</p:attrName>
                                        </p:attrNameLst>
                                      </p:cBhvr>
                                      <p:tavLst>
                                        <p:tav tm="0">
                                          <p:val>
                                            <p:fltVal val="0"/>
                                          </p:val>
                                        </p:tav>
                                        <p:tav tm="100000">
                                          <p:val>
                                            <p:strVal val="#ppt_h"/>
                                          </p:val>
                                        </p:tav>
                                      </p:tavLst>
                                    </p:anim>
                                    <p:animEffect transition="in" filter="fade">
                                      <p:cBhvr>
                                        <p:cTn id="168" dur="500"/>
                                        <p:tgtEl>
                                          <p:spTgt spid="59"/>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57"/>
                                        </p:tgtEl>
                                        <p:attrNameLst>
                                          <p:attrName>style.visibility</p:attrName>
                                        </p:attrNameLst>
                                      </p:cBhvr>
                                      <p:to>
                                        <p:strVal val="visible"/>
                                      </p:to>
                                    </p:set>
                                    <p:anim calcmode="lin" valueType="num">
                                      <p:cBhvr>
                                        <p:cTn id="171" dur="500" fill="hold"/>
                                        <p:tgtEl>
                                          <p:spTgt spid="157"/>
                                        </p:tgtEl>
                                        <p:attrNameLst>
                                          <p:attrName>ppt_w</p:attrName>
                                        </p:attrNameLst>
                                      </p:cBhvr>
                                      <p:tavLst>
                                        <p:tav tm="0">
                                          <p:val>
                                            <p:fltVal val="0"/>
                                          </p:val>
                                        </p:tav>
                                        <p:tav tm="100000">
                                          <p:val>
                                            <p:strVal val="#ppt_w"/>
                                          </p:val>
                                        </p:tav>
                                      </p:tavLst>
                                    </p:anim>
                                    <p:anim calcmode="lin" valueType="num">
                                      <p:cBhvr>
                                        <p:cTn id="172" dur="500" fill="hold"/>
                                        <p:tgtEl>
                                          <p:spTgt spid="157"/>
                                        </p:tgtEl>
                                        <p:attrNameLst>
                                          <p:attrName>ppt_h</p:attrName>
                                        </p:attrNameLst>
                                      </p:cBhvr>
                                      <p:tavLst>
                                        <p:tav tm="0">
                                          <p:val>
                                            <p:fltVal val="0"/>
                                          </p:val>
                                        </p:tav>
                                        <p:tav tm="100000">
                                          <p:val>
                                            <p:strVal val="#ppt_h"/>
                                          </p:val>
                                        </p:tav>
                                      </p:tavLst>
                                    </p:anim>
                                    <p:animEffect transition="in" filter="fade">
                                      <p:cBhvr>
                                        <p:cTn id="173" dur="500"/>
                                        <p:tgtEl>
                                          <p:spTgt spid="157"/>
                                        </p:tgtEl>
                                      </p:cBhvr>
                                    </p:animEffect>
                                  </p:childTnLst>
                                </p:cTn>
                              </p:par>
                              <p:par>
                                <p:cTn id="174" presetID="53" presetClass="entr" presetSubtype="16" fill="hold" nodeType="withEffect">
                                  <p:stCondLst>
                                    <p:cond delay="0"/>
                                  </p:stCondLst>
                                  <p:childTnLst>
                                    <p:set>
                                      <p:cBhvr>
                                        <p:cTn id="175" dur="1" fill="hold">
                                          <p:stCondLst>
                                            <p:cond delay="0"/>
                                          </p:stCondLst>
                                        </p:cTn>
                                        <p:tgtEl>
                                          <p:spTgt spid="60"/>
                                        </p:tgtEl>
                                        <p:attrNameLst>
                                          <p:attrName>style.visibility</p:attrName>
                                        </p:attrNameLst>
                                      </p:cBhvr>
                                      <p:to>
                                        <p:strVal val="visible"/>
                                      </p:to>
                                    </p:set>
                                    <p:anim calcmode="lin" valueType="num">
                                      <p:cBhvr>
                                        <p:cTn id="176" dur="500" fill="hold"/>
                                        <p:tgtEl>
                                          <p:spTgt spid="60"/>
                                        </p:tgtEl>
                                        <p:attrNameLst>
                                          <p:attrName>ppt_w</p:attrName>
                                        </p:attrNameLst>
                                      </p:cBhvr>
                                      <p:tavLst>
                                        <p:tav tm="0">
                                          <p:val>
                                            <p:fltVal val="0"/>
                                          </p:val>
                                        </p:tav>
                                        <p:tav tm="100000">
                                          <p:val>
                                            <p:strVal val="#ppt_w"/>
                                          </p:val>
                                        </p:tav>
                                      </p:tavLst>
                                    </p:anim>
                                    <p:anim calcmode="lin" valueType="num">
                                      <p:cBhvr>
                                        <p:cTn id="177" dur="500" fill="hold"/>
                                        <p:tgtEl>
                                          <p:spTgt spid="60"/>
                                        </p:tgtEl>
                                        <p:attrNameLst>
                                          <p:attrName>ppt_h</p:attrName>
                                        </p:attrNameLst>
                                      </p:cBhvr>
                                      <p:tavLst>
                                        <p:tav tm="0">
                                          <p:val>
                                            <p:fltVal val="0"/>
                                          </p:val>
                                        </p:tav>
                                        <p:tav tm="100000">
                                          <p:val>
                                            <p:strVal val="#ppt_h"/>
                                          </p:val>
                                        </p:tav>
                                      </p:tavLst>
                                    </p:anim>
                                    <p:animEffect transition="in" filter="fade">
                                      <p:cBhvr>
                                        <p:cTn id="178" dur="500"/>
                                        <p:tgtEl>
                                          <p:spTgt spid="60"/>
                                        </p:tgtEl>
                                      </p:cBhvr>
                                    </p:animEffect>
                                  </p:childTnLst>
                                </p:cTn>
                              </p:par>
                              <p:par>
                                <p:cTn id="179" presetID="53" presetClass="entr" presetSubtype="16" fill="hold" grpId="0" nodeType="withEffect">
                                  <p:stCondLst>
                                    <p:cond delay="0"/>
                                  </p:stCondLst>
                                  <p:childTnLst>
                                    <p:set>
                                      <p:cBhvr>
                                        <p:cTn id="180" dur="1" fill="hold">
                                          <p:stCondLst>
                                            <p:cond delay="0"/>
                                          </p:stCondLst>
                                        </p:cTn>
                                        <p:tgtEl>
                                          <p:spTgt spid="122"/>
                                        </p:tgtEl>
                                        <p:attrNameLst>
                                          <p:attrName>style.visibility</p:attrName>
                                        </p:attrNameLst>
                                      </p:cBhvr>
                                      <p:to>
                                        <p:strVal val="visible"/>
                                      </p:to>
                                    </p:set>
                                    <p:anim calcmode="lin" valueType="num">
                                      <p:cBhvr>
                                        <p:cTn id="181" dur="500" fill="hold"/>
                                        <p:tgtEl>
                                          <p:spTgt spid="122"/>
                                        </p:tgtEl>
                                        <p:attrNameLst>
                                          <p:attrName>ppt_w</p:attrName>
                                        </p:attrNameLst>
                                      </p:cBhvr>
                                      <p:tavLst>
                                        <p:tav tm="0">
                                          <p:val>
                                            <p:fltVal val="0"/>
                                          </p:val>
                                        </p:tav>
                                        <p:tav tm="100000">
                                          <p:val>
                                            <p:strVal val="#ppt_w"/>
                                          </p:val>
                                        </p:tav>
                                      </p:tavLst>
                                    </p:anim>
                                    <p:anim calcmode="lin" valueType="num">
                                      <p:cBhvr>
                                        <p:cTn id="182" dur="500" fill="hold"/>
                                        <p:tgtEl>
                                          <p:spTgt spid="122"/>
                                        </p:tgtEl>
                                        <p:attrNameLst>
                                          <p:attrName>ppt_h</p:attrName>
                                        </p:attrNameLst>
                                      </p:cBhvr>
                                      <p:tavLst>
                                        <p:tav tm="0">
                                          <p:val>
                                            <p:fltVal val="0"/>
                                          </p:val>
                                        </p:tav>
                                        <p:tav tm="100000">
                                          <p:val>
                                            <p:strVal val="#ppt_h"/>
                                          </p:val>
                                        </p:tav>
                                      </p:tavLst>
                                    </p:anim>
                                    <p:animEffect transition="in" filter="fade">
                                      <p:cBhvr>
                                        <p:cTn id="183" dur="500"/>
                                        <p:tgtEl>
                                          <p:spTgt spid="122"/>
                                        </p:tgtEl>
                                      </p:cBhvr>
                                    </p:animEffect>
                                  </p:childTnLst>
                                </p:cTn>
                              </p:par>
                              <p:par>
                                <p:cTn id="184" presetID="53" presetClass="entr" presetSubtype="16" fill="hold" nodeType="withEffect">
                                  <p:stCondLst>
                                    <p:cond delay="0"/>
                                  </p:stCondLst>
                                  <p:childTnLst>
                                    <p:set>
                                      <p:cBhvr>
                                        <p:cTn id="185" dur="1" fill="hold">
                                          <p:stCondLst>
                                            <p:cond delay="0"/>
                                          </p:stCondLst>
                                        </p:cTn>
                                        <p:tgtEl>
                                          <p:spTgt spid="61"/>
                                        </p:tgtEl>
                                        <p:attrNameLst>
                                          <p:attrName>style.visibility</p:attrName>
                                        </p:attrNameLst>
                                      </p:cBhvr>
                                      <p:to>
                                        <p:strVal val="visible"/>
                                      </p:to>
                                    </p:set>
                                    <p:anim calcmode="lin" valueType="num">
                                      <p:cBhvr>
                                        <p:cTn id="186" dur="500" fill="hold"/>
                                        <p:tgtEl>
                                          <p:spTgt spid="61"/>
                                        </p:tgtEl>
                                        <p:attrNameLst>
                                          <p:attrName>ppt_w</p:attrName>
                                        </p:attrNameLst>
                                      </p:cBhvr>
                                      <p:tavLst>
                                        <p:tav tm="0">
                                          <p:val>
                                            <p:fltVal val="0"/>
                                          </p:val>
                                        </p:tav>
                                        <p:tav tm="100000">
                                          <p:val>
                                            <p:strVal val="#ppt_w"/>
                                          </p:val>
                                        </p:tav>
                                      </p:tavLst>
                                    </p:anim>
                                    <p:anim calcmode="lin" valueType="num">
                                      <p:cBhvr>
                                        <p:cTn id="187" dur="500" fill="hold"/>
                                        <p:tgtEl>
                                          <p:spTgt spid="61"/>
                                        </p:tgtEl>
                                        <p:attrNameLst>
                                          <p:attrName>ppt_h</p:attrName>
                                        </p:attrNameLst>
                                      </p:cBhvr>
                                      <p:tavLst>
                                        <p:tav tm="0">
                                          <p:val>
                                            <p:fltVal val="0"/>
                                          </p:val>
                                        </p:tav>
                                        <p:tav tm="100000">
                                          <p:val>
                                            <p:strVal val="#ppt_h"/>
                                          </p:val>
                                        </p:tav>
                                      </p:tavLst>
                                    </p:anim>
                                    <p:animEffect transition="in" filter="fade">
                                      <p:cBhvr>
                                        <p:cTn id="188" dur="500"/>
                                        <p:tgtEl>
                                          <p:spTgt spid="61"/>
                                        </p:tgtEl>
                                      </p:cBhvr>
                                    </p:animEffect>
                                  </p:childTnLst>
                                </p:cTn>
                              </p:par>
                              <p:par>
                                <p:cTn id="189" presetID="53" presetClass="entr" presetSubtype="16" fill="hold" grpId="0" nodeType="withEffect">
                                  <p:stCondLst>
                                    <p:cond delay="0"/>
                                  </p:stCondLst>
                                  <p:childTnLst>
                                    <p:set>
                                      <p:cBhvr>
                                        <p:cTn id="190" dur="1" fill="hold">
                                          <p:stCondLst>
                                            <p:cond delay="0"/>
                                          </p:stCondLst>
                                        </p:cTn>
                                        <p:tgtEl>
                                          <p:spTgt spid="119"/>
                                        </p:tgtEl>
                                        <p:attrNameLst>
                                          <p:attrName>style.visibility</p:attrName>
                                        </p:attrNameLst>
                                      </p:cBhvr>
                                      <p:to>
                                        <p:strVal val="visible"/>
                                      </p:to>
                                    </p:set>
                                    <p:anim calcmode="lin" valueType="num">
                                      <p:cBhvr>
                                        <p:cTn id="191" dur="500" fill="hold"/>
                                        <p:tgtEl>
                                          <p:spTgt spid="119"/>
                                        </p:tgtEl>
                                        <p:attrNameLst>
                                          <p:attrName>ppt_w</p:attrName>
                                        </p:attrNameLst>
                                      </p:cBhvr>
                                      <p:tavLst>
                                        <p:tav tm="0">
                                          <p:val>
                                            <p:fltVal val="0"/>
                                          </p:val>
                                        </p:tav>
                                        <p:tav tm="100000">
                                          <p:val>
                                            <p:strVal val="#ppt_w"/>
                                          </p:val>
                                        </p:tav>
                                      </p:tavLst>
                                    </p:anim>
                                    <p:anim calcmode="lin" valueType="num">
                                      <p:cBhvr>
                                        <p:cTn id="192" dur="500" fill="hold"/>
                                        <p:tgtEl>
                                          <p:spTgt spid="119"/>
                                        </p:tgtEl>
                                        <p:attrNameLst>
                                          <p:attrName>ppt_h</p:attrName>
                                        </p:attrNameLst>
                                      </p:cBhvr>
                                      <p:tavLst>
                                        <p:tav tm="0">
                                          <p:val>
                                            <p:fltVal val="0"/>
                                          </p:val>
                                        </p:tav>
                                        <p:tav tm="100000">
                                          <p:val>
                                            <p:strVal val="#ppt_h"/>
                                          </p:val>
                                        </p:tav>
                                      </p:tavLst>
                                    </p:anim>
                                    <p:animEffect transition="in" filter="fade">
                                      <p:cBhvr>
                                        <p:cTn id="193" dur="500"/>
                                        <p:tgtEl>
                                          <p:spTgt spid="119"/>
                                        </p:tgtEl>
                                      </p:cBhvr>
                                    </p:animEffect>
                                  </p:childTnLst>
                                </p:cTn>
                              </p:par>
                              <p:par>
                                <p:cTn id="194" presetID="53" presetClass="entr" presetSubtype="16" fill="hold" nodeType="withEffect">
                                  <p:stCondLst>
                                    <p:cond delay="0"/>
                                  </p:stCondLst>
                                  <p:childTnLst>
                                    <p:set>
                                      <p:cBhvr>
                                        <p:cTn id="195" dur="1" fill="hold">
                                          <p:stCondLst>
                                            <p:cond delay="0"/>
                                          </p:stCondLst>
                                        </p:cTn>
                                        <p:tgtEl>
                                          <p:spTgt spid="62"/>
                                        </p:tgtEl>
                                        <p:attrNameLst>
                                          <p:attrName>style.visibility</p:attrName>
                                        </p:attrNameLst>
                                      </p:cBhvr>
                                      <p:to>
                                        <p:strVal val="visible"/>
                                      </p:to>
                                    </p:set>
                                    <p:anim calcmode="lin" valueType="num">
                                      <p:cBhvr>
                                        <p:cTn id="196" dur="500" fill="hold"/>
                                        <p:tgtEl>
                                          <p:spTgt spid="62"/>
                                        </p:tgtEl>
                                        <p:attrNameLst>
                                          <p:attrName>ppt_w</p:attrName>
                                        </p:attrNameLst>
                                      </p:cBhvr>
                                      <p:tavLst>
                                        <p:tav tm="0">
                                          <p:val>
                                            <p:fltVal val="0"/>
                                          </p:val>
                                        </p:tav>
                                        <p:tav tm="100000">
                                          <p:val>
                                            <p:strVal val="#ppt_w"/>
                                          </p:val>
                                        </p:tav>
                                      </p:tavLst>
                                    </p:anim>
                                    <p:anim calcmode="lin" valueType="num">
                                      <p:cBhvr>
                                        <p:cTn id="197" dur="500" fill="hold"/>
                                        <p:tgtEl>
                                          <p:spTgt spid="62"/>
                                        </p:tgtEl>
                                        <p:attrNameLst>
                                          <p:attrName>ppt_h</p:attrName>
                                        </p:attrNameLst>
                                      </p:cBhvr>
                                      <p:tavLst>
                                        <p:tav tm="0">
                                          <p:val>
                                            <p:fltVal val="0"/>
                                          </p:val>
                                        </p:tav>
                                        <p:tav tm="100000">
                                          <p:val>
                                            <p:strVal val="#ppt_h"/>
                                          </p:val>
                                        </p:tav>
                                      </p:tavLst>
                                    </p:anim>
                                    <p:animEffect transition="in" filter="fade">
                                      <p:cBhvr>
                                        <p:cTn id="198" dur="500"/>
                                        <p:tgtEl>
                                          <p:spTgt spid="62"/>
                                        </p:tgtEl>
                                      </p:cBhvr>
                                    </p:animEffect>
                                  </p:childTnLst>
                                </p:cTn>
                              </p:par>
                              <p:par>
                                <p:cTn id="199" presetID="53" presetClass="entr" presetSubtype="16" fill="hold" grpId="0" nodeType="withEffect">
                                  <p:stCondLst>
                                    <p:cond delay="0"/>
                                  </p:stCondLst>
                                  <p:childTnLst>
                                    <p:set>
                                      <p:cBhvr>
                                        <p:cTn id="200" dur="1" fill="hold">
                                          <p:stCondLst>
                                            <p:cond delay="0"/>
                                          </p:stCondLst>
                                        </p:cTn>
                                        <p:tgtEl>
                                          <p:spTgt spid="161"/>
                                        </p:tgtEl>
                                        <p:attrNameLst>
                                          <p:attrName>style.visibility</p:attrName>
                                        </p:attrNameLst>
                                      </p:cBhvr>
                                      <p:to>
                                        <p:strVal val="visible"/>
                                      </p:to>
                                    </p:set>
                                    <p:anim calcmode="lin" valueType="num">
                                      <p:cBhvr>
                                        <p:cTn id="201" dur="500" fill="hold"/>
                                        <p:tgtEl>
                                          <p:spTgt spid="161"/>
                                        </p:tgtEl>
                                        <p:attrNameLst>
                                          <p:attrName>ppt_w</p:attrName>
                                        </p:attrNameLst>
                                      </p:cBhvr>
                                      <p:tavLst>
                                        <p:tav tm="0">
                                          <p:val>
                                            <p:fltVal val="0"/>
                                          </p:val>
                                        </p:tav>
                                        <p:tav tm="100000">
                                          <p:val>
                                            <p:strVal val="#ppt_w"/>
                                          </p:val>
                                        </p:tav>
                                      </p:tavLst>
                                    </p:anim>
                                    <p:anim calcmode="lin" valueType="num">
                                      <p:cBhvr>
                                        <p:cTn id="202" dur="500" fill="hold"/>
                                        <p:tgtEl>
                                          <p:spTgt spid="161"/>
                                        </p:tgtEl>
                                        <p:attrNameLst>
                                          <p:attrName>ppt_h</p:attrName>
                                        </p:attrNameLst>
                                      </p:cBhvr>
                                      <p:tavLst>
                                        <p:tav tm="0">
                                          <p:val>
                                            <p:fltVal val="0"/>
                                          </p:val>
                                        </p:tav>
                                        <p:tav tm="100000">
                                          <p:val>
                                            <p:strVal val="#ppt_h"/>
                                          </p:val>
                                        </p:tav>
                                      </p:tavLst>
                                    </p:anim>
                                    <p:animEffect transition="in" filter="fade">
                                      <p:cBhvr>
                                        <p:cTn id="203" dur="500"/>
                                        <p:tgtEl>
                                          <p:spTgt spid="161"/>
                                        </p:tgtEl>
                                      </p:cBhvr>
                                    </p:animEffect>
                                  </p:childTnLst>
                                </p:cTn>
                              </p:par>
                              <p:par>
                                <p:cTn id="204" presetID="53" presetClass="entr" presetSubtype="16" fill="hold" nodeType="withEffect">
                                  <p:stCondLst>
                                    <p:cond delay="0"/>
                                  </p:stCondLst>
                                  <p:childTnLst>
                                    <p:set>
                                      <p:cBhvr>
                                        <p:cTn id="205" dur="1" fill="hold">
                                          <p:stCondLst>
                                            <p:cond delay="0"/>
                                          </p:stCondLst>
                                        </p:cTn>
                                        <p:tgtEl>
                                          <p:spTgt spid="2"/>
                                        </p:tgtEl>
                                        <p:attrNameLst>
                                          <p:attrName>style.visibility</p:attrName>
                                        </p:attrNameLst>
                                      </p:cBhvr>
                                      <p:to>
                                        <p:strVal val="visible"/>
                                      </p:to>
                                    </p:set>
                                    <p:anim calcmode="lin" valueType="num">
                                      <p:cBhvr>
                                        <p:cTn id="206" dur="500" fill="hold"/>
                                        <p:tgtEl>
                                          <p:spTgt spid="2"/>
                                        </p:tgtEl>
                                        <p:attrNameLst>
                                          <p:attrName>ppt_w</p:attrName>
                                        </p:attrNameLst>
                                      </p:cBhvr>
                                      <p:tavLst>
                                        <p:tav tm="0">
                                          <p:val>
                                            <p:fltVal val="0"/>
                                          </p:val>
                                        </p:tav>
                                        <p:tav tm="100000">
                                          <p:val>
                                            <p:strVal val="#ppt_w"/>
                                          </p:val>
                                        </p:tav>
                                      </p:tavLst>
                                    </p:anim>
                                    <p:anim calcmode="lin" valueType="num">
                                      <p:cBhvr>
                                        <p:cTn id="207" dur="500" fill="hold"/>
                                        <p:tgtEl>
                                          <p:spTgt spid="2"/>
                                        </p:tgtEl>
                                        <p:attrNameLst>
                                          <p:attrName>ppt_h</p:attrName>
                                        </p:attrNameLst>
                                      </p:cBhvr>
                                      <p:tavLst>
                                        <p:tav tm="0">
                                          <p:val>
                                            <p:fltVal val="0"/>
                                          </p:val>
                                        </p:tav>
                                        <p:tav tm="100000">
                                          <p:val>
                                            <p:strVal val="#ppt_h"/>
                                          </p:val>
                                        </p:tav>
                                      </p:tavLst>
                                    </p:anim>
                                    <p:animEffect transition="in" filter="fade">
                                      <p:cBhvr>
                                        <p:cTn id="208" dur="500"/>
                                        <p:tgtEl>
                                          <p:spTgt spid="2"/>
                                        </p:tgtEl>
                                      </p:cBhvr>
                                    </p:animEffect>
                                  </p:childTnLst>
                                </p:cTn>
                              </p:par>
                              <p:par>
                                <p:cTn id="209" presetID="53" presetClass="entr" presetSubtype="16" fill="hold" grpId="0" nodeType="withEffect">
                                  <p:stCondLst>
                                    <p:cond delay="0"/>
                                  </p:stCondLst>
                                  <p:childTnLst>
                                    <p:set>
                                      <p:cBhvr>
                                        <p:cTn id="210" dur="1" fill="hold">
                                          <p:stCondLst>
                                            <p:cond delay="0"/>
                                          </p:stCondLst>
                                        </p:cTn>
                                        <p:tgtEl>
                                          <p:spTgt spid="115"/>
                                        </p:tgtEl>
                                        <p:attrNameLst>
                                          <p:attrName>style.visibility</p:attrName>
                                        </p:attrNameLst>
                                      </p:cBhvr>
                                      <p:to>
                                        <p:strVal val="visible"/>
                                      </p:to>
                                    </p:set>
                                    <p:anim calcmode="lin" valueType="num">
                                      <p:cBhvr>
                                        <p:cTn id="211" dur="500" fill="hold"/>
                                        <p:tgtEl>
                                          <p:spTgt spid="115"/>
                                        </p:tgtEl>
                                        <p:attrNameLst>
                                          <p:attrName>ppt_w</p:attrName>
                                        </p:attrNameLst>
                                      </p:cBhvr>
                                      <p:tavLst>
                                        <p:tav tm="0">
                                          <p:val>
                                            <p:fltVal val="0"/>
                                          </p:val>
                                        </p:tav>
                                        <p:tav tm="100000">
                                          <p:val>
                                            <p:strVal val="#ppt_w"/>
                                          </p:val>
                                        </p:tav>
                                      </p:tavLst>
                                    </p:anim>
                                    <p:anim calcmode="lin" valueType="num">
                                      <p:cBhvr>
                                        <p:cTn id="212" dur="500" fill="hold"/>
                                        <p:tgtEl>
                                          <p:spTgt spid="115"/>
                                        </p:tgtEl>
                                        <p:attrNameLst>
                                          <p:attrName>ppt_h</p:attrName>
                                        </p:attrNameLst>
                                      </p:cBhvr>
                                      <p:tavLst>
                                        <p:tav tm="0">
                                          <p:val>
                                            <p:fltVal val="0"/>
                                          </p:val>
                                        </p:tav>
                                        <p:tav tm="100000">
                                          <p:val>
                                            <p:strVal val="#ppt_h"/>
                                          </p:val>
                                        </p:tav>
                                      </p:tavLst>
                                    </p:anim>
                                    <p:animEffect transition="in" filter="fade">
                                      <p:cBhvr>
                                        <p:cTn id="213" dur="500"/>
                                        <p:tgtEl>
                                          <p:spTgt spid="115"/>
                                        </p:tgtEl>
                                      </p:cBhvr>
                                    </p:animEffect>
                                  </p:childTnLst>
                                </p:cTn>
                              </p:par>
                              <p:par>
                                <p:cTn id="214" presetID="53" presetClass="entr" presetSubtype="16" fill="hold" nodeType="withEffect">
                                  <p:stCondLst>
                                    <p:cond delay="0"/>
                                  </p:stCondLst>
                                  <p:childTnLst>
                                    <p:set>
                                      <p:cBhvr>
                                        <p:cTn id="215" dur="1" fill="hold">
                                          <p:stCondLst>
                                            <p:cond delay="0"/>
                                          </p:stCondLst>
                                        </p:cTn>
                                        <p:tgtEl>
                                          <p:spTgt spid="66"/>
                                        </p:tgtEl>
                                        <p:attrNameLst>
                                          <p:attrName>style.visibility</p:attrName>
                                        </p:attrNameLst>
                                      </p:cBhvr>
                                      <p:to>
                                        <p:strVal val="visible"/>
                                      </p:to>
                                    </p:set>
                                    <p:anim calcmode="lin" valueType="num">
                                      <p:cBhvr>
                                        <p:cTn id="216" dur="500" fill="hold"/>
                                        <p:tgtEl>
                                          <p:spTgt spid="66"/>
                                        </p:tgtEl>
                                        <p:attrNameLst>
                                          <p:attrName>ppt_w</p:attrName>
                                        </p:attrNameLst>
                                      </p:cBhvr>
                                      <p:tavLst>
                                        <p:tav tm="0">
                                          <p:val>
                                            <p:fltVal val="0"/>
                                          </p:val>
                                        </p:tav>
                                        <p:tav tm="100000">
                                          <p:val>
                                            <p:strVal val="#ppt_w"/>
                                          </p:val>
                                        </p:tav>
                                      </p:tavLst>
                                    </p:anim>
                                    <p:anim calcmode="lin" valueType="num">
                                      <p:cBhvr>
                                        <p:cTn id="217" dur="500" fill="hold"/>
                                        <p:tgtEl>
                                          <p:spTgt spid="66"/>
                                        </p:tgtEl>
                                        <p:attrNameLst>
                                          <p:attrName>ppt_h</p:attrName>
                                        </p:attrNameLst>
                                      </p:cBhvr>
                                      <p:tavLst>
                                        <p:tav tm="0">
                                          <p:val>
                                            <p:fltVal val="0"/>
                                          </p:val>
                                        </p:tav>
                                        <p:tav tm="100000">
                                          <p:val>
                                            <p:strVal val="#ppt_h"/>
                                          </p:val>
                                        </p:tav>
                                      </p:tavLst>
                                    </p:anim>
                                    <p:animEffect transition="in" filter="fade">
                                      <p:cBhvr>
                                        <p:cTn id="218" dur="500"/>
                                        <p:tgtEl>
                                          <p:spTgt spid="66"/>
                                        </p:tgtEl>
                                      </p:cBhvr>
                                    </p:animEffect>
                                  </p:childTnLst>
                                </p:cTn>
                              </p:par>
                              <p:par>
                                <p:cTn id="219" presetID="53" presetClass="entr" presetSubtype="16" fill="hold" grpId="0" nodeType="withEffect">
                                  <p:stCondLst>
                                    <p:cond delay="0"/>
                                  </p:stCondLst>
                                  <p:childTnLst>
                                    <p:set>
                                      <p:cBhvr>
                                        <p:cTn id="220" dur="1" fill="hold">
                                          <p:stCondLst>
                                            <p:cond delay="0"/>
                                          </p:stCondLst>
                                        </p:cTn>
                                        <p:tgtEl>
                                          <p:spTgt spid="163"/>
                                        </p:tgtEl>
                                        <p:attrNameLst>
                                          <p:attrName>style.visibility</p:attrName>
                                        </p:attrNameLst>
                                      </p:cBhvr>
                                      <p:to>
                                        <p:strVal val="visible"/>
                                      </p:to>
                                    </p:set>
                                    <p:anim calcmode="lin" valueType="num">
                                      <p:cBhvr>
                                        <p:cTn id="221" dur="500" fill="hold"/>
                                        <p:tgtEl>
                                          <p:spTgt spid="163"/>
                                        </p:tgtEl>
                                        <p:attrNameLst>
                                          <p:attrName>ppt_w</p:attrName>
                                        </p:attrNameLst>
                                      </p:cBhvr>
                                      <p:tavLst>
                                        <p:tav tm="0">
                                          <p:val>
                                            <p:fltVal val="0"/>
                                          </p:val>
                                        </p:tav>
                                        <p:tav tm="100000">
                                          <p:val>
                                            <p:strVal val="#ppt_w"/>
                                          </p:val>
                                        </p:tav>
                                      </p:tavLst>
                                    </p:anim>
                                    <p:anim calcmode="lin" valueType="num">
                                      <p:cBhvr>
                                        <p:cTn id="222" dur="500" fill="hold"/>
                                        <p:tgtEl>
                                          <p:spTgt spid="163"/>
                                        </p:tgtEl>
                                        <p:attrNameLst>
                                          <p:attrName>ppt_h</p:attrName>
                                        </p:attrNameLst>
                                      </p:cBhvr>
                                      <p:tavLst>
                                        <p:tav tm="0">
                                          <p:val>
                                            <p:fltVal val="0"/>
                                          </p:val>
                                        </p:tav>
                                        <p:tav tm="100000">
                                          <p:val>
                                            <p:strVal val="#ppt_h"/>
                                          </p:val>
                                        </p:tav>
                                      </p:tavLst>
                                    </p:anim>
                                    <p:animEffect transition="in" filter="fade">
                                      <p:cBhvr>
                                        <p:cTn id="223" dur="500"/>
                                        <p:tgtEl>
                                          <p:spTgt spid="163"/>
                                        </p:tgtEl>
                                      </p:cBhvr>
                                    </p:animEffect>
                                  </p:childTnLst>
                                </p:cTn>
                              </p:par>
                              <p:par>
                                <p:cTn id="224" presetID="53" presetClass="entr" presetSubtype="16" fill="hold" nodeType="withEffect">
                                  <p:stCondLst>
                                    <p:cond delay="0"/>
                                  </p:stCondLst>
                                  <p:childTnLst>
                                    <p:set>
                                      <p:cBhvr>
                                        <p:cTn id="225" dur="1" fill="hold">
                                          <p:stCondLst>
                                            <p:cond delay="0"/>
                                          </p:stCondLst>
                                        </p:cTn>
                                        <p:tgtEl>
                                          <p:spTgt spid="67"/>
                                        </p:tgtEl>
                                        <p:attrNameLst>
                                          <p:attrName>style.visibility</p:attrName>
                                        </p:attrNameLst>
                                      </p:cBhvr>
                                      <p:to>
                                        <p:strVal val="visible"/>
                                      </p:to>
                                    </p:set>
                                    <p:anim calcmode="lin" valueType="num">
                                      <p:cBhvr>
                                        <p:cTn id="226" dur="500" fill="hold"/>
                                        <p:tgtEl>
                                          <p:spTgt spid="67"/>
                                        </p:tgtEl>
                                        <p:attrNameLst>
                                          <p:attrName>ppt_w</p:attrName>
                                        </p:attrNameLst>
                                      </p:cBhvr>
                                      <p:tavLst>
                                        <p:tav tm="0">
                                          <p:val>
                                            <p:fltVal val="0"/>
                                          </p:val>
                                        </p:tav>
                                        <p:tav tm="100000">
                                          <p:val>
                                            <p:strVal val="#ppt_w"/>
                                          </p:val>
                                        </p:tav>
                                      </p:tavLst>
                                    </p:anim>
                                    <p:anim calcmode="lin" valueType="num">
                                      <p:cBhvr>
                                        <p:cTn id="227" dur="500" fill="hold"/>
                                        <p:tgtEl>
                                          <p:spTgt spid="67"/>
                                        </p:tgtEl>
                                        <p:attrNameLst>
                                          <p:attrName>ppt_h</p:attrName>
                                        </p:attrNameLst>
                                      </p:cBhvr>
                                      <p:tavLst>
                                        <p:tav tm="0">
                                          <p:val>
                                            <p:fltVal val="0"/>
                                          </p:val>
                                        </p:tav>
                                        <p:tav tm="100000">
                                          <p:val>
                                            <p:strVal val="#ppt_h"/>
                                          </p:val>
                                        </p:tav>
                                      </p:tavLst>
                                    </p:anim>
                                    <p:animEffect transition="in" filter="fade">
                                      <p:cBhvr>
                                        <p:cTn id="228" dur="500"/>
                                        <p:tgtEl>
                                          <p:spTgt spid="67"/>
                                        </p:tgtEl>
                                      </p:cBhvr>
                                    </p:animEffect>
                                  </p:childTnLst>
                                </p:cTn>
                              </p:par>
                              <p:par>
                                <p:cTn id="229" presetID="53" presetClass="entr" presetSubtype="16" fill="hold" grpId="0" nodeType="withEffect">
                                  <p:stCondLst>
                                    <p:cond delay="0"/>
                                  </p:stCondLst>
                                  <p:childTnLst>
                                    <p:set>
                                      <p:cBhvr>
                                        <p:cTn id="230" dur="1" fill="hold">
                                          <p:stCondLst>
                                            <p:cond delay="0"/>
                                          </p:stCondLst>
                                        </p:cTn>
                                        <p:tgtEl>
                                          <p:spTgt spid="129"/>
                                        </p:tgtEl>
                                        <p:attrNameLst>
                                          <p:attrName>style.visibility</p:attrName>
                                        </p:attrNameLst>
                                      </p:cBhvr>
                                      <p:to>
                                        <p:strVal val="visible"/>
                                      </p:to>
                                    </p:set>
                                    <p:anim calcmode="lin" valueType="num">
                                      <p:cBhvr>
                                        <p:cTn id="231" dur="500" fill="hold"/>
                                        <p:tgtEl>
                                          <p:spTgt spid="129"/>
                                        </p:tgtEl>
                                        <p:attrNameLst>
                                          <p:attrName>ppt_w</p:attrName>
                                        </p:attrNameLst>
                                      </p:cBhvr>
                                      <p:tavLst>
                                        <p:tav tm="0">
                                          <p:val>
                                            <p:fltVal val="0"/>
                                          </p:val>
                                        </p:tav>
                                        <p:tav tm="100000">
                                          <p:val>
                                            <p:strVal val="#ppt_w"/>
                                          </p:val>
                                        </p:tav>
                                      </p:tavLst>
                                    </p:anim>
                                    <p:anim calcmode="lin" valueType="num">
                                      <p:cBhvr>
                                        <p:cTn id="232" dur="500" fill="hold"/>
                                        <p:tgtEl>
                                          <p:spTgt spid="129"/>
                                        </p:tgtEl>
                                        <p:attrNameLst>
                                          <p:attrName>ppt_h</p:attrName>
                                        </p:attrNameLst>
                                      </p:cBhvr>
                                      <p:tavLst>
                                        <p:tav tm="0">
                                          <p:val>
                                            <p:fltVal val="0"/>
                                          </p:val>
                                        </p:tav>
                                        <p:tav tm="100000">
                                          <p:val>
                                            <p:strVal val="#ppt_h"/>
                                          </p:val>
                                        </p:tav>
                                      </p:tavLst>
                                    </p:anim>
                                    <p:animEffect transition="in" filter="fade">
                                      <p:cBhvr>
                                        <p:cTn id="233" dur="500"/>
                                        <p:tgtEl>
                                          <p:spTgt spid="129"/>
                                        </p:tgtEl>
                                      </p:cBhvr>
                                    </p:animEffect>
                                  </p:childTnLst>
                                </p:cTn>
                              </p:par>
                              <p:par>
                                <p:cTn id="234" presetID="53" presetClass="entr" presetSubtype="16" fill="hold" nodeType="withEffect">
                                  <p:stCondLst>
                                    <p:cond delay="0"/>
                                  </p:stCondLst>
                                  <p:childTnLst>
                                    <p:set>
                                      <p:cBhvr>
                                        <p:cTn id="235" dur="1" fill="hold">
                                          <p:stCondLst>
                                            <p:cond delay="0"/>
                                          </p:stCondLst>
                                        </p:cTn>
                                        <p:tgtEl>
                                          <p:spTgt spid="68"/>
                                        </p:tgtEl>
                                        <p:attrNameLst>
                                          <p:attrName>style.visibility</p:attrName>
                                        </p:attrNameLst>
                                      </p:cBhvr>
                                      <p:to>
                                        <p:strVal val="visible"/>
                                      </p:to>
                                    </p:set>
                                    <p:anim calcmode="lin" valueType="num">
                                      <p:cBhvr>
                                        <p:cTn id="236" dur="500" fill="hold"/>
                                        <p:tgtEl>
                                          <p:spTgt spid="68"/>
                                        </p:tgtEl>
                                        <p:attrNameLst>
                                          <p:attrName>ppt_w</p:attrName>
                                        </p:attrNameLst>
                                      </p:cBhvr>
                                      <p:tavLst>
                                        <p:tav tm="0">
                                          <p:val>
                                            <p:fltVal val="0"/>
                                          </p:val>
                                        </p:tav>
                                        <p:tav tm="100000">
                                          <p:val>
                                            <p:strVal val="#ppt_w"/>
                                          </p:val>
                                        </p:tav>
                                      </p:tavLst>
                                    </p:anim>
                                    <p:anim calcmode="lin" valueType="num">
                                      <p:cBhvr>
                                        <p:cTn id="237" dur="500" fill="hold"/>
                                        <p:tgtEl>
                                          <p:spTgt spid="68"/>
                                        </p:tgtEl>
                                        <p:attrNameLst>
                                          <p:attrName>ppt_h</p:attrName>
                                        </p:attrNameLst>
                                      </p:cBhvr>
                                      <p:tavLst>
                                        <p:tav tm="0">
                                          <p:val>
                                            <p:fltVal val="0"/>
                                          </p:val>
                                        </p:tav>
                                        <p:tav tm="100000">
                                          <p:val>
                                            <p:strVal val="#ppt_h"/>
                                          </p:val>
                                        </p:tav>
                                      </p:tavLst>
                                    </p:anim>
                                    <p:animEffect transition="in" filter="fade">
                                      <p:cBhvr>
                                        <p:cTn id="238" dur="500"/>
                                        <p:tgtEl>
                                          <p:spTgt spid="68"/>
                                        </p:tgtEl>
                                      </p:cBhvr>
                                    </p:animEffect>
                                  </p:childTnLst>
                                </p:cTn>
                              </p:par>
                              <p:par>
                                <p:cTn id="239" presetID="53" presetClass="entr" presetSubtype="16" fill="hold" grpId="0" nodeType="withEffect">
                                  <p:stCondLst>
                                    <p:cond delay="0"/>
                                  </p:stCondLst>
                                  <p:childTnLst>
                                    <p:set>
                                      <p:cBhvr>
                                        <p:cTn id="240" dur="1" fill="hold">
                                          <p:stCondLst>
                                            <p:cond delay="0"/>
                                          </p:stCondLst>
                                        </p:cTn>
                                        <p:tgtEl>
                                          <p:spTgt spid="160"/>
                                        </p:tgtEl>
                                        <p:attrNameLst>
                                          <p:attrName>style.visibility</p:attrName>
                                        </p:attrNameLst>
                                      </p:cBhvr>
                                      <p:to>
                                        <p:strVal val="visible"/>
                                      </p:to>
                                    </p:set>
                                    <p:anim calcmode="lin" valueType="num">
                                      <p:cBhvr>
                                        <p:cTn id="241" dur="500" fill="hold"/>
                                        <p:tgtEl>
                                          <p:spTgt spid="160"/>
                                        </p:tgtEl>
                                        <p:attrNameLst>
                                          <p:attrName>ppt_w</p:attrName>
                                        </p:attrNameLst>
                                      </p:cBhvr>
                                      <p:tavLst>
                                        <p:tav tm="0">
                                          <p:val>
                                            <p:fltVal val="0"/>
                                          </p:val>
                                        </p:tav>
                                        <p:tav tm="100000">
                                          <p:val>
                                            <p:strVal val="#ppt_w"/>
                                          </p:val>
                                        </p:tav>
                                      </p:tavLst>
                                    </p:anim>
                                    <p:anim calcmode="lin" valueType="num">
                                      <p:cBhvr>
                                        <p:cTn id="242" dur="500" fill="hold"/>
                                        <p:tgtEl>
                                          <p:spTgt spid="160"/>
                                        </p:tgtEl>
                                        <p:attrNameLst>
                                          <p:attrName>ppt_h</p:attrName>
                                        </p:attrNameLst>
                                      </p:cBhvr>
                                      <p:tavLst>
                                        <p:tav tm="0">
                                          <p:val>
                                            <p:fltVal val="0"/>
                                          </p:val>
                                        </p:tav>
                                        <p:tav tm="100000">
                                          <p:val>
                                            <p:strVal val="#ppt_h"/>
                                          </p:val>
                                        </p:tav>
                                      </p:tavLst>
                                    </p:anim>
                                    <p:animEffect transition="in" filter="fade">
                                      <p:cBhvr>
                                        <p:cTn id="243" dur="500"/>
                                        <p:tgtEl>
                                          <p:spTgt spid="160"/>
                                        </p:tgtEl>
                                      </p:cBhvr>
                                    </p:animEffect>
                                  </p:childTnLst>
                                </p:cTn>
                              </p:par>
                              <p:par>
                                <p:cTn id="244" presetID="53" presetClass="entr" presetSubtype="16" fill="hold" nodeType="withEffect">
                                  <p:stCondLst>
                                    <p:cond delay="0"/>
                                  </p:stCondLst>
                                  <p:childTnLst>
                                    <p:set>
                                      <p:cBhvr>
                                        <p:cTn id="245" dur="1" fill="hold">
                                          <p:stCondLst>
                                            <p:cond delay="0"/>
                                          </p:stCondLst>
                                        </p:cTn>
                                        <p:tgtEl>
                                          <p:spTgt spid="69"/>
                                        </p:tgtEl>
                                        <p:attrNameLst>
                                          <p:attrName>style.visibility</p:attrName>
                                        </p:attrNameLst>
                                      </p:cBhvr>
                                      <p:to>
                                        <p:strVal val="visible"/>
                                      </p:to>
                                    </p:set>
                                    <p:anim calcmode="lin" valueType="num">
                                      <p:cBhvr>
                                        <p:cTn id="246" dur="500" fill="hold"/>
                                        <p:tgtEl>
                                          <p:spTgt spid="69"/>
                                        </p:tgtEl>
                                        <p:attrNameLst>
                                          <p:attrName>ppt_w</p:attrName>
                                        </p:attrNameLst>
                                      </p:cBhvr>
                                      <p:tavLst>
                                        <p:tav tm="0">
                                          <p:val>
                                            <p:fltVal val="0"/>
                                          </p:val>
                                        </p:tav>
                                        <p:tav tm="100000">
                                          <p:val>
                                            <p:strVal val="#ppt_w"/>
                                          </p:val>
                                        </p:tav>
                                      </p:tavLst>
                                    </p:anim>
                                    <p:anim calcmode="lin" valueType="num">
                                      <p:cBhvr>
                                        <p:cTn id="247" dur="500" fill="hold"/>
                                        <p:tgtEl>
                                          <p:spTgt spid="69"/>
                                        </p:tgtEl>
                                        <p:attrNameLst>
                                          <p:attrName>ppt_h</p:attrName>
                                        </p:attrNameLst>
                                      </p:cBhvr>
                                      <p:tavLst>
                                        <p:tav tm="0">
                                          <p:val>
                                            <p:fltVal val="0"/>
                                          </p:val>
                                        </p:tav>
                                        <p:tav tm="100000">
                                          <p:val>
                                            <p:strVal val="#ppt_h"/>
                                          </p:val>
                                        </p:tav>
                                      </p:tavLst>
                                    </p:anim>
                                    <p:animEffect transition="in" filter="fade">
                                      <p:cBhvr>
                                        <p:cTn id="248" dur="500"/>
                                        <p:tgtEl>
                                          <p:spTgt spid="69"/>
                                        </p:tgtEl>
                                      </p:cBhvr>
                                    </p:animEffect>
                                  </p:childTnLst>
                                </p:cTn>
                              </p:par>
                              <p:par>
                                <p:cTn id="249" presetID="53" presetClass="entr" presetSubtype="16" fill="hold" grpId="0" nodeType="withEffect">
                                  <p:stCondLst>
                                    <p:cond delay="0"/>
                                  </p:stCondLst>
                                  <p:childTnLst>
                                    <p:set>
                                      <p:cBhvr>
                                        <p:cTn id="250" dur="1" fill="hold">
                                          <p:stCondLst>
                                            <p:cond delay="0"/>
                                          </p:stCondLst>
                                        </p:cTn>
                                        <p:tgtEl>
                                          <p:spTgt spid="89"/>
                                        </p:tgtEl>
                                        <p:attrNameLst>
                                          <p:attrName>style.visibility</p:attrName>
                                        </p:attrNameLst>
                                      </p:cBhvr>
                                      <p:to>
                                        <p:strVal val="visible"/>
                                      </p:to>
                                    </p:set>
                                    <p:anim calcmode="lin" valueType="num">
                                      <p:cBhvr>
                                        <p:cTn id="251" dur="500" fill="hold"/>
                                        <p:tgtEl>
                                          <p:spTgt spid="89"/>
                                        </p:tgtEl>
                                        <p:attrNameLst>
                                          <p:attrName>ppt_w</p:attrName>
                                        </p:attrNameLst>
                                      </p:cBhvr>
                                      <p:tavLst>
                                        <p:tav tm="0">
                                          <p:val>
                                            <p:fltVal val="0"/>
                                          </p:val>
                                        </p:tav>
                                        <p:tav tm="100000">
                                          <p:val>
                                            <p:strVal val="#ppt_w"/>
                                          </p:val>
                                        </p:tav>
                                      </p:tavLst>
                                    </p:anim>
                                    <p:anim calcmode="lin" valueType="num">
                                      <p:cBhvr>
                                        <p:cTn id="252" dur="500" fill="hold"/>
                                        <p:tgtEl>
                                          <p:spTgt spid="89"/>
                                        </p:tgtEl>
                                        <p:attrNameLst>
                                          <p:attrName>ppt_h</p:attrName>
                                        </p:attrNameLst>
                                      </p:cBhvr>
                                      <p:tavLst>
                                        <p:tav tm="0">
                                          <p:val>
                                            <p:fltVal val="0"/>
                                          </p:val>
                                        </p:tav>
                                        <p:tav tm="100000">
                                          <p:val>
                                            <p:strVal val="#ppt_h"/>
                                          </p:val>
                                        </p:tav>
                                      </p:tavLst>
                                    </p:anim>
                                    <p:animEffect transition="in" filter="fade">
                                      <p:cBhvr>
                                        <p:cTn id="253" dur="500"/>
                                        <p:tgtEl>
                                          <p:spTgt spid="89"/>
                                        </p:tgtEl>
                                      </p:cBhvr>
                                    </p:animEffect>
                                  </p:childTnLst>
                                </p:cTn>
                              </p:par>
                              <p:par>
                                <p:cTn id="254" presetID="53" presetClass="entr" presetSubtype="16" fill="hold" nodeType="withEffect">
                                  <p:stCondLst>
                                    <p:cond delay="0"/>
                                  </p:stCondLst>
                                  <p:childTnLst>
                                    <p:set>
                                      <p:cBhvr>
                                        <p:cTn id="255" dur="1" fill="hold">
                                          <p:stCondLst>
                                            <p:cond delay="0"/>
                                          </p:stCondLst>
                                        </p:cTn>
                                        <p:tgtEl>
                                          <p:spTgt spid="70"/>
                                        </p:tgtEl>
                                        <p:attrNameLst>
                                          <p:attrName>style.visibility</p:attrName>
                                        </p:attrNameLst>
                                      </p:cBhvr>
                                      <p:to>
                                        <p:strVal val="visible"/>
                                      </p:to>
                                    </p:set>
                                    <p:anim calcmode="lin" valueType="num">
                                      <p:cBhvr>
                                        <p:cTn id="256" dur="500" fill="hold"/>
                                        <p:tgtEl>
                                          <p:spTgt spid="70"/>
                                        </p:tgtEl>
                                        <p:attrNameLst>
                                          <p:attrName>ppt_w</p:attrName>
                                        </p:attrNameLst>
                                      </p:cBhvr>
                                      <p:tavLst>
                                        <p:tav tm="0">
                                          <p:val>
                                            <p:fltVal val="0"/>
                                          </p:val>
                                        </p:tav>
                                        <p:tav tm="100000">
                                          <p:val>
                                            <p:strVal val="#ppt_w"/>
                                          </p:val>
                                        </p:tav>
                                      </p:tavLst>
                                    </p:anim>
                                    <p:anim calcmode="lin" valueType="num">
                                      <p:cBhvr>
                                        <p:cTn id="257" dur="500" fill="hold"/>
                                        <p:tgtEl>
                                          <p:spTgt spid="70"/>
                                        </p:tgtEl>
                                        <p:attrNameLst>
                                          <p:attrName>ppt_h</p:attrName>
                                        </p:attrNameLst>
                                      </p:cBhvr>
                                      <p:tavLst>
                                        <p:tav tm="0">
                                          <p:val>
                                            <p:fltVal val="0"/>
                                          </p:val>
                                        </p:tav>
                                        <p:tav tm="100000">
                                          <p:val>
                                            <p:strVal val="#ppt_h"/>
                                          </p:val>
                                        </p:tav>
                                      </p:tavLst>
                                    </p:anim>
                                    <p:animEffect transition="in" filter="fade">
                                      <p:cBhvr>
                                        <p:cTn id="258" dur="500"/>
                                        <p:tgtEl>
                                          <p:spTgt spid="70"/>
                                        </p:tgtEl>
                                      </p:cBhvr>
                                    </p:animEffect>
                                  </p:childTnLst>
                                </p:cTn>
                              </p:par>
                              <p:par>
                                <p:cTn id="259" presetID="53" presetClass="entr" presetSubtype="16" fill="hold" grpId="0" nodeType="withEffect">
                                  <p:stCondLst>
                                    <p:cond delay="0"/>
                                  </p:stCondLst>
                                  <p:childTnLst>
                                    <p:set>
                                      <p:cBhvr>
                                        <p:cTn id="260" dur="1" fill="hold">
                                          <p:stCondLst>
                                            <p:cond delay="0"/>
                                          </p:stCondLst>
                                        </p:cTn>
                                        <p:tgtEl>
                                          <p:spTgt spid="113"/>
                                        </p:tgtEl>
                                        <p:attrNameLst>
                                          <p:attrName>style.visibility</p:attrName>
                                        </p:attrNameLst>
                                      </p:cBhvr>
                                      <p:to>
                                        <p:strVal val="visible"/>
                                      </p:to>
                                    </p:set>
                                    <p:anim calcmode="lin" valueType="num">
                                      <p:cBhvr>
                                        <p:cTn id="261" dur="500" fill="hold"/>
                                        <p:tgtEl>
                                          <p:spTgt spid="113"/>
                                        </p:tgtEl>
                                        <p:attrNameLst>
                                          <p:attrName>ppt_w</p:attrName>
                                        </p:attrNameLst>
                                      </p:cBhvr>
                                      <p:tavLst>
                                        <p:tav tm="0">
                                          <p:val>
                                            <p:fltVal val="0"/>
                                          </p:val>
                                        </p:tav>
                                        <p:tav tm="100000">
                                          <p:val>
                                            <p:strVal val="#ppt_w"/>
                                          </p:val>
                                        </p:tav>
                                      </p:tavLst>
                                    </p:anim>
                                    <p:anim calcmode="lin" valueType="num">
                                      <p:cBhvr>
                                        <p:cTn id="262" dur="500" fill="hold"/>
                                        <p:tgtEl>
                                          <p:spTgt spid="113"/>
                                        </p:tgtEl>
                                        <p:attrNameLst>
                                          <p:attrName>ppt_h</p:attrName>
                                        </p:attrNameLst>
                                      </p:cBhvr>
                                      <p:tavLst>
                                        <p:tav tm="0">
                                          <p:val>
                                            <p:fltVal val="0"/>
                                          </p:val>
                                        </p:tav>
                                        <p:tav tm="100000">
                                          <p:val>
                                            <p:strVal val="#ppt_h"/>
                                          </p:val>
                                        </p:tav>
                                      </p:tavLst>
                                    </p:anim>
                                    <p:animEffect transition="in" filter="fade">
                                      <p:cBhvr>
                                        <p:cTn id="263" dur="500"/>
                                        <p:tgtEl>
                                          <p:spTgt spid="113"/>
                                        </p:tgtEl>
                                      </p:cBhvr>
                                    </p:animEffect>
                                  </p:childTnLst>
                                </p:cTn>
                              </p:par>
                              <p:par>
                                <p:cTn id="264" presetID="53" presetClass="entr" presetSubtype="16" fill="hold" nodeType="withEffect">
                                  <p:stCondLst>
                                    <p:cond delay="0"/>
                                  </p:stCondLst>
                                  <p:childTnLst>
                                    <p:set>
                                      <p:cBhvr>
                                        <p:cTn id="265" dur="1" fill="hold">
                                          <p:stCondLst>
                                            <p:cond delay="0"/>
                                          </p:stCondLst>
                                        </p:cTn>
                                        <p:tgtEl>
                                          <p:spTgt spid="71"/>
                                        </p:tgtEl>
                                        <p:attrNameLst>
                                          <p:attrName>style.visibility</p:attrName>
                                        </p:attrNameLst>
                                      </p:cBhvr>
                                      <p:to>
                                        <p:strVal val="visible"/>
                                      </p:to>
                                    </p:set>
                                    <p:anim calcmode="lin" valueType="num">
                                      <p:cBhvr>
                                        <p:cTn id="266" dur="500" fill="hold"/>
                                        <p:tgtEl>
                                          <p:spTgt spid="71"/>
                                        </p:tgtEl>
                                        <p:attrNameLst>
                                          <p:attrName>ppt_w</p:attrName>
                                        </p:attrNameLst>
                                      </p:cBhvr>
                                      <p:tavLst>
                                        <p:tav tm="0">
                                          <p:val>
                                            <p:fltVal val="0"/>
                                          </p:val>
                                        </p:tav>
                                        <p:tav tm="100000">
                                          <p:val>
                                            <p:strVal val="#ppt_w"/>
                                          </p:val>
                                        </p:tav>
                                      </p:tavLst>
                                    </p:anim>
                                    <p:anim calcmode="lin" valueType="num">
                                      <p:cBhvr>
                                        <p:cTn id="267" dur="500" fill="hold"/>
                                        <p:tgtEl>
                                          <p:spTgt spid="71"/>
                                        </p:tgtEl>
                                        <p:attrNameLst>
                                          <p:attrName>ppt_h</p:attrName>
                                        </p:attrNameLst>
                                      </p:cBhvr>
                                      <p:tavLst>
                                        <p:tav tm="0">
                                          <p:val>
                                            <p:fltVal val="0"/>
                                          </p:val>
                                        </p:tav>
                                        <p:tav tm="100000">
                                          <p:val>
                                            <p:strVal val="#ppt_h"/>
                                          </p:val>
                                        </p:tav>
                                      </p:tavLst>
                                    </p:anim>
                                    <p:animEffect transition="in" filter="fade">
                                      <p:cBhvr>
                                        <p:cTn id="268" dur="500"/>
                                        <p:tgtEl>
                                          <p:spTgt spid="71"/>
                                        </p:tgtEl>
                                      </p:cBhvr>
                                    </p:animEffect>
                                  </p:childTnLst>
                                </p:cTn>
                              </p:par>
                              <p:par>
                                <p:cTn id="269" presetID="53" presetClass="entr" presetSubtype="16" fill="hold" grpId="0" nodeType="with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p:cTn id="271" dur="500" fill="hold"/>
                                        <p:tgtEl>
                                          <p:spTgt spid="156"/>
                                        </p:tgtEl>
                                        <p:attrNameLst>
                                          <p:attrName>ppt_w</p:attrName>
                                        </p:attrNameLst>
                                      </p:cBhvr>
                                      <p:tavLst>
                                        <p:tav tm="0">
                                          <p:val>
                                            <p:fltVal val="0"/>
                                          </p:val>
                                        </p:tav>
                                        <p:tav tm="100000">
                                          <p:val>
                                            <p:strVal val="#ppt_w"/>
                                          </p:val>
                                        </p:tav>
                                      </p:tavLst>
                                    </p:anim>
                                    <p:anim calcmode="lin" valueType="num">
                                      <p:cBhvr>
                                        <p:cTn id="272" dur="500" fill="hold"/>
                                        <p:tgtEl>
                                          <p:spTgt spid="156"/>
                                        </p:tgtEl>
                                        <p:attrNameLst>
                                          <p:attrName>ppt_h</p:attrName>
                                        </p:attrNameLst>
                                      </p:cBhvr>
                                      <p:tavLst>
                                        <p:tav tm="0">
                                          <p:val>
                                            <p:fltVal val="0"/>
                                          </p:val>
                                        </p:tav>
                                        <p:tav tm="100000">
                                          <p:val>
                                            <p:strVal val="#ppt_h"/>
                                          </p:val>
                                        </p:tav>
                                      </p:tavLst>
                                    </p:anim>
                                    <p:animEffect transition="in" filter="fade">
                                      <p:cBhvr>
                                        <p:cTn id="273" dur="500"/>
                                        <p:tgtEl>
                                          <p:spTgt spid="156"/>
                                        </p:tgtEl>
                                      </p:cBhvr>
                                    </p:animEffect>
                                  </p:childTnLst>
                                </p:cTn>
                              </p:par>
                              <p:par>
                                <p:cTn id="274" presetID="53" presetClass="entr" presetSubtype="16" fill="hold" nodeType="withEffect">
                                  <p:stCondLst>
                                    <p:cond delay="0"/>
                                  </p:stCondLst>
                                  <p:childTnLst>
                                    <p:set>
                                      <p:cBhvr>
                                        <p:cTn id="275" dur="1" fill="hold">
                                          <p:stCondLst>
                                            <p:cond delay="0"/>
                                          </p:stCondLst>
                                        </p:cTn>
                                        <p:tgtEl>
                                          <p:spTgt spid="72"/>
                                        </p:tgtEl>
                                        <p:attrNameLst>
                                          <p:attrName>style.visibility</p:attrName>
                                        </p:attrNameLst>
                                      </p:cBhvr>
                                      <p:to>
                                        <p:strVal val="visible"/>
                                      </p:to>
                                    </p:set>
                                    <p:anim calcmode="lin" valueType="num">
                                      <p:cBhvr>
                                        <p:cTn id="276" dur="500" fill="hold"/>
                                        <p:tgtEl>
                                          <p:spTgt spid="72"/>
                                        </p:tgtEl>
                                        <p:attrNameLst>
                                          <p:attrName>ppt_w</p:attrName>
                                        </p:attrNameLst>
                                      </p:cBhvr>
                                      <p:tavLst>
                                        <p:tav tm="0">
                                          <p:val>
                                            <p:fltVal val="0"/>
                                          </p:val>
                                        </p:tav>
                                        <p:tav tm="100000">
                                          <p:val>
                                            <p:strVal val="#ppt_w"/>
                                          </p:val>
                                        </p:tav>
                                      </p:tavLst>
                                    </p:anim>
                                    <p:anim calcmode="lin" valueType="num">
                                      <p:cBhvr>
                                        <p:cTn id="277" dur="500" fill="hold"/>
                                        <p:tgtEl>
                                          <p:spTgt spid="72"/>
                                        </p:tgtEl>
                                        <p:attrNameLst>
                                          <p:attrName>ppt_h</p:attrName>
                                        </p:attrNameLst>
                                      </p:cBhvr>
                                      <p:tavLst>
                                        <p:tav tm="0">
                                          <p:val>
                                            <p:fltVal val="0"/>
                                          </p:val>
                                        </p:tav>
                                        <p:tav tm="100000">
                                          <p:val>
                                            <p:strVal val="#ppt_h"/>
                                          </p:val>
                                        </p:tav>
                                      </p:tavLst>
                                    </p:anim>
                                    <p:animEffect transition="in" filter="fade">
                                      <p:cBhvr>
                                        <p:cTn id="278" dur="500"/>
                                        <p:tgtEl>
                                          <p:spTgt spid="72"/>
                                        </p:tgtEl>
                                      </p:cBhvr>
                                    </p:animEffect>
                                  </p:childTnLst>
                                </p:cTn>
                              </p:par>
                              <p:par>
                                <p:cTn id="279" presetID="53" presetClass="entr" presetSubtype="16" fill="hold" grpId="0" nodeType="withEffect">
                                  <p:stCondLst>
                                    <p:cond delay="0"/>
                                  </p:stCondLst>
                                  <p:childTnLst>
                                    <p:set>
                                      <p:cBhvr>
                                        <p:cTn id="280" dur="1" fill="hold">
                                          <p:stCondLst>
                                            <p:cond delay="0"/>
                                          </p:stCondLst>
                                        </p:cTn>
                                        <p:tgtEl>
                                          <p:spTgt spid="125"/>
                                        </p:tgtEl>
                                        <p:attrNameLst>
                                          <p:attrName>style.visibility</p:attrName>
                                        </p:attrNameLst>
                                      </p:cBhvr>
                                      <p:to>
                                        <p:strVal val="visible"/>
                                      </p:to>
                                    </p:set>
                                    <p:anim calcmode="lin" valueType="num">
                                      <p:cBhvr>
                                        <p:cTn id="281" dur="500" fill="hold"/>
                                        <p:tgtEl>
                                          <p:spTgt spid="125"/>
                                        </p:tgtEl>
                                        <p:attrNameLst>
                                          <p:attrName>ppt_w</p:attrName>
                                        </p:attrNameLst>
                                      </p:cBhvr>
                                      <p:tavLst>
                                        <p:tav tm="0">
                                          <p:val>
                                            <p:fltVal val="0"/>
                                          </p:val>
                                        </p:tav>
                                        <p:tav tm="100000">
                                          <p:val>
                                            <p:strVal val="#ppt_w"/>
                                          </p:val>
                                        </p:tav>
                                      </p:tavLst>
                                    </p:anim>
                                    <p:anim calcmode="lin" valueType="num">
                                      <p:cBhvr>
                                        <p:cTn id="282" dur="500" fill="hold"/>
                                        <p:tgtEl>
                                          <p:spTgt spid="125"/>
                                        </p:tgtEl>
                                        <p:attrNameLst>
                                          <p:attrName>ppt_h</p:attrName>
                                        </p:attrNameLst>
                                      </p:cBhvr>
                                      <p:tavLst>
                                        <p:tav tm="0">
                                          <p:val>
                                            <p:fltVal val="0"/>
                                          </p:val>
                                        </p:tav>
                                        <p:tav tm="100000">
                                          <p:val>
                                            <p:strVal val="#ppt_h"/>
                                          </p:val>
                                        </p:tav>
                                      </p:tavLst>
                                    </p:anim>
                                    <p:animEffect transition="in" filter="fade">
                                      <p:cBhvr>
                                        <p:cTn id="283" dur="500"/>
                                        <p:tgtEl>
                                          <p:spTgt spid="125"/>
                                        </p:tgtEl>
                                      </p:cBhvr>
                                    </p:animEffect>
                                  </p:childTnLst>
                                </p:cTn>
                              </p:par>
                              <p:par>
                                <p:cTn id="284" presetID="53" presetClass="entr" presetSubtype="16" fill="hold" nodeType="withEffect">
                                  <p:stCondLst>
                                    <p:cond delay="0"/>
                                  </p:stCondLst>
                                  <p:childTnLst>
                                    <p:set>
                                      <p:cBhvr>
                                        <p:cTn id="285" dur="1" fill="hold">
                                          <p:stCondLst>
                                            <p:cond delay="0"/>
                                          </p:stCondLst>
                                        </p:cTn>
                                        <p:tgtEl>
                                          <p:spTgt spid="73"/>
                                        </p:tgtEl>
                                        <p:attrNameLst>
                                          <p:attrName>style.visibility</p:attrName>
                                        </p:attrNameLst>
                                      </p:cBhvr>
                                      <p:to>
                                        <p:strVal val="visible"/>
                                      </p:to>
                                    </p:set>
                                    <p:anim calcmode="lin" valueType="num">
                                      <p:cBhvr>
                                        <p:cTn id="286" dur="500" fill="hold"/>
                                        <p:tgtEl>
                                          <p:spTgt spid="73"/>
                                        </p:tgtEl>
                                        <p:attrNameLst>
                                          <p:attrName>ppt_w</p:attrName>
                                        </p:attrNameLst>
                                      </p:cBhvr>
                                      <p:tavLst>
                                        <p:tav tm="0">
                                          <p:val>
                                            <p:fltVal val="0"/>
                                          </p:val>
                                        </p:tav>
                                        <p:tav tm="100000">
                                          <p:val>
                                            <p:strVal val="#ppt_w"/>
                                          </p:val>
                                        </p:tav>
                                      </p:tavLst>
                                    </p:anim>
                                    <p:anim calcmode="lin" valueType="num">
                                      <p:cBhvr>
                                        <p:cTn id="287" dur="500" fill="hold"/>
                                        <p:tgtEl>
                                          <p:spTgt spid="73"/>
                                        </p:tgtEl>
                                        <p:attrNameLst>
                                          <p:attrName>ppt_h</p:attrName>
                                        </p:attrNameLst>
                                      </p:cBhvr>
                                      <p:tavLst>
                                        <p:tav tm="0">
                                          <p:val>
                                            <p:fltVal val="0"/>
                                          </p:val>
                                        </p:tav>
                                        <p:tav tm="100000">
                                          <p:val>
                                            <p:strVal val="#ppt_h"/>
                                          </p:val>
                                        </p:tav>
                                      </p:tavLst>
                                    </p:anim>
                                    <p:animEffect transition="in" filter="fade">
                                      <p:cBhvr>
                                        <p:cTn id="288" dur="500"/>
                                        <p:tgtEl>
                                          <p:spTgt spid="73"/>
                                        </p:tgtEl>
                                      </p:cBhvr>
                                    </p:animEffect>
                                  </p:childTnLst>
                                </p:cTn>
                              </p:par>
                              <p:par>
                                <p:cTn id="289" presetID="53" presetClass="entr" presetSubtype="16" fill="hold" grpId="0" nodeType="withEffect">
                                  <p:stCondLst>
                                    <p:cond delay="0"/>
                                  </p:stCondLst>
                                  <p:childTnLst>
                                    <p:set>
                                      <p:cBhvr>
                                        <p:cTn id="290" dur="1" fill="hold">
                                          <p:stCondLst>
                                            <p:cond delay="0"/>
                                          </p:stCondLst>
                                        </p:cTn>
                                        <p:tgtEl>
                                          <p:spTgt spid="93"/>
                                        </p:tgtEl>
                                        <p:attrNameLst>
                                          <p:attrName>style.visibility</p:attrName>
                                        </p:attrNameLst>
                                      </p:cBhvr>
                                      <p:to>
                                        <p:strVal val="visible"/>
                                      </p:to>
                                    </p:set>
                                    <p:anim calcmode="lin" valueType="num">
                                      <p:cBhvr>
                                        <p:cTn id="291" dur="500" fill="hold"/>
                                        <p:tgtEl>
                                          <p:spTgt spid="93"/>
                                        </p:tgtEl>
                                        <p:attrNameLst>
                                          <p:attrName>ppt_w</p:attrName>
                                        </p:attrNameLst>
                                      </p:cBhvr>
                                      <p:tavLst>
                                        <p:tav tm="0">
                                          <p:val>
                                            <p:fltVal val="0"/>
                                          </p:val>
                                        </p:tav>
                                        <p:tav tm="100000">
                                          <p:val>
                                            <p:strVal val="#ppt_w"/>
                                          </p:val>
                                        </p:tav>
                                      </p:tavLst>
                                    </p:anim>
                                    <p:anim calcmode="lin" valueType="num">
                                      <p:cBhvr>
                                        <p:cTn id="292" dur="500" fill="hold"/>
                                        <p:tgtEl>
                                          <p:spTgt spid="93"/>
                                        </p:tgtEl>
                                        <p:attrNameLst>
                                          <p:attrName>ppt_h</p:attrName>
                                        </p:attrNameLst>
                                      </p:cBhvr>
                                      <p:tavLst>
                                        <p:tav tm="0">
                                          <p:val>
                                            <p:fltVal val="0"/>
                                          </p:val>
                                        </p:tav>
                                        <p:tav tm="100000">
                                          <p:val>
                                            <p:strVal val="#ppt_h"/>
                                          </p:val>
                                        </p:tav>
                                      </p:tavLst>
                                    </p:anim>
                                    <p:animEffect transition="in" filter="fade">
                                      <p:cBhvr>
                                        <p:cTn id="293" dur="500"/>
                                        <p:tgtEl>
                                          <p:spTgt spid="93"/>
                                        </p:tgtEl>
                                      </p:cBhvr>
                                    </p:animEffect>
                                  </p:childTnLst>
                                </p:cTn>
                              </p:par>
                              <p:par>
                                <p:cTn id="294" presetID="53" presetClass="entr" presetSubtype="16" fill="hold" nodeType="withEffect">
                                  <p:stCondLst>
                                    <p:cond delay="0"/>
                                  </p:stCondLst>
                                  <p:childTnLst>
                                    <p:set>
                                      <p:cBhvr>
                                        <p:cTn id="295" dur="1" fill="hold">
                                          <p:stCondLst>
                                            <p:cond delay="0"/>
                                          </p:stCondLst>
                                        </p:cTn>
                                        <p:tgtEl>
                                          <p:spTgt spid="75"/>
                                        </p:tgtEl>
                                        <p:attrNameLst>
                                          <p:attrName>style.visibility</p:attrName>
                                        </p:attrNameLst>
                                      </p:cBhvr>
                                      <p:to>
                                        <p:strVal val="visible"/>
                                      </p:to>
                                    </p:set>
                                    <p:anim calcmode="lin" valueType="num">
                                      <p:cBhvr>
                                        <p:cTn id="296" dur="500" fill="hold"/>
                                        <p:tgtEl>
                                          <p:spTgt spid="75"/>
                                        </p:tgtEl>
                                        <p:attrNameLst>
                                          <p:attrName>ppt_w</p:attrName>
                                        </p:attrNameLst>
                                      </p:cBhvr>
                                      <p:tavLst>
                                        <p:tav tm="0">
                                          <p:val>
                                            <p:fltVal val="0"/>
                                          </p:val>
                                        </p:tav>
                                        <p:tav tm="100000">
                                          <p:val>
                                            <p:strVal val="#ppt_w"/>
                                          </p:val>
                                        </p:tav>
                                      </p:tavLst>
                                    </p:anim>
                                    <p:anim calcmode="lin" valueType="num">
                                      <p:cBhvr>
                                        <p:cTn id="297" dur="500" fill="hold"/>
                                        <p:tgtEl>
                                          <p:spTgt spid="75"/>
                                        </p:tgtEl>
                                        <p:attrNameLst>
                                          <p:attrName>ppt_h</p:attrName>
                                        </p:attrNameLst>
                                      </p:cBhvr>
                                      <p:tavLst>
                                        <p:tav tm="0">
                                          <p:val>
                                            <p:fltVal val="0"/>
                                          </p:val>
                                        </p:tav>
                                        <p:tav tm="100000">
                                          <p:val>
                                            <p:strVal val="#ppt_h"/>
                                          </p:val>
                                        </p:tav>
                                      </p:tavLst>
                                    </p:anim>
                                    <p:animEffect transition="in" filter="fade">
                                      <p:cBhvr>
                                        <p:cTn id="298" dur="500"/>
                                        <p:tgtEl>
                                          <p:spTgt spid="75"/>
                                        </p:tgtEl>
                                      </p:cBhvr>
                                    </p:animEffect>
                                  </p:childTnLst>
                                </p:cTn>
                              </p:par>
                              <p:par>
                                <p:cTn id="299" presetID="53" presetClass="entr" presetSubtype="16" fill="hold" grpId="0" nodeType="withEffect">
                                  <p:stCondLst>
                                    <p:cond delay="0"/>
                                  </p:stCondLst>
                                  <p:childTnLst>
                                    <p:set>
                                      <p:cBhvr>
                                        <p:cTn id="300" dur="1" fill="hold">
                                          <p:stCondLst>
                                            <p:cond delay="0"/>
                                          </p:stCondLst>
                                        </p:cTn>
                                        <p:tgtEl>
                                          <p:spTgt spid="154"/>
                                        </p:tgtEl>
                                        <p:attrNameLst>
                                          <p:attrName>style.visibility</p:attrName>
                                        </p:attrNameLst>
                                      </p:cBhvr>
                                      <p:to>
                                        <p:strVal val="visible"/>
                                      </p:to>
                                    </p:set>
                                    <p:anim calcmode="lin" valueType="num">
                                      <p:cBhvr>
                                        <p:cTn id="301" dur="500" fill="hold"/>
                                        <p:tgtEl>
                                          <p:spTgt spid="154"/>
                                        </p:tgtEl>
                                        <p:attrNameLst>
                                          <p:attrName>ppt_w</p:attrName>
                                        </p:attrNameLst>
                                      </p:cBhvr>
                                      <p:tavLst>
                                        <p:tav tm="0">
                                          <p:val>
                                            <p:fltVal val="0"/>
                                          </p:val>
                                        </p:tav>
                                        <p:tav tm="100000">
                                          <p:val>
                                            <p:strVal val="#ppt_w"/>
                                          </p:val>
                                        </p:tav>
                                      </p:tavLst>
                                    </p:anim>
                                    <p:anim calcmode="lin" valueType="num">
                                      <p:cBhvr>
                                        <p:cTn id="302" dur="500" fill="hold"/>
                                        <p:tgtEl>
                                          <p:spTgt spid="154"/>
                                        </p:tgtEl>
                                        <p:attrNameLst>
                                          <p:attrName>ppt_h</p:attrName>
                                        </p:attrNameLst>
                                      </p:cBhvr>
                                      <p:tavLst>
                                        <p:tav tm="0">
                                          <p:val>
                                            <p:fltVal val="0"/>
                                          </p:val>
                                        </p:tav>
                                        <p:tav tm="100000">
                                          <p:val>
                                            <p:strVal val="#ppt_h"/>
                                          </p:val>
                                        </p:tav>
                                      </p:tavLst>
                                    </p:anim>
                                    <p:animEffect transition="in" filter="fade">
                                      <p:cBhvr>
                                        <p:cTn id="303" dur="500"/>
                                        <p:tgtEl>
                                          <p:spTgt spid="154"/>
                                        </p:tgtEl>
                                      </p:cBhvr>
                                    </p:animEffect>
                                  </p:childTnLst>
                                </p:cTn>
                              </p:par>
                              <p:par>
                                <p:cTn id="304" presetID="53" presetClass="entr" presetSubtype="16" fill="hold" nodeType="withEffect">
                                  <p:stCondLst>
                                    <p:cond delay="0"/>
                                  </p:stCondLst>
                                  <p:childTnLst>
                                    <p:set>
                                      <p:cBhvr>
                                        <p:cTn id="305" dur="1" fill="hold">
                                          <p:stCondLst>
                                            <p:cond delay="0"/>
                                          </p:stCondLst>
                                        </p:cTn>
                                        <p:tgtEl>
                                          <p:spTgt spid="76"/>
                                        </p:tgtEl>
                                        <p:attrNameLst>
                                          <p:attrName>style.visibility</p:attrName>
                                        </p:attrNameLst>
                                      </p:cBhvr>
                                      <p:to>
                                        <p:strVal val="visible"/>
                                      </p:to>
                                    </p:set>
                                    <p:anim calcmode="lin" valueType="num">
                                      <p:cBhvr>
                                        <p:cTn id="306" dur="500" fill="hold"/>
                                        <p:tgtEl>
                                          <p:spTgt spid="76"/>
                                        </p:tgtEl>
                                        <p:attrNameLst>
                                          <p:attrName>ppt_w</p:attrName>
                                        </p:attrNameLst>
                                      </p:cBhvr>
                                      <p:tavLst>
                                        <p:tav tm="0">
                                          <p:val>
                                            <p:fltVal val="0"/>
                                          </p:val>
                                        </p:tav>
                                        <p:tav tm="100000">
                                          <p:val>
                                            <p:strVal val="#ppt_w"/>
                                          </p:val>
                                        </p:tav>
                                      </p:tavLst>
                                    </p:anim>
                                    <p:anim calcmode="lin" valueType="num">
                                      <p:cBhvr>
                                        <p:cTn id="307" dur="500" fill="hold"/>
                                        <p:tgtEl>
                                          <p:spTgt spid="76"/>
                                        </p:tgtEl>
                                        <p:attrNameLst>
                                          <p:attrName>ppt_h</p:attrName>
                                        </p:attrNameLst>
                                      </p:cBhvr>
                                      <p:tavLst>
                                        <p:tav tm="0">
                                          <p:val>
                                            <p:fltVal val="0"/>
                                          </p:val>
                                        </p:tav>
                                        <p:tav tm="100000">
                                          <p:val>
                                            <p:strVal val="#ppt_h"/>
                                          </p:val>
                                        </p:tav>
                                      </p:tavLst>
                                    </p:anim>
                                    <p:animEffect transition="in" filter="fade">
                                      <p:cBhvr>
                                        <p:cTn id="308" dur="500"/>
                                        <p:tgtEl>
                                          <p:spTgt spid="76"/>
                                        </p:tgtEl>
                                      </p:cBhvr>
                                    </p:animEffect>
                                  </p:childTnLst>
                                </p:cTn>
                              </p:par>
                              <p:par>
                                <p:cTn id="309" presetID="53" presetClass="entr" presetSubtype="16" fill="hold" grpId="0" nodeType="withEffect">
                                  <p:stCondLst>
                                    <p:cond delay="0"/>
                                  </p:stCondLst>
                                  <p:childTnLst>
                                    <p:set>
                                      <p:cBhvr>
                                        <p:cTn id="310" dur="1" fill="hold">
                                          <p:stCondLst>
                                            <p:cond delay="0"/>
                                          </p:stCondLst>
                                        </p:cTn>
                                        <p:tgtEl>
                                          <p:spTgt spid="159"/>
                                        </p:tgtEl>
                                        <p:attrNameLst>
                                          <p:attrName>style.visibility</p:attrName>
                                        </p:attrNameLst>
                                      </p:cBhvr>
                                      <p:to>
                                        <p:strVal val="visible"/>
                                      </p:to>
                                    </p:set>
                                    <p:anim calcmode="lin" valueType="num">
                                      <p:cBhvr>
                                        <p:cTn id="311" dur="500" fill="hold"/>
                                        <p:tgtEl>
                                          <p:spTgt spid="159"/>
                                        </p:tgtEl>
                                        <p:attrNameLst>
                                          <p:attrName>ppt_w</p:attrName>
                                        </p:attrNameLst>
                                      </p:cBhvr>
                                      <p:tavLst>
                                        <p:tav tm="0">
                                          <p:val>
                                            <p:fltVal val="0"/>
                                          </p:val>
                                        </p:tav>
                                        <p:tav tm="100000">
                                          <p:val>
                                            <p:strVal val="#ppt_w"/>
                                          </p:val>
                                        </p:tav>
                                      </p:tavLst>
                                    </p:anim>
                                    <p:anim calcmode="lin" valueType="num">
                                      <p:cBhvr>
                                        <p:cTn id="312" dur="500" fill="hold"/>
                                        <p:tgtEl>
                                          <p:spTgt spid="159"/>
                                        </p:tgtEl>
                                        <p:attrNameLst>
                                          <p:attrName>ppt_h</p:attrName>
                                        </p:attrNameLst>
                                      </p:cBhvr>
                                      <p:tavLst>
                                        <p:tav tm="0">
                                          <p:val>
                                            <p:fltVal val="0"/>
                                          </p:val>
                                        </p:tav>
                                        <p:tav tm="100000">
                                          <p:val>
                                            <p:strVal val="#ppt_h"/>
                                          </p:val>
                                        </p:tav>
                                      </p:tavLst>
                                    </p:anim>
                                    <p:animEffect transition="in" filter="fade">
                                      <p:cBhvr>
                                        <p:cTn id="313" dur="500"/>
                                        <p:tgtEl>
                                          <p:spTgt spid="159"/>
                                        </p:tgtEl>
                                      </p:cBhvr>
                                    </p:animEffect>
                                  </p:childTnLst>
                                </p:cTn>
                              </p:par>
                              <p:par>
                                <p:cTn id="314" presetID="53" presetClass="entr" presetSubtype="16" fill="hold" nodeType="withEffect">
                                  <p:stCondLst>
                                    <p:cond delay="0"/>
                                  </p:stCondLst>
                                  <p:childTnLst>
                                    <p:set>
                                      <p:cBhvr>
                                        <p:cTn id="315" dur="1" fill="hold">
                                          <p:stCondLst>
                                            <p:cond delay="0"/>
                                          </p:stCondLst>
                                        </p:cTn>
                                        <p:tgtEl>
                                          <p:spTgt spid="77"/>
                                        </p:tgtEl>
                                        <p:attrNameLst>
                                          <p:attrName>style.visibility</p:attrName>
                                        </p:attrNameLst>
                                      </p:cBhvr>
                                      <p:to>
                                        <p:strVal val="visible"/>
                                      </p:to>
                                    </p:set>
                                    <p:anim calcmode="lin" valueType="num">
                                      <p:cBhvr>
                                        <p:cTn id="316" dur="500" fill="hold"/>
                                        <p:tgtEl>
                                          <p:spTgt spid="77"/>
                                        </p:tgtEl>
                                        <p:attrNameLst>
                                          <p:attrName>ppt_w</p:attrName>
                                        </p:attrNameLst>
                                      </p:cBhvr>
                                      <p:tavLst>
                                        <p:tav tm="0">
                                          <p:val>
                                            <p:fltVal val="0"/>
                                          </p:val>
                                        </p:tav>
                                        <p:tav tm="100000">
                                          <p:val>
                                            <p:strVal val="#ppt_w"/>
                                          </p:val>
                                        </p:tav>
                                      </p:tavLst>
                                    </p:anim>
                                    <p:anim calcmode="lin" valueType="num">
                                      <p:cBhvr>
                                        <p:cTn id="317" dur="500" fill="hold"/>
                                        <p:tgtEl>
                                          <p:spTgt spid="77"/>
                                        </p:tgtEl>
                                        <p:attrNameLst>
                                          <p:attrName>ppt_h</p:attrName>
                                        </p:attrNameLst>
                                      </p:cBhvr>
                                      <p:tavLst>
                                        <p:tav tm="0">
                                          <p:val>
                                            <p:fltVal val="0"/>
                                          </p:val>
                                        </p:tav>
                                        <p:tav tm="100000">
                                          <p:val>
                                            <p:strVal val="#ppt_h"/>
                                          </p:val>
                                        </p:tav>
                                      </p:tavLst>
                                    </p:anim>
                                    <p:animEffect transition="in" filter="fade">
                                      <p:cBhvr>
                                        <p:cTn id="318" dur="500"/>
                                        <p:tgtEl>
                                          <p:spTgt spid="77"/>
                                        </p:tgtEl>
                                      </p:cBhvr>
                                    </p:animEffect>
                                  </p:childTnLst>
                                </p:cTn>
                              </p:par>
                              <p:par>
                                <p:cTn id="319" presetID="53" presetClass="entr" presetSubtype="16" fill="hold" grpId="0" nodeType="withEffect">
                                  <p:stCondLst>
                                    <p:cond delay="0"/>
                                  </p:stCondLst>
                                  <p:childTnLst>
                                    <p:set>
                                      <p:cBhvr>
                                        <p:cTn id="320" dur="1" fill="hold">
                                          <p:stCondLst>
                                            <p:cond delay="0"/>
                                          </p:stCondLst>
                                        </p:cTn>
                                        <p:tgtEl>
                                          <p:spTgt spid="130"/>
                                        </p:tgtEl>
                                        <p:attrNameLst>
                                          <p:attrName>style.visibility</p:attrName>
                                        </p:attrNameLst>
                                      </p:cBhvr>
                                      <p:to>
                                        <p:strVal val="visible"/>
                                      </p:to>
                                    </p:set>
                                    <p:anim calcmode="lin" valueType="num">
                                      <p:cBhvr>
                                        <p:cTn id="321" dur="500" fill="hold"/>
                                        <p:tgtEl>
                                          <p:spTgt spid="130"/>
                                        </p:tgtEl>
                                        <p:attrNameLst>
                                          <p:attrName>ppt_w</p:attrName>
                                        </p:attrNameLst>
                                      </p:cBhvr>
                                      <p:tavLst>
                                        <p:tav tm="0">
                                          <p:val>
                                            <p:fltVal val="0"/>
                                          </p:val>
                                        </p:tav>
                                        <p:tav tm="100000">
                                          <p:val>
                                            <p:strVal val="#ppt_w"/>
                                          </p:val>
                                        </p:tav>
                                      </p:tavLst>
                                    </p:anim>
                                    <p:anim calcmode="lin" valueType="num">
                                      <p:cBhvr>
                                        <p:cTn id="322" dur="500" fill="hold"/>
                                        <p:tgtEl>
                                          <p:spTgt spid="130"/>
                                        </p:tgtEl>
                                        <p:attrNameLst>
                                          <p:attrName>ppt_h</p:attrName>
                                        </p:attrNameLst>
                                      </p:cBhvr>
                                      <p:tavLst>
                                        <p:tav tm="0">
                                          <p:val>
                                            <p:fltVal val="0"/>
                                          </p:val>
                                        </p:tav>
                                        <p:tav tm="100000">
                                          <p:val>
                                            <p:strVal val="#ppt_h"/>
                                          </p:val>
                                        </p:tav>
                                      </p:tavLst>
                                    </p:anim>
                                    <p:animEffect transition="in" filter="fade">
                                      <p:cBhvr>
                                        <p:cTn id="323" dur="500"/>
                                        <p:tgtEl>
                                          <p:spTgt spid="130"/>
                                        </p:tgtEl>
                                      </p:cBhvr>
                                    </p:animEffect>
                                  </p:childTnLst>
                                </p:cTn>
                              </p:par>
                              <p:par>
                                <p:cTn id="324" presetID="53" presetClass="entr" presetSubtype="16" fill="hold" nodeType="withEffect">
                                  <p:stCondLst>
                                    <p:cond delay="0"/>
                                  </p:stCondLst>
                                  <p:childTnLst>
                                    <p:set>
                                      <p:cBhvr>
                                        <p:cTn id="325" dur="1" fill="hold">
                                          <p:stCondLst>
                                            <p:cond delay="0"/>
                                          </p:stCondLst>
                                        </p:cTn>
                                        <p:tgtEl>
                                          <p:spTgt spid="79"/>
                                        </p:tgtEl>
                                        <p:attrNameLst>
                                          <p:attrName>style.visibility</p:attrName>
                                        </p:attrNameLst>
                                      </p:cBhvr>
                                      <p:to>
                                        <p:strVal val="visible"/>
                                      </p:to>
                                    </p:set>
                                    <p:anim calcmode="lin" valueType="num">
                                      <p:cBhvr>
                                        <p:cTn id="326" dur="500" fill="hold"/>
                                        <p:tgtEl>
                                          <p:spTgt spid="79"/>
                                        </p:tgtEl>
                                        <p:attrNameLst>
                                          <p:attrName>ppt_w</p:attrName>
                                        </p:attrNameLst>
                                      </p:cBhvr>
                                      <p:tavLst>
                                        <p:tav tm="0">
                                          <p:val>
                                            <p:fltVal val="0"/>
                                          </p:val>
                                        </p:tav>
                                        <p:tav tm="100000">
                                          <p:val>
                                            <p:strVal val="#ppt_w"/>
                                          </p:val>
                                        </p:tav>
                                      </p:tavLst>
                                    </p:anim>
                                    <p:anim calcmode="lin" valueType="num">
                                      <p:cBhvr>
                                        <p:cTn id="327" dur="500" fill="hold"/>
                                        <p:tgtEl>
                                          <p:spTgt spid="79"/>
                                        </p:tgtEl>
                                        <p:attrNameLst>
                                          <p:attrName>ppt_h</p:attrName>
                                        </p:attrNameLst>
                                      </p:cBhvr>
                                      <p:tavLst>
                                        <p:tav tm="0">
                                          <p:val>
                                            <p:fltVal val="0"/>
                                          </p:val>
                                        </p:tav>
                                        <p:tav tm="100000">
                                          <p:val>
                                            <p:strVal val="#ppt_h"/>
                                          </p:val>
                                        </p:tav>
                                      </p:tavLst>
                                    </p:anim>
                                    <p:animEffect transition="in" filter="fade">
                                      <p:cBhvr>
                                        <p:cTn id="328" dur="500"/>
                                        <p:tgtEl>
                                          <p:spTgt spid="79"/>
                                        </p:tgtEl>
                                      </p:cBhvr>
                                    </p:animEffect>
                                  </p:childTnLst>
                                </p:cTn>
                              </p:par>
                              <p:par>
                                <p:cTn id="329" presetID="53" presetClass="entr" presetSubtype="16" fill="hold" grpId="0" nodeType="withEffect">
                                  <p:stCondLst>
                                    <p:cond delay="0"/>
                                  </p:stCondLst>
                                  <p:childTnLst>
                                    <p:set>
                                      <p:cBhvr>
                                        <p:cTn id="330" dur="1" fill="hold">
                                          <p:stCondLst>
                                            <p:cond delay="0"/>
                                          </p:stCondLst>
                                        </p:cTn>
                                        <p:tgtEl>
                                          <p:spTgt spid="124"/>
                                        </p:tgtEl>
                                        <p:attrNameLst>
                                          <p:attrName>style.visibility</p:attrName>
                                        </p:attrNameLst>
                                      </p:cBhvr>
                                      <p:to>
                                        <p:strVal val="visible"/>
                                      </p:to>
                                    </p:set>
                                    <p:anim calcmode="lin" valueType="num">
                                      <p:cBhvr>
                                        <p:cTn id="331" dur="500" fill="hold"/>
                                        <p:tgtEl>
                                          <p:spTgt spid="124"/>
                                        </p:tgtEl>
                                        <p:attrNameLst>
                                          <p:attrName>ppt_w</p:attrName>
                                        </p:attrNameLst>
                                      </p:cBhvr>
                                      <p:tavLst>
                                        <p:tav tm="0">
                                          <p:val>
                                            <p:fltVal val="0"/>
                                          </p:val>
                                        </p:tav>
                                        <p:tav tm="100000">
                                          <p:val>
                                            <p:strVal val="#ppt_w"/>
                                          </p:val>
                                        </p:tav>
                                      </p:tavLst>
                                    </p:anim>
                                    <p:anim calcmode="lin" valueType="num">
                                      <p:cBhvr>
                                        <p:cTn id="332" dur="500" fill="hold"/>
                                        <p:tgtEl>
                                          <p:spTgt spid="124"/>
                                        </p:tgtEl>
                                        <p:attrNameLst>
                                          <p:attrName>ppt_h</p:attrName>
                                        </p:attrNameLst>
                                      </p:cBhvr>
                                      <p:tavLst>
                                        <p:tav tm="0">
                                          <p:val>
                                            <p:fltVal val="0"/>
                                          </p:val>
                                        </p:tav>
                                        <p:tav tm="100000">
                                          <p:val>
                                            <p:strVal val="#ppt_h"/>
                                          </p:val>
                                        </p:tav>
                                      </p:tavLst>
                                    </p:anim>
                                    <p:animEffect transition="in" filter="fade">
                                      <p:cBhvr>
                                        <p:cTn id="333" dur="500"/>
                                        <p:tgtEl>
                                          <p:spTgt spid="124"/>
                                        </p:tgtEl>
                                      </p:cBhvr>
                                    </p:animEffect>
                                  </p:childTnLst>
                                </p:cTn>
                              </p:par>
                              <p:par>
                                <p:cTn id="334" presetID="53" presetClass="entr" presetSubtype="16" fill="hold" nodeType="withEffect">
                                  <p:stCondLst>
                                    <p:cond delay="0"/>
                                  </p:stCondLst>
                                  <p:childTnLst>
                                    <p:set>
                                      <p:cBhvr>
                                        <p:cTn id="335" dur="1" fill="hold">
                                          <p:stCondLst>
                                            <p:cond delay="0"/>
                                          </p:stCondLst>
                                        </p:cTn>
                                        <p:tgtEl>
                                          <p:spTgt spid="80"/>
                                        </p:tgtEl>
                                        <p:attrNameLst>
                                          <p:attrName>style.visibility</p:attrName>
                                        </p:attrNameLst>
                                      </p:cBhvr>
                                      <p:to>
                                        <p:strVal val="visible"/>
                                      </p:to>
                                    </p:set>
                                    <p:anim calcmode="lin" valueType="num">
                                      <p:cBhvr>
                                        <p:cTn id="336" dur="500" fill="hold"/>
                                        <p:tgtEl>
                                          <p:spTgt spid="80"/>
                                        </p:tgtEl>
                                        <p:attrNameLst>
                                          <p:attrName>ppt_w</p:attrName>
                                        </p:attrNameLst>
                                      </p:cBhvr>
                                      <p:tavLst>
                                        <p:tav tm="0">
                                          <p:val>
                                            <p:fltVal val="0"/>
                                          </p:val>
                                        </p:tav>
                                        <p:tav tm="100000">
                                          <p:val>
                                            <p:strVal val="#ppt_w"/>
                                          </p:val>
                                        </p:tav>
                                      </p:tavLst>
                                    </p:anim>
                                    <p:anim calcmode="lin" valueType="num">
                                      <p:cBhvr>
                                        <p:cTn id="337" dur="500" fill="hold"/>
                                        <p:tgtEl>
                                          <p:spTgt spid="80"/>
                                        </p:tgtEl>
                                        <p:attrNameLst>
                                          <p:attrName>ppt_h</p:attrName>
                                        </p:attrNameLst>
                                      </p:cBhvr>
                                      <p:tavLst>
                                        <p:tav tm="0">
                                          <p:val>
                                            <p:fltVal val="0"/>
                                          </p:val>
                                        </p:tav>
                                        <p:tav tm="100000">
                                          <p:val>
                                            <p:strVal val="#ppt_h"/>
                                          </p:val>
                                        </p:tav>
                                      </p:tavLst>
                                    </p:anim>
                                    <p:animEffect transition="in" filter="fade">
                                      <p:cBhvr>
                                        <p:cTn id="338" dur="500"/>
                                        <p:tgtEl>
                                          <p:spTgt spid="80"/>
                                        </p:tgtEl>
                                      </p:cBhvr>
                                    </p:animEffect>
                                  </p:childTnLst>
                                </p:cTn>
                              </p:par>
                              <p:par>
                                <p:cTn id="339" presetID="53" presetClass="entr" presetSubtype="16" fill="hold" grpId="0" nodeType="withEffect">
                                  <p:stCondLst>
                                    <p:cond delay="0"/>
                                  </p:stCondLst>
                                  <p:childTnLst>
                                    <p:set>
                                      <p:cBhvr>
                                        <p:cTn id="340" dur="1" fill="hold">
                                          <p:stCondLst>
                                            <p:cond delay="0"/>
                                          </p:stCondLst>
                                        </p:cTn>
                                        <p:tgtEl>
                                          <p:spTgt spid="123"/>
                                        </p:tgtEl>
                                        <p:attrNameLst>
                                          <p:attrName>style.visibility</p:attrName>
                                        </p:attrNameLst>
                                      </p:cBhvr>
                                      <p:to>
                                        <p:strVal val="visible"/>
                                      </p:to>
                                    </p:set>
                                    <p:anim calcmode="lin" valueType="num">
                                      <p:cBhvr>
                                        <p:cTn id="341" dur="500" fill="hold"/>
                                        <p:tgtEl>
                                          <p:spTgt spid="123"/>
                                        </p:tgtEl>
                                        <p:attrNameLst>
                                          <p:attrName>ppt_w</p:attrName>
                                        </p:attrNameLst>
                                      </p:cBhvr>
                                      <p:tavLst>
                                        <p:tav tm="0">
                                          <p:val>
                                            <p:fltVal val="0"/>
                                          </p:val>
                                        </p:tav>
                                        <p:tav tm="100000">
                                          <p:val>
                                            <p:strVal val="#ppt_w"/>
                                          </p:val>
                                        </p:tav>
                                      </p:tavLst>
                                    </p:anim>
                                    <p:anim calcmode="lin" valueType="num">
                                      <p:cBhvr>
                                        <p:cTn id="342" dur="500" fill="hold"/>
                                        <p:tgtEl>
                                          <p:spTgt spid="123"/>
                                        </p:tgtEl>
                                        <p:attrNameLst>
                                          <p:attrName>ppt_h</p:attrName>
                                        </p:attrNameLst>
                                      </p:cBhvr>
                                      <p:tavLst>
                                        <p:tav tm="0">
                                          <p:val>
                                            <p:fltVal val="0"/>
                                          </p:val>
                                        </p:tav>
                                        <p:tav tm="100000">
                                          <p:val>
                                            <p:strVal val="#ppt_h"/>
                                          </p:val>
                                        </p:tav>
                                      </p:tavLst>
                                    </p:anim>
                                    <p:animEffect transition="in" filter="fade">
                                      <p:cBhvr>
                                        <p:cTn id="343" dur="500"/>
                                        <p:tgtEl>
                                          <p:spTgt spid="123"/>
                                        </p:tgtEl>
                                      </p:cBhvr>
                                    </p:animEffect>
                                  </p:childTnLst>
                                </p:cTn>
                              </p:par>
                              <p:par>
                                <p:cTn id="344" presetID="53" presetClass="entr" presetSubtype="16" fill="hold" nodeType="withEffect">
                                  <p:stCondLst>
                                    <p:cond delay="0"/>
                                  </p:stCondLst>
                                  <p:childTnLst>
                                    <p:set>
                                      <p:cBhvr>
                                        <p:cTn id="345" dur="1" fill="hold">
                                          <p:stCondLst>
                                            <p:cond delay="0"/>
                                          </p:stCondLst>
                                        </p:cTn>
                                        <p:tgtEl>
                                          <p:spTgt spid="81"/>
                                        </p:tgtEl>
                                        <p:attrNameLst>
                                          <p:attrName>style.visibility</p:attrName>
                                        </p:attrNameLst>
                                      </p:cBhvr>
                                      <p:to>
                                        <p:strVal val="visible"/>
                                      </p:to>
                                    </p:set>
                                    <p:anim calcmode="lin" valueType="num">
                                      <p:cBhvr>
                                        <p:cTn id="346" dur="500" fill="hold"/>
                                        <p:tgtEl>
                                          <p:spTgt spid="81"/>
                                        </p:tgtEl>
                                        <p:attrNameLst>
                                          <p:attrName>ppt_w</p:attrName>
                                        </p:attrNameLst>
                                      </p:cBhvr>
                                      <p:tavLst>
                                        <p:tav tm="0">
                                          <p:val>
                                            <p:fltVal val="0"/>
                                          </p:val>
                                        </p:tav>
                                        <p:tav tm="100000">
                                          <p:val>
                                            <p:strVal val="#ppt_w"/>
                                          </p:val>
                                        </p:tav>
                                      </p:tavLst>
                                    </p:anim>
                                    <p:anim calcmode="lin" valueType="num">
                                      <p:cBhvr>
                                        <p:cTn id="347" dur="500" fill="hold"/>
                                        <p:tgtEl>
                                          <p:spTgt spid="81"/>
                                        </p:tgtEl>
                                        <p:attrNameLst>
                                          <p:attrName>ppt_h</p:attrName>
                                        </p:attrNameLst>
                                      </p:cBhvr>
                                      <p:tavLst>
                                        <p:tav tm="0">
                                          <p:val>
                                            <p:fltVal val="0"/>
                                          </p:val>
                                        </p:tav>
                                        <p:tav tm="100000">
                                          <p:val>
                                            <p:strVal val="#ppt_h"/>
                                          </p:val>
                                        </p:tav>
                                      </p:tavLst>
                                    </p:anim>
                                    <p:animEffect transition="in" filter="fade">
                                      <p:cBhvr>
                                        <p:cTn id="348" dur="500"/>
                                        <p:tgtEl>
                                          <p:spTgt spid="81"/>
                                        </p:tgtEl>
                                      </p:cBhvr>
                                    </p:animEffect>
                                  </p:childTnLst>
                                </p:cTn>
                              </p:par>
                              <p:par>
                                <p:cTn id="349" presetID="53" presetClass="entr" presetSubtype="16" fill="hold" grpId="0" nodeType="withEffect">
                                  <p:stCondLst>
                                    <p:cond delay="0"/>
                                  </p:stCondLst>
                                  <p:childTnLst>
                                    <p:set>
                                      <p:cBhvr>
                                        <p:cTn id="350" dur="1" fill="hold">
                                          <p:stCondLst>
                                            <p:cond delay="0"/>
                                          </p:stCondLst>
                                        </p:cTn>
                                        <p:tgtEl>
                                          <p:spTgt spid="155"/>
                                        </p:tgtEl>
                                        <p:attrNameLst>
                                          <p:attrName>style.visibility</p:attrName>
                                        </p:attrNameLst>
                                      </p:cBhvr>
                                      <p:to>
                                        <p:strVal val="visible"/>
                                      </p:to>
                                    </p:set>
                                    <p:anim calcmode="lin" valueType="num">
                                      <p:cBhvr>
                                        <p:cTn id="351" dur="500" fill="hold"/>
                                        <p:tgtEl>
                                          <p:spTgt spid="155"/>
                                        </p:tgtEl>
                                        <p:attrNameLst>
                                          <p:attrName>ppt_w</p:attrName>
                                        </p:attrNameLst>
                                      </p:cBhvr>
                                      <p:tavLst>
                                        <p:tav tm="0">
                                          <p:val>
                                            <p:fltVal val="0"/>
                                          </p:val>
                                        </p:tav>
                                        <p:tav tm="100000">
                                          <p:val>
                                            <p:strVal val="#ppt_w"/>
                                          </p:val>
                                        </p:tav>
                                      </p:tavLst>
                                    </p:anim>
                                    <p:anim calcmode="lin" valueType="num">
                                      <p:cBhvr>
                                        <p:cTn id="352" dur="500" fill="hold"/>
                                        <p:tgtEl>
                                          <p:spTgt spid="155"/>
                                        </p:tgtEl>
                                        <p:attrNameLst>
                                          <p:attrName>ppt_h</p:attrName>
                                        </p:attrNameLst>
                                      </p:cBhvr>
                                      <p:tavLst>
                                        <p:tav tm="0">
                                          <p:val>
                                            <p:fltVal val="0"/>
                                          </p:val>
                                        </p:tav>
                                        <p:tav tm="100000">
                                          <p:val>
                                            <p:strVal val="#ppt_h"/>
                                          </p:val>
                                        </p:tav>
                                      </p:tavLst>
                                    </p:anim>
                                    <p:animEffect transition="in" filter="fade">
                                      <p:cBhvr>
                                        <p:cTn id="353" dur="500"/>
                                        <p:tgtEl>
                                          <p:spTgt spid="155"/>
                                        </p:tgtEl>
                                      </p:cBhvr>
                                    </p:animEffect>
                                  </p:childTnLst>
                                </p:cTn>
                              </p:par>
                              <p:par>
                                <p:cTn id="354" presetID="53" presetClass="entr" presetSubtype="16" fill="hold" nodeType="withEffect">
                                  <p:stCondLst>
                                    <p:cond delay="0"/>
                                  </p:stCondLst>
                                  <p:childTnLst>
                                    <p:set>
                                      <p:cBhvr>
                                        <p:cTn id="355" dur="1" fill="hold">
                                          <p:stCondLst>
                                            <p:cond delay="0"/>
                                          </p:stCondLst>
                                        </p:cTn>
                                        <p:tgtEl>
                                          <p:spTgt spid="82"/>
                                        </p:tgtEl>
                                        <p:attrNameLst>
                                          <p:attrName>style.visibility</p:attrName>
                                        </p:attrNameLst>
                                      </p:cBhvr>
                                      <p:to>
                                        <p:strVal val="visible"/>
                                      </p:to>
                                    </p:set>
                                    <p:anim calcmode="lin" valueType="num">
                                      <p:cBhvr>
                                        <p:cTn id="356" dur="500" fill="hold"/>
                                        <p:tgtEl>
                                          <p:spTgt spid="82"/>
                                        </p:tgtEl>
                                        <p:attrNameLst>
                                          <p:attrName>ppt_w</p:attrName>
                                        </p:attrNameLst>
                                      </p:cBhvr>
                                      <p:tavLst>
                                        <p:tav tm="0">
                                          <p:val>
                                            <p:fltVal val="0"/>
                                          </p:val>
                                        </p:tav>
                                        <p:tav tm="100000">
                                          <p:val>
                                            <p:strVal val="#ppt_w"/>
                                          </p:val>
                                        </p:tav>
                                      </p:tavLst>
                                    </p:anim>
                                    <p:anim calcmode="lin" valueType="num">
                                      <p:cBhvr>
                                        <p:cTn id="357" dur="500" fill="hold"/>
                                        <p:tgtEl>
                                          <p:spTgt spid="82"/>
                                        </p:tgtEl>
                                        <p:attrNameLst>
                                          <p:attrName>ppt_h</p:attrName>
                                        </p:attrNameLst>
                                      </p:cBhvr>
                                      <p:tavLst>
                                        <p:tav tm="0">
                                          <p:val>
                                            <p:fltVal val="0"/>
                                          </p:val>
                                        </p:tav>
                                        <p:tav tm="100000">
                                          <p:val>
                                            <p:strVal val="#ppt_h"/>
                                          </p:val>
                                        </p:tav>
                                      </p:tavLst>
                                    </p:anim>
                                    <p:animEffect transition="in" filter="fade">
                                      <p:cBhvr>
                                        <p:cTn id="358" dur="500"/>
                                        <p:tgtEl>
                                          <p:spTgt spid="82"/>
                                        </p:tgtEl>
                                      </p:cBhvr>
                                    </p:animEffect>
                                  </p:childTnLst>
                                </p:cTn>
                              </p:par>
                              <p:par>
                                <p:cTn id="359" presetID="53" presetClass="entr" presetSubtype="16" fill="hold" grpId="0" nodeType="withEffect">
                                  <p:stCondLst>
                                    <p:cond delay="0"/>
                                  </p:stCondLst>
                                  <p:childTnLst>
                                    <p:set>
                                      <p:cBhvr>
                                        <p:cTn id="360" dur="1" fill="hold">
                                          <p:stCondLst>
                                            <p:cond delay="0"/>
                                          </p:stCondLst>
                                        </p:cTn>
                                        <p:tgtEl>
                                          <p:spTgt spid="158"/>
                                        </p:tgtEl>
                                        <p:attrNameLst>
                                          <p:attrName>style.visibility</p:attrName>
                                        </p:attrNameLst>
                                      </p:cBhvr>
                                      <p:to>
                                        <p:strVal val="visible"/>
                                      </p:to>
                                    </p:set>
                                    <p:anim calcmode="lin" valueType="num">
                                      <p:cBhvr>
                                        <p:cTn id="361" dur="500" fill="hold"/>
                                        <p:tgtEl>
                                          <p:spTgt spid="158"/>
                                        </p:tgtEl>
                                        <p:attrNameLst>
                                          <p:attrName>ppt_w</p:attrName>
                                        </p:attrNameLst>
                                      </p:cBhvr>
                                      <p:tavLst>
                                        <p:tav tm="0">
                                          <p:val>
                                            <p:fltVal val="0"/>
                                          </p:val>
                                        </p:tav>
                                        <p:tav tm="100000">
                                          <p:val>
                                            <p:strVal val="#ppt_w"/>
                                          </p:val>
                                        </p:tav>
                                      </p:tavLst>
                                    </p:anim>
                                    <p:anim calcmode="lin" valueType="num">
                                      <p:cBhvr>
                                        <p:cTn id="362" dur="500" fill="hold"/>
                                        <p:tgtEl>
                                          <p:spTgt spid="158"/>
                                        </p:tgtEl>
                                        <p:attrNameLst>
                                          <p:attrName>ppt_h</p:attrName>
                                        </p:attrNameLst>
                                      </p:cBhvr>
                                      <p:tavLst>
                                        <p:tav tm="0">
                                          <p:val>
                                            <p:fltVal val="0"/>
                                          </p:val>
                                        </p:tav>
                                        <p:tav tm="100000">
                                          <p:val>
                                            <p:strVal val="#ppt_h"/>
                                          </p:val>
                                        </p:tav>
                                      </p:tavLst>
                                    </p:anim>
                                    <p:animEffect transition="in" filter="fade">
                                      <p:cBhvr>
                                        <p:cTn id="363" dur="500"/>
                                        <p:tgtEl>
                                          <p:spTgt spid="158"/>
                                        </p:tgtEl>
                                      </p:cBhvr>
                                    </p:animEffect>
                                  </p:childTnLst>
                                </p:cTn>
                              </p:par>
                              <p:par>
                                <p:cTn id="364" presetID="53" presetClass="entr" presetSubtype="16" fill="hold" nodeType="withEffect">
                                  <p:stCondLst>
                                    <p:cond delay="0"/>
                                  </p:stCondLst>
                                  <p:childTnLst>
                                    <p:set>
                                      <p:cBhvr>
                                        <p:cTn id="365" dur="1" fill="hold">
                                          <p:stCondLst>
                                            <p:cond delay="0"/>
                                          </p:stCondLst>
                                        </p:cTn>
                                        <p:tgtEl>
                                          <p:spTgt spid="83"/>
                                        </p:tgtEl>
                                        <p:attrNameLst>
                                          <p:attrName>style.visibility</p:attrName>
                                        </p:attrNameLst>
                                      </p:cBhvr>
                                      <p:to>
                                        <p:strVal val="visible"/>
                                      </p:to>
                                    </p:set>
                                    <p:anim calcmode="lin" valueType="num">
                                      <p:cBhvr>
                                        <p:cTn id="366" dur="500" fill="hold"/>
                                        <p:tgtEl>
                                          <p:spTgt spid="83"/>
                                        </p:tgtEl>
                                        <p:attrNameLst>
                                          <p:attrName>ppt_w</p:attrName>
                                        </p:attrNameLst>
                                      </p:cBhvr>
                                      <p:tavLst>
                                        <p:tav tm="0">
                                          <p:val>
                                            <p:fltVal val="0"/>
                                          </p:val>
                                        </p:tav>
                                        <p:tav tm="100000">
                                          <p:val>
                                            <p:strVal val="#ppt_w"/>
                                          </p:val>
                                        </p:tav>
                                      </p:tavLst>
                                    </p:anim>
                                    <p:anim calcmode="lin" valueType="num">
                                      <p:cBhvr>
                                        <p:cTn id="367" dur="500" fill="hold"/>
                                        <p:tgtEl>
                                          <p:spTgt spid="83"/>
                                        </p:tgtEl>
                                        <p:attrNameLst>
                                          <p:attrName>ppt_h</p:attrName>
                                        </p:attrNameLst>
                                      </p:cBhvr>
                                      <p:tavLst>
                                        <p:tav tm="0">
                                          <p:val>
                                            <p:fltVal val="0"/>
                                          </p:val>
                                        </p:tav>
                                        <p:tav tm="100000">
                                          <p:val>
                                            <p:strVal val="#ppt_h"/>
                                          </p:val>
                                        </p:tav>
                                      </p:tavLst>
                                    </p:anim>
                                    <p:animEffect transition="in" filter="fade">
                                      <p:cBhvr>
                                        <p:cTn id="368" dur="500"/>
                                        <p:tgtEl>
                                          <p:spTgt spid="83"/>
                                        </p:tgtEl>
                                      </p:cBhvr>
                                    </p:animEffect>
                                  </p:childTnLst>
                                </p:cTn>
                              </p:par>
                              <p:par>
                                <p:cTn id="369" presetID="53" presetClass="entr" presetSubtype="16" fill="hold" grpId="0" nodeType="withEffect">
                                  <p:stCondLst>
                                    <p:cond delay="0"/>
                                  </p:stCondLst>
                                  <p:childTnLst>
                                    <p:set>
                                      <p:cBhvr>
                                        <p:cTn id="370" dur="1" fill="hold">
                                          <p:stCondLst>
                                            <p:cond delay="0"/>
                                          </p:stCondLst>
                                        </p:cTn>
                                        <p:tgtEl>
                                          <p:spTgt spid="126"/>
                                        </p:tgtEl>
                                        <p:attrNameLst>
                                          <p:attrName>style.visibility</p:attrName>
                                        </p:attrNameLst>
                                      </p:cBhvr>
                                      <p:to>
                                        <p:strVal val="visible"/>
                                      </p:to>
                                    </p:set>
                                    <p:anim calcmode="lin" valueType="num">
                                      <p:cBhvr>
                                        <p:cTn id="371" dur="500" fill="hold"/>
                                        <p:tgtEl>
                                          <p:spTgt spid="126"/>
                                        </p:tgtEl>
                                        <p:attrNameLst>
                                          <p:attrName>ppt_w</p:attrName>
                                        </p:attrNameLst>
                                      </p:cBhvr>
                                      <p:tavLst>
                                        <p:tav tm="0">
                                          <p:val>
                                            <p:fltVal val="0"/>
                                          </p:val>
                                        </p:tav>
                                        <p:tav tm="100000">
                                          <p:val>
                                            <p:strVal val="#ppt_w"/>
                                          </p:val>
                                        </p:tav>
                                      </p:tavLst>
                                    </p:anim>
                                    <p:anim calcmode="lin" valueType="num">
                                      <p:cBhvr>
                                        <p:cTn id="372" dur="500" fill="hold"/>
                                        <p:tgtEl>
                                          <p:spTgt spid="126"/>
                                        </p:tgtEl>
                                        <p:attrNameLst>
                                          <p:attrName>ppt_h</p:attrName>
                                        </p:attrNameLst>
                                      </p:cBhvr>
                                      <p:tavLst>
                                        <p:tav tm="0">
                                          <p:val>
                                            <p:fltVal val="0"/>
                                          </p:val>
                                        </p:tav>
                                        <p:tav tm="100000">
                                          <p:val>
                                            <p:strVal val="#ppt_h"/>
                                          </p:val>
                                        </p:tav>
                                      </p:tavLst>
                                    </p:anim>
                                    <p:animEffect transition="in" filter="fade">
                                      <p:cBhvr>
                                        <p:cTn id="373" dur="500"/>
                                        <p:tgtEl>
                                          <p:spTgt spid="126"/>
                                        </p:tgtEl>
                                      </p:cBhvr>
                                    </p:animEffect>
                                  </p:childTnLst>
                                </p:cTn>
                              </p:par>
                              <p:par>
                                <p:cTn id="374" presetID="53" presetClass="entr" presetSubtype="16" fill="hold" nodeType="withEffect">
                                  <p:stCondLst>
                                    <p:cond delay="0"/>
                                  </p:stCondLst>
                                  <p:childTnLst>
                                    <p:set>
                                      <p:cBhvr>
                                        <p:cTn id="375" dur="1" fill="hold">
                                          <p:stCondLst>
                                            <p:cond delay="0"/>
                                          </p:stCondLst>
                                        </p:cTn>
                                        <p:tgtEl>
                                          <p:spTgt spid="84"/>
                                        </p:tgtEl>
                                        <p:attrNameLst>
                                          <p:attrName>style.visibility</p:attrName>
                                        </p:attrNameLst>
                                      </p:cBhvr>
                                      <p:to>
                                        <p:strVal val="visible"/>
                                      </p:to>
                                    </p:set>
                                    <p:anim calcmode="lin" valueType="num">
                                      <p:cBhvr>
                                        <p:cTn id="376" dur="500" fill="hold"/>
                                        <p:tgtEl>
                                          <p:spTgt spid="84"/>
                                        </p:tgtEl>
                                        <p:attrNameLst>
                                          <p:attrName>ppt_w</p:attrName>
                                        </p:attrNameLst>
                                      </p:cBhvr>
                                      <p:tavLst>
                                        <p:tav tm="0">
                                          <p:val>
                                            <p:fltVal val="0"/>
                                          </p:val>
                                        </p:tav>
                                        <p:tav tm="100000">
                                          <p:val>
                                            <p:strVal val="#ppt_w"/>
                                          </p:val>
                                        </p:tav>
                                      </p:tavLst>
                                    </p:anim>
                                    <p:anim calcmode="lin" valueType="num">
                                      <p:cBhvr>
                                        <p:cTn id="377" dur="500" fill="hold"/>
                                        <p:tgtEl>
                                          <p:spTgt spid="84"/>
                                        </p:tgtEl>
                                        <p:attrNameLst>
                                          <p:attrName>ppt_h</p:attrName>
                                        </p:attrNameLst>
                                      </p:cBhvr>
                                      <p:tavLst>
                                        <p:tav tm="0">
                                          <p:val>
                                            <p:fltVal val="0"/>
                                          </p:val>
                                        </p:tav>
                                        <p:tav tm="100000">
                                          <p:val>
                                            <p:strVal val="#ppt_h"/>
                                          </p:val>
                                        </p:tav>
                                      </p:tavLst>
                                    </p:anim>
                                    <p:animEffect transition="in" filter="fade">
                                      <p:cBhvr>
                                        <p:cTn id="378" dur="500"/>
                                        <p:tgtEl>
                                          <p:spTgt spid="84"/>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90"/>
                                        </p:tgtEl>
                                        <p:attrNameLst>
                                          <p:attrName>style.visibility</p:attrName>
                                        </p:attrNameLst>
                                      </p:cBhvr>
                                      <p:to>
                                        <p:strVal val="visible"/>
                                      </p:to>
                                    </p:set>
                                    <p:anim calcmode="lin" valueType="num">
                                      <p:cBhvr>
                                        <p:cTn id="381" dur="500" fill="hold"/>
                                        <p:tgtEl>
                                          <p:spTgt spid="90"/>
                                        </p:tgtEl>
                                        <p:attrNameLst>
                                          <p:attrName>ppt_w</p:attrName>
                                        </p:attrNameLst>
                                      </p:cBhvr>
                                      <p:tavLst>
                                        <p:tav tm="0">
                                          <p:val>
                                            <p:fltVal val="0"/>
                                          </p:val>
                                        </p:tav>
                                        <p:tav tm="100000">
                                          <p:val>
                                            <p:strVal val="#ppt_w"/>
                                          </p:val>
                                        </p:tav>
                                      </p:tavLst>
                                    </p:anim>
                                    <p:anim calcmode="lin" valueType="num">
                                      <p:cBhvr>
                                        <p:cTn id="382" dur="500" fill="hold"/>
                                        <p:tgtEl>
                                          <p:spTgt spid="90"/>
                                        </p:tgtEl>
                                        <p:attrNameLst>
                                          <p:attrName>ppt_h</p:attrName>
                                        </p:attrNameLst>
                                      </p:cBhvr>
                                      <p:tavLst>
                                        <p:tav tm="0">
                                          <p:val>
                                            <p:fltVal val="0"/>
                                          </p:val>
                                        </p:tav>
                                        <p:tav tm="100000">
                                          <p:val>
                                            <p:strVal val="#ppt_h"/>
                                          </p:val>
                                        </p:tav>
                                      </p:tavLst>
                                    </p:anim>
                                    <p:animEffect transition="in" filter="fade">
                                      <p:cBhvr>
                                        <p:cTn id="383" dur="500"/>
                                        <p:tgtEl>
                                          <p:spTgt spid="90"/>
                                        </p:tgtEl>
                                      </p:cBhvr>
                                    </p:animEffect>
                                  </p:childTnLst>
                                </p:cTn>
                              </p:par>
                              <p:par>
                                <p:cTn id="384" presetID="53" presetClass="entr" presetSubtype="16" fill="hold" nodeType="withEffect">
                                  <p:stCondLst>
                                    <p:cond delay="0"/>
                                  </p:stCondLst>
                                  <p:childTnLst>
                                    <p:set>
                                      <p:cBhvr>
                                        <p:cTn id="385" dur="1" fill="hold">
                                          <p:stCondLst>
                                            <p:cond delay="0"/>
                                          </p:stCondLst>
                                        </p:cTn>
                                        <p:tgtEl>
                                          <p:spTgt spid="1026"/>
                                        </p:tgtEl>
                                        <p:attrNameLst>
                                          <p:attrName>style.visibility</p:attrName>
                                        </p:attrNameLst>
                                      </p:cBhvr>
                                      <p:to>
                                        <p:strVal val="visible"/>
                                      </p:to>
                                    </p:set>
                                    <p:anim calcmode="lin" valueType="num">
                                      <p:cBhvr>
                                        <p:cTn id="386" dur="500" fill="hold"/>
                                        <p:tgtEl>
                                          <p:spTgt spid="1026"/>
                                        </p:tgtEl>
                                        <p:attrNameLst>
                                          <p:attrName>ppt_w</p:attrName>
                                        </p:attrNameLst>
                                      </p:cBhvr>
                                      <p:tavLst>
                                        <p:tav tm="0">
                                          <p:val>
                                            <p:fltVal val="0"/>
                                          </p:val>
                                        </p:tav>
                                        <p:tav tm="100000">
                                          <p:val>
                                            <p:strVal val="#ppt_w"/>
                                          </p:val>
                                        </p:tav>
                                      </p:tavLst>
                                    </p:anim>
                                    <p:anim calcmode="lin" valueType="num">
                                      <p:cBhvr>
                                        <p:cTn id="387" dur="500" fill="hold"/>
                                        <p:tgtEl>
                                          <p:spTgt spid="1026"/>
                                        </p:tgtEl>
                                        <p:attrNameLst>
                                          <p:attrName>ppt_h</p:attrName>
                                        </p:attrNameLst>
                                      </p:cBhvr>
                                      <p:tavLst>
                                        <p:tav tm="0">
                                          <p:val>
                                            <p:fltVal val="0"/>
                                          </p:val>
                                        </p:tav>
                                        <p:tav tm="100000">
                                          <p:val>
                                            <p:strVal val="#ppt_h"/>
                                          </p:val>
                                        </p:tav>
                                      </p:tavLst>
                                    </p:anim>
                                    <p:animEffect transition="in" filter="fade">
                                      <p:cBhvr>
                                        <p:cTn id="388" dur="500"/>
                                        <p:tgtEl>
                                          <p:spTgt spid="1026"/>
                                        </p:tgtEl>
                                      </p:cBhvr>
                                    </p:animEffect>
                                  </p:childTnLst>
                                </p:cTn>
                              </p:par>
                              <p:par>
                                <p:cTn id="389" presetID="53" presetClass="entr" presetSubtype="16" fill="hold" grpId="0" nodeType="withEffect">
                                  <p:stCondLst>
                                    <p:cond delay="0"/>
                                  </p:stCondLst>
                                  <p:childTnLst>
                                    <p:set>
                                      <p:cBhvr>
                                        <p:cTn id="390" dur="1" fill="hold">
                                          <p:stCondLst>
                                            <p:cond delay="0"/>
                                          </p:stCondLst>
                                        </p:cTn>
                                        <p:tgtEl>
                                          <p:spTgt spid="92"/>
                                        </p:tgtEl>
                                        <p:attrNameLst>
                                          <p:attrName>style.visibility</p:attrName>
                                        </p:attrNameLst>
                                      </p:cBhvr>
                                      <p:to>
                                        <p:strVal val="visible"/>
                                      </p:to>
                                    </p:set>
                                    <p:anim calcmode="lin" valueType="num">
                                      <p:cBhvr>
                                        <p:cTn id="391" dur="500" fill="hold"/>
                                        <p:tgtEl>
                                          <p:spTgt spid="92"/>
                                        </p:tgtEl>
                                        <p:attrNameLst>
                                          <p:attrName>ppt_w</p:attrName>
                                        </p:attrNameLst>
                                      </p:cBhvr>
                                      <p:tavLst>
                                        <p:tav tm="0">
                                          <p:val>
                                            <p:fltVal val="0"/>
                                          </p:val>
                                        </p:tav>
                                        <p:tav tm="100000">
                                          <p:val>
                                            <p:strVal val="#ppt_w"/>
                                          </p:val>
                                        </p:tav>
                                      </p:tavLst>
                                    </p:anim>
                                    <p:anim calcmode="lin" valueType="num">
                                      <p:cBhvr>
                                        <p:cTn id="392" dur="500" fill="hold"/>
                                        <p:tgtEl>
                                          <p:spTgt spid="92"/>
                                        </p:tgtEl>
                                        <p:attrNameLst>
                                          <p:attrName>ppt_h</p:attrName>
                                        </p:attrNameLst>
                                      </p:cBhvr>
                                      <p:tavLst>
                                        <p:tav tm="0">
                                          <p:val>
                                            <p:fltVal val="0"/>
                                          </p:val>
                                        </p:tav>
                                        <p:tav tm="100000">
                                          <p:val>
                                            <p:strVal val="#ppt_h"/>
                                          </p:val>
                                        </p:tav>
                                      </p:tavLst>
                                    </p:anim>
                                    <p:animEffect transition="in" filter="fade">
                                      <p:cBhvr>
                                        <p:cTn id="393" dur="500"/>
                                        <p:tgtEl>
                                          <p:spTgt spid="92"/>
                                        </p:tgtEl>
                                      </p:cBhvr>
                                    </p:animEffect>
                                  </p:childTnLst>
                                </p:cTn>
                              </p:par>
                              <p:par>
                                <p:cTn id="394" presetID="53" presetClass="entr" presetSubtype="16" fill="hold" nodeType="withEffect">
                                  <p:stCondLst>
                                    <p:cond delay="0"/>
                                  </p:stCondLst>
                                  <p:childTnLst>
                                    <p:set>
                                      <p:cBhvr>
                                        <p:cTn id="395" dur="1" fill="hold">
                                          <p:stCondLst>
                                            <p:cond delay="0"/>
                                          </p:stCondLst>
                                        </p:cTn>
                                        <p:tgtEl>
                                          <p:spTgt spid="1027"/>
                                        </p:tgtEl>
                                        <p:attrNameLst>
                                          <p:attrName>style.visibility</p:attrName>
                                        </p:attrNameLst>
                                      </p:cBhvr>
                                      <p:to>
                                        <p:strVal val="visible"/>
                                      </p:to>
                                    </p:set>
                                    <p:anim calcmode="lin" valueType="num">
                                      <p:cBhvr>
                                        <p:cTn id="396" dur="500" fill="hold"/>
                                        <p:tgtEl>
                                          <p:spTgt spid="1027"/>
                                        </p:tgtEl>
                                        <p:attrNameLst>
                                          <p:attrName>ppt_w</p:attrName>
                                        </p:attrNameLst>
                                      </p:cBhvr>
                                      <p:tavLst>
                                        <p:tav tm="0">
                                          <p:val>
                                            <p:fltVal val="0"/>
                                          </p:val>
                                        </p:tav>
                                        <p:tav tm="100000">
                                          <p:val>
                                            <p:strVal val="#ppt_w"/>
                                          </p:val>
                                        </p:tav>
                                      </p:tavLst>
                                    </p:anim>
                                    <p:anim calcmode="lin" valueType="num">
                                      <p:cBhvr>
                                        <p:cTn id="397" dur="500" fill="hold"/>
                                        <p:tgtEl>
                                          <p:spTgt spid="1027"/>
                                        </p:tgtEl>
                                        <p:attrNameLst>
                                          <p:attrName>ppt_h</p:attrName>
                                        </p:attrNameLst>
                                      </p:cBhvr>
                                      <p:tavLst>
                                        <p:tav tm="0">
                                          <p:val>
                                            <p:fltVal val="0"/>
                                          </p:val>
                                        </p:tav>
                                        <p:tav tm="100000">
                                          <p:val>
                                            <p:strVal val="#ppt_h"/>
                                          </p:val>
                                        </p:tav>
                                      </p:tavLst>
                                    </p:anim>
                                    <p:animEffect transition="in" filter="fade">
                                      <p:cBhvr>
                                        <p:cTn id="398" dur="500"/>
                                        <p:tgtEl>
                                          <p:spTgt spid="1027"/>
                                        </p:tgtEl>
                                      </p:cBhvr>
                                    </p:animEffect>
                                  </p:childTnLst>
                                </p:cTn>
                              </p:par>
                              <p:par>
                                <p:cTn id="399" presetID="53" presetClass="entr" presetSubtype="16" fill="hold" grpId="0" nodeType="withEffect">
                                  <p:stCondLst>
                                    <p:cond delay="0"/>
                                  </p:stCondLst>
                                  <p:childTnLst>
                                    <p:set>
                                      <p:cBhvr>
                                        <p:cTn id="400" dur="1" fill="hold">
                                          <p:stCondLst>
                                            <p:cond delay="0"/>
                                          </p:stCondLst>
                                        </p:cTn>
                                        <p:tgtEl>
                                          <p:spTgt spid="91"/>
                                        </p:tgtEl>
                                        <p:attrNameLst>
                                          <p:attrName>style.visibility</p:attrName>
                                        </p:attrNameLst>
                                      </p:cBhvr>
                                      <p:to>
                                        <p:strVal val="visible"/>
                                      </p:to>
                                    </p:set>
                                    <p:anim calcmode="lin" valueType="num">
                                      <p:cBhvr>
                                        <p:cTn id="401" dur="500" fill="hold"/>
                                        <p:tgtEl>
                                          <p:spTgt spid="91"/>
                                        </p:tgtEl>
                                        <p:attrNameLst>
                                          <p:attrName>ppt_w</p:attrName>
                                        </p:attrNameLst>
                                      </p:cBhvr>
                                      <p:tavLst>
                                        <p:tav tm="0">
                                          <p:val>
                                            <p:fltVal val="0"/>
                                          </p:val>
                                        </p:tav>
                                        <p:tav tm="100000">
                                          <p:val>
                                            <p:strVal val="#ppt_w"/>
                                          </p:val>
                                        </p:tav>
                                      </p:tavLst>
                                    </p:anim>
                                    <p:anim calcmode="lin" valueType="num">
                                      <p:cBhvr>
                                        <p:cTn id="402" dur="500" fill="hold"/>
                                        <p:tgtEl>
                                          <p:spTgt spid="91"/>
                                        </p:tgtEl>
                                        <p:attrNameLst>
                                          <p:attrName>ppt_h</p:attrName>
                                        </p:attrNameLst>
                                      </p:cBhvr>
                                      <p:tavLst>
                                        <p:tav tm="0">
                                          <p:val>
                                            <p:fltVal val="0"/>
                                          </p:val>
                                        </p:tav>
                                        <p:tav tm="100000">
                                          <p:val>
                                            <p:strVal val="#ppt_h"/>
                                          </p:val>
                                        </p:tav>
                                      </p:tavLst>
                                    </p:anim>
                                    <p:animEffect transition="in" filter="fade">
                                      <p:cBhvr>
                                        <p:cTn id="403" dur="500"/>
                                        <p:tgtEl>
                                          <p:spTgt spid="91"/>
                                        </p:tgtEl>
                                      </p:cBhvr>
                                    </p:animEffect>
                                  </p:childTnLst>
                                </p:cTn>
                              </p:par>
                              <p:par>
                                <p:cTn id="404" presetID="53" presetClass="entr" presetSubtype="16" fill="hold" nodeType="withEffect">
                                  <p:stCondLst>
                                    <p:cond delay="0"/>
                                  </p:stCondLst>
                                  <p:childTnLst>
                                    <p:set>
                                      <p:cBhvr>
                                        <p:cTn id="405" dur="1" fill="hold">
                                          <p:stCondLst>
                                            <p:cond delay="0"/>
                                          </p:stCondLst>
                                        </p:cTn>
                                        <p:tgtEl>
                                          <p:spTgt spid="1028"/>
                                        </p:tgtEl>
                                        <p:attrNameLst>
                                          <p:attrName>style.visibility</p:attrName>
                                        </p:attrNameLst>
                                      </p:cBhvr>
                                      <p:to>
                                        <p:strVal val="visible"/>
                                      </p:to>
                                    </p:set>
                                    <p:anim calcmode="lin" valueType="num">
                                      <p:cBhvr>
                                        <p:cTn id="406" dur="500" fill="hold"/>
                                        <p:tgtEl>
                                          <p:spTgt spid="1028"/>
                                        </p:tgtEl>
                                        <p:attrNameLst>
                                          <p:attrName>ppt_w</p:attrName>
                                        </p:attrNameLst>
                                      </p:cBhvr>
                                      <p:tavLst>
                                        <p:tav tm="0">
                                          <p:val>
                                            <p:fltVal val="0"/>
                                          </p:val>
                                        </p:tav>
                                        <p:tav tm="100000">
                                          <p:val>
                                            <p:strVal val="#ppt_w"/>
                                          </p:val>
                                        </p:tav>
                                      </p:tavLst>
                                    </p:anim>
                                    <p:anim calcmode="lin" valueType="num">
                                      <p:cBhvr>
                                        <p:cTn id="407" dur="500" fill="hold"/>
                                        <p:tgtEl>
                                          <p:spTgt spid="1028"/>
                                        </p:tgtEl>
                                        <p:attrNameLst>
                                          <p:attrName>ppt_h</p:attrName>
                                        </p:attrNameLst>
                                      </p:cBhvr>
                                      <p:tavLst>
                                        <p:tav tm="0">
                                          <p:val>
                                            <p:fltVal val="0"/>
                                          </p:val>
                                        </p:tav>
                                        <p:tav tm="100000">
                                          <p:val>
                                            <p:strVal val="#ppt_h"/>
                                          </p:val>
                                        </p:tav>
                                      </p:tavLst>
                                    </p:anim>
                                    <p:animEffect transition="in" filter="fade">
                                      <p:cBhvr>
                                        <p:cTn id="40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111" grpId="0" animBg="1"/>
      <p:bldP spid="110" grpId="0" animBg="1"/>
      <p:bldP spid="128" grpId="0" animBg="1"/>
      <p:bldP spid="98" grpId="0" animBg="1"/>
      <p:bldP spid="112" grpId="0" animBg="1"/>
      <p:bldP spid="94" grpId="0" animBg="1"/>
      <p:bldP spid="87" grpId="0" animBg="1"/>
      <p:bldP spid="118" grpId="0" animBg="1"/>
      <p:bldP spid="116" grpId="0" animBg="1"/>
      <p:bldP spid="121" grpId="0" animBg="1"/>
      <p:bldP spid="162" grpId="0" animBg="1"/>
      <p:bldP spid="86" grpId="0" animBg="1"/>
      <p:bldP spid="117" grpId="0" animBg="1"/>
      <p:bldP spid="88" grpId="0" animBg="1"/>
      <p:bldP spid="127" grpId="0" animBg="1"/>
      <p:bldP spid="114" grpId="0" animBg="1"/>
      <p:bldP spid="157" grpId="0" animBg="1"/>
      <p:bldP spid="122" grpId="0" animBg="1"/>
      <p:bldP spid="119" grpId="0" animBg="1"/>
      <p:bldP spid="161" grpId="0" animBg="1"/>
      <p:bldP spid="115" grpId="0" animBg="1"/>
      <p:bldP spid="163" grpId="0" animBg="1"/>
      <p:bldP spid="129" grpId="0" animBg="1"/>
      <p:bldP spid="160" grpId="0" animBg="1"/>
      <p:bldP spid="89" grpId="0" animBg="1"/>
      <p:bldP spid="113" grpId="0" animBg="1"/>
      <p:bldP spid="156" grpId="0" animBg="1"/>
      <p:bldP spid="125" grpId="0" animBg="1"/>
      <p:bldP spid="93" grpId="0" animBg="1"/>
      <p:bldP spid="154" grpId="0" animBg="1"/>
      <p:bldP spid="159" grpId="0" animBg="1"/>
      <p:bldP spid="130" grpId="0" animBg="1"/>
      <p:bldP spid="124" grpId="0" animBg="1"/>
      <p:bldP spid="123" grpId="0" animBg="1"/>
      <p:bldP spid="155" grpId="0" animBg="1"/>
      <p:bldP spid="158" grpId="0" animBg="1"/>
      <p:bldP spid="126" grpId="0" animBg="1"/>
      <p:bldP spid="90" grpId="0" animBg="1"/>
      <p:bldP spid="92" grpId="0" animBg="1"/>
      <p:bldP spid="9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50106"/>
          </a:xfrm>
        </p:spPr>
        <p:txBody>
          <a:bodyPr/>
          <a:lstStyle/>
          <a:p>
            <a:r>
              <a:rPr lang="zh-CN" altLang="en-US" dirty="0" smtClean="0"/>
              <a:t>目录</a:t>
            </a:r>
            <a:endParaRPr lang="zh-CN" altLang="en-US" dirty="0"/>
          </a:p>
        </p:txBody>
      </p:sp>
      <p:sp>
        <p:nvSpPr>
          <p:cNvPr id="3" name="内容占位符 2"/>
          <p:cNvSpPr>
            <a:spLocks noGrp="1"/>
          </p:cNvSpPr>
          <p:nvPr>
            <p:ph idx="1"/>
          </p:nvPr>
        </p:nvSpPr>
        <p:spPr>
          <a:xfrm>
            <a:off x="457200" y="1268760"/>
            <a:ext cx="8229600" cy="4857403"/>
          </a:xfrm>
        </p:spPr>
        <p:txBody>
          <a:bodyPr>
            <a:normAutofit/>
          </a:bodyPr>
          <a:lstStyle/>
          <a:p>
            <a:pPr>
              <a:buNone/>
            </a:pPr>
            <a:r>
              <a:rPr lang="en-US" altLang="zh-CN" b="1" dirty="0" smtClean="0">
                <a:solidFill>
                  <a:srgbClr val="FF0000"/>
                </a:solidFill>
              </a:rPr>
              <a:t>1</a:t>
            </a:r>
            <a:r>
              <a:rPr lang="zh-CN" altLang="en-US" b="1" dirty="0" smtClean="0">
                <a:solidFill>
                  <a:srgbClr val="FF0000"/>
                </a:solidFill>
              </a:rPr>
              <a:t>、沥青市场回顾</a:t>
            </a:r>
            <a:endParaRPr lang="en-US" altLang="zh-CN" b="1" dirty="0" smtClean="0">
              <a:solidFill>
                <a:srgbClr val="FF0000"/>
              </a:solidFill>
            </a:endParaRPr>
          </a:p>
          <a:p>
            <a:pPr>
              <a:buNone/>
            </a:pPr>
            <a:r>
              <a:rPr lang="en-US" altLang="zh-CN" dirty="0" smtClean="0"/>
              <a:t>2</a:t>
            </a:r>
            <a:r>
              <a:rPr lang="zh-CN" altLang="en-US" dirty="0" smtClean="0"/>
              <a:t>、沥青现货价格分析；</a:t>
            </a:r>
            <a:endParaRPr lang="en-US" altLang="zh-CN" dirty="0" smtClean="0"/>
          </a:p>
          <a:p>
            <a:pPr>
              <a:buNone/>
            </a:pPr>
            <a:r>
              <a:rPr lang="en-US" altLang="zh-CN" dirty="0" smtClean="0"/>
              <a:t>3</a:t>
            </a:r>
            <a:r>
              <a:rPr lang="zh-CN" altLang="en-US" dirty="0" smtClean="0"/>
              <a:t>、沥青期货合约与交割制度</a:t>
            </a:r>
            <a:endParaRPr lang="en-US" altLang="zh-CN" dirty="0" smtClean="0"/>
          </a:p>
          <a:p>
            <a:pPr>
              <a:buNone/>
            </a:pPr>
            <a:r>
              <a:rPr lang="en-US" altLang="zh-CN" dirty="0" smtClean="0"/>
              <a:t>4</a:t>
            </a:r>
            <a:r>
              <a:rPr lang="zh-CN" altLang="en-US" dirty="0" smtClean="0"/>
              <a:t>、沥青期货价格猜想；</a:t>
            </a:r>
            <a:endParaRPr lang="en-US" altLang="zh-CN" dirty="0" smtClean="0"/>
          </a:p>
          <a:p>
            <a:pPr>
              <a:buNone/>
            </a:pPr>
            <a:r>
              <a:rPr lang="en-US" altLang="zh-CN" dirty="0" smtClean="0"/>
              <a:t>5</a:t>
            </a:r>
            <a:r>
              <a:rPr lang="zh-CN" altLang="en-US" dirty="0" smtClean="0"/>
              <a:t>、沥青期货套期保值调查</a:t>
            </a:r>
            <a:endParaRPr lang="zh-CN" altLang="en-US"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7</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a:spLocks noGrp="1"/>
          </p:cNvSpPr>
          <p:nvPr>
            <p:ph type="dt" sz="quarter" idx="10"/>
          </p:nvPr>
        </p:nvSpPr>
        <p:spPr>
          <a:noFill/>
        </p:spPr>
        <p:txBody>
          <a:bodyPr/>
          <a:lstStyle/>
          <a:p>
            <a:r>
              <a:rPr lang="zh-CN" altLang="en-US" smtClean="0"/>
              <a:t>在页眉页脚中设置文字</a:t>
            </a:r>
            <a:endParaRPr lang="en-US" altLang="zh-CN" smtClean="0"/>
          </a:p>
        </p:txBody>
      </p:sp>
      <p:sp>
        <p:nvSpPr>
          <p:cNvPr id="5123" name="灯片编号占位符 4"/>
          <p:cNvSpPr>
            <a:spLocks noGrp="1"/>
          </p:cNvSpPr>
          <p:nvPr>
            <p:ph type="sldNum" sz="quarter" idx="11"/>
          </p:nvPr>
        </p:nvSpPr>
        <p:spPr>
          <a:noFill/>
        </p:spPr>
        <p:txBody>
          <a:bodyPr/>
          <a:lstStyle/>
          <a:p>
            <a:fld id="{A97E024D-562B-4B07-BD9E-309F385DA00B}" type="slidenum">
              <a:rPr lang="zh-CN" altLang="en-US" smtClean="0"/>
              <a:pPr/>
              <a:t>8</a:t>
            </a:fld>
            <a:endParaRPr lang="en-US" altLang="zh-CN" smtClean="0"/>
          </a:p>
        </p:txBody>
      </p:sp>
      <p:sp>
        <p:nvSpPr>
          <p:cNvPr id="5124" name="Rectangle 2"/>
          <p:cNvSpPr>
            <a:spLocks noGrp="1" noChangeArrowheads="1"/>
          </p:cNvSpPr>
          <p:nvPr>
            <p:ph type="title"/>
          </p:nvPr>
        </p:nvSpPr>
        <p:spPr>
          <a:xfrm>
            <a:off x="468313" y="115888"/>
            <a:ext cx="8229600" cy="706437"/>
          </a:xfrm>
        </p:spPr>
        <p:txBody>
          <a:bodyPr>
            <a:normAutofit/>
          </a:bodyPr>
          <a:lstStyle/>
          <a:p>
            <a:pPr algn="r" eaLnBrk="1" hangingPunct="1"/>
            <a:r>
              <a:rPr lang="zh-CN" altLang="en-US" sz="3600" dirty="0" smtClean="0"/>
              <a:t>石油沥青基本介绍</a:t>
            </a:r>
            <a:r>
              <a:rPr lang="en-US" altLang="zh-CN" sz="3600" dirty="0" smtClean="0"/>
              <a:t>——</a:t>
            </a:r>
            <a:r>
              <a:rPr lang="zh-CN" altLang="en-US" sz="3600" dirty="0" smtClean="0"/>
              <a:t>生产工艺</a:t>
            </a:r>
          </a:p>
        </p:txBody>
      </p:sp>
      <p:sp>
        <p:nvSpPr>
          <p:cNvPr id="5125" name="AutoShape 3"/>
          <p:cNvSpPr>
            <a:spLocks noChangeArrowheads="1"/>
          </p:cNvSpPr>
          <p:nvPr/>
        </p:nvSpPr>
        <p:spPr bwMode="auto">
          <a:xfrm>
            <a:off x="539750" y="1268413"/>
            <a:ext cx="431800" cy="360362"/>
          </a:xfrm>
          <a:prstGeom prst="rightArrow">
            <a:avLst>
              <a:gd name="adj1" fmla="val 50000"/>
              <a:gd name="adj2" fmla="val 29956"/>
            </a:avLst>
          </a:prstGeom>
          <a:solidFill>
            <a:schemeClr val="accent1"/>
          </a:solidFill>
          <a:ln w="9525">
            <a:solidFill>
              <a:schemeClr val="tx1"/>
            </a:solidFill>
            <a:miter lim="800000"/>
            <a:headEnd/>
            <a:tailEnd/>
          </a:ln>
        </p:spPr>
        <p:txBody>
          <a:bodyPr wrap="none" anchor="ctr"/>
          <a:lstStyle/>
          <a:p>
            <a:r>
              <a:rPr lang="zh-CN" altLang="en-US" sz="900" b="0"/>
              <a:t>原料</a:t>
            </a:r>
          </a:p>
        </p:txBody>
      </p:sp>
      <p:sp>
        <p:nvSpPr>
          <p:cNvPr id="5126" name="Rectangle 4"/>
          <p:cNvSpPr>
            <a:spLocks noChangeArrowheads="1"/>
          </p:cNvSpPr>
          <p:nvPr/>
        </p:nvSpPr>
        <p:spPr bwMode="auto">
          <a:xfrm>
            <a:off x="971550" y="1196975"/>
            <a:ext cx="576263" cy="503238"/>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初馏塔</a:t>
            </a:r>
          </a:p>
          <a:p>
            <a:r>
              <a:rPr lang="en-US" altLang="zh-CN" sz="900">
                <a:solidFill>
                  <a:srgbClr val="FF0066"/>
                </a:solidFill>
              </a:rPr>
              <a:t>(</a:t>
            </a:r>
            <a:r>
              <a:rPr lang="zh-CN" altLang="en-US" sz="900">
                <a:solidFill>
                  <a:srgbClr val="FF0066"/>
                </a:solidFill>
              </a:rPr>
              <a:t>闪蒸塔</a:t>
            </a:r>
            <a:r>
              <a:rPr lang="en-US" altLang="zh-CN" sz="900">
                <a:solidFill>
                  <a:srgbClr val="FF0066"/>
                </a:solidFill>
              </a:rPr>
              <a:t>)</a:t>
            </a:r>
          </a:p>
        </p:txBody>
      </p:sp>
      <p:sp>
        <p:nvSpPr>
          <p:cNvPr id="5127" name="AutoShape 5"/>
          <p:cNvSpPr>
            <a:spLocks noChangeArrowheads="1"/>
          </p:cNvSpPr>
          <p:nvPr/>
        </p:nvSpPr>
        <p:spPr bwMode="auto">
          <a:xfrm>
            <a:off x="1547813" y="1268413"/>
            <a:ext cx="647700" cy="360362"/>
          </a:xfrm>
          <a:prstGeom prst="rightArrow">
            <a:avLst>
              <a:gd name="adj1" fmla="val 50000"/>
              <a:gd name="adj2" fmla="val 44934"/>
            </a:avLst>
          </a:prstGeom>
          <a:solidFill>
            <a:schemeClr val="accent1"/>
          </a:solidFill>
          <a:ln w="9525">
            <a:solidFill>
              <a:schemeClr val="tx1"/>
            </a:solidFill>
            <a:miter lim="800000"/>
            <a:headEnd/>
            <a:tailEnd/>
          </a:ln>
        </p:spPr>
        <p:txBody>
          <a:bodyPr wrap="none" anchor="ctr"/>
          <a:lstStyle/>
          <a:p>
            <a:r>
              <a:rPr lang="zh-CN" altLang="en-US" sz="900" b="0"/>
              <a:t>重整原料</a:t>
            </a:r>
          </a:p>
        </p:txBody>
      </p:sp>
      <p:sp>
        <p:nvSpPr>
          <p:cNvPr id="5128" name="Rectangle 6"/>
          <p:cNvSpPr>
            <a:spLocks noChangeArrowheads="1"/>
          </p:cNvSpPr>
          <p:nvPr/>
        </p:nvSpPr>
        <p:spPr bwMode="auto">
          <a:xfrm>
            <a:off x="2195513" y="1196975"/>
            <a:ext cx="576262" cy="503238"/>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重整装置</a:t>
            </a:r>
          </a:p>
        </p:txBody>
      </p:sp>
      <p:sp>
        <p:nvSpPr>
          <p:cNvPr id="5129" name="AutoShape 7"/>
          <p:cNvSpPr>
            <a:spLocks noChangeArrowheads="1"/>
          </p:cNvSpPr>
          <p:nvPr/>
        </p:nvSpPr>
        <p:spPr bwMode="auto">
          <a:xfrm>
            <a:off x="2771775" y="1268413"/>
            <a:ext cx="360363" cy="36036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130" name="Rectangle 8"/>
          <p:cNvSpPr>
            <a:spLocks noChangeArrowheads="1"/>
          </p:cNvSpPr>
          <p:nvPr/>
        </p:nvSpPr>
        <p:spPr bwMode="auto">
          <a:xfrm>
            <a:off x="3203575" y="982663"/>
            <a:ext cx="503238" cy="431800"/>
          </a:xfrm>
          <a:prstGeom prst="rect">
            <a:avLst/>
          </a:prstGeom>
          <a:solidFill>
            <a:schemeClr val="accent1"/>
          </a:solidFill>
          <a:ln w="9525">
            <a:solidFill>
              <a:schemeClr val="tx1"/>
            </a:solidFill>
            <a:miter lim="800000"/>
            <a:headEnd/>
            <a:tailEnd/>
          </a:ln>
        </p:spPr>
        <p:txBody>
          <a:bodyPr wrap="none" anchor="ctr"/>
          <a:lstStyle/>
          <a:p>
            <a:r>
              <a:rPr lang="zh-CN" altLang="en-US" sz="900" b="0"/>
              <a:t>高辛烷值</a:t>
            </a:r>
          </a:p>
          <a:p>
            <a:r>
              <a:rPr lang="zh-CN" altLang="en-US" sz="900" b="0"/>
              <a:t>汽油</a:t>
            </a:r>
          </a:p>
        </p:txBody>
      </p:sp>
      <p:sp>
        <p:nvSpPr>
          <p:cNvPr id="5131" name="Rectangle 9"/>
          <p:cNvSpPr>
            <a:spLocks noChangeArrowheads="1"/>
          </p:cNvSpPr>
          <p:nvPr/>
        </p:nvSpPr>
        <p:spPr bwMode="auto">
          <a:xfrm>
            <a:off x="3995738" y="982663"/>
            <a:ext cx="647700" cy="431800"/>
          </a:xfrm>
          <a:prstGeom prst="rect">
            <a:avLst/>
          </a:prstGeom>
          <a:solidFill>
            <a:schemeClr val="accent1"/>
          </a:solidFill>
          <a:ln w="9525">
            <a:solidFill>
              <a:schemeClr val="tx1"/>
            </a:solidFill>
            <a:miter lim="800000"/>
            <a:headEnd/>
            <a:tailEnd/>
          </a:ln>
        </p:spPr>
        <p:txBody>
          <a:bodyPr wrap="none" anchor="ctr"/>
          <a:lstStyle/>
          <a:p>
            <a:pPr>
              <a:lnSpc>
                <a:spcPct val="80000"/>
              </a:lnSpc>
            </a:pPr>
            <a:r>
              <a:rPr lang="zh-CN" altLang="en-US" sz="900" b="0" dirty="0"/>
              <a:t>苯、甲苯、</a:t>
            </a:r>
          </a:p>
          <a:p>
            <a:pPr>
              <a:lnSpc>
                <a:spcPct val="80000"/>
              </a:lnSpc>
            </a:pPr>
            <a:r>
              <a:rPr lang="zh-CN" altLang="en-US" sz="900" b="0" dirty="0"/>
              <a:t>二甲苯等</a:t>
            </a:r>
          </a:p>
          <a:p>
            <a:pPr>
              <a:lnSpc>
                <a:spcPct val="80000"/>
              </a:lnSpc>
            </a:pPr>
            <a:r>
              <a:rPr lang="zh-CN" altLang="en-US" sz="900" b="0" dirty="0"/>
              <a:t>芳烃</a:t>
            </a:r>
          </a:p>
        </p:txBody>
      </p:sp>
      <p:sp>
        <p:nvSpPr>
          <p:cNvPr id="5132" name="AutoShape 10"/>
          <p:cNvSpPr>
            <a:spLocks noChangeArrowheads="1"/>
          </p:cNvSpPr>
          <p:nvPr/>
        </p:nvSpPr>
        <p:spPr bwMode="auto">
          <a:xfrm>
            <a:off x="3706813" y="1054100"/>
            <a:ext cx="288925" cy="287338"/>
          </a:xfrm>
          <a:prstGeom prst="leftRightArrow">
            <a:avLst>
              <a:gd name="adj1" fmla="val 50000"/>
              <a:gd name="adj2" fmla="val 20110"/>
            </a:avLst>
          </a:prstGeom>
          <a:solidFill>
            <a:schemeClr val="accent1"/>
          </a:solidFill>
          <a:ln w="9525">
            <a:solidFill>
              <a:schemeClr val="tx1"/>
            </a:solidFill>
            <a:miter lim="800000"/>
            <a:headEnd/>
            <a:tailEnd/>
          </a:ln>
        </p:spPr>
        <p:txBody>
          <a:bodyPr wrap="none" anchor="ctr"/>
          <a:lstStyle/>
          <a:p>
            <a:r>
              <a:rPr lang="zh-CN" altLang="en-US" sz="900" b="0"/>
              <a:t>或</a:t>
            </a:r>
          </a:p>
        </p:txBody>
      </p:sp>
      <p:sp>
        <p:nvSpPr>
          <p:cNvPr id="5133" name="Rectangle 11"/>
          <p:cNvSpPr>
            <a:spLocks noChangeArrowheads="1"/>
          </p:cNvSpPr>
          <p:nvPr/>
        </p:nvSpPr>
        <p:spPr bwMode="auto">
          <a:xfrm>
            <a:off x="3203575" y="1557338"/>
            <a:ext cx="431800" cy="360362"/>
          </a:xfrm>
          <a:prstGeom prst="rect">
            <a:avLst/>
          </a:prstGeom>
          <a:solidFill>
            <a:schemeClr val="accent1"/>
          </a:solidFill>
          <a:ln w="9525">
            <a:solidFill>
              <a:schemeClr val="tx1"/>
            </a:solidFill>
            <a:miter lim="800000"/>
            <a:headEnd/>
            <a:tailEnd/>
          </a:ln>
        </p:spPr>
        <p:txBody>
          <a:bodyPr wrap="none" anchor="ctr"/>
          <a:lstStyle/>
          <a:p>
            <a:r>
              <a:rPr lang="zh-CN" altLang="en-US" sz="900" b="0"/>
              <a:t>氢气</a:t>
            </a:r>
          </a:p>
        </p:txBody>
      </p:sp>
      <p:sp>
        <p:nvSpPr>
          <p:cNvPr id="5134" name="AutoShape 12"/>
          <p:cNvSpPr>
            <a:spLocks noChangeArrowheads="1"/>
          </p:cNvSpPr>
          <p:nvPr/>
        </p:nvSpPr>
        <p:spPr bwMode="auto">
          <a:xfrm rot="5400000">
            <a:off x="762000" y="1982788"/>
            <a:ext cx="936625" cy="374650"/>
          </a:xfrm>
          <a:prstGeom prst="rightArrow">
            <a:avLst>
              <a:gd name="adj1" fmla="val 50000"/>
              <a:gd name="adj2" fmla="val 62500"/>
            </a:avLst>
          </a:prstGeom>
          <a:solidFill>
            <a:schemeClr val="accent1"/>
          </a:solidFill>
          <a:ln w="9525">
            <a:solidFill>
              <a:schemeClr val="tx1"/>
            </a:solidFill>
            <a:miter lim="800000"/>
            <a:headEnd/>
            <a:tailEnd/>
          </a:ln>
        </p:spPr>
        <p:txBody>
          <a:bodyPr anchor="ctr">
            <a:spAutoFit/>
          </a:bodyPr>
          <a:lstStyle/>
          <a:p>
            <a:r>
              <a:rPr lang="zh-CN" altLang="en-US" sz="900" b="0"/>
              <a:t>轻质组分油</a:t>
            </a:r>
          </a:p>
        </p:txBody>
      </p:sp>
      <p:sp>
        <p:nvSpPr>
          <p:cNvPr id="5135" name="Rectangle 13"/>
          <p:cNvSpPr>
            <a:spLocks noChangeArrowheads="1"/>
          </p:cNvSpPr>
          <p:nvPr/>
        </p:nvSpPr>
        <p:spPr bwMode="auto">
          <a:xfrm>
            <a:off x="900113" y="2636838"/>
            <a:ext cx="576262" cy="503237"/>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常压装置</a:t>
            </a:r>
          </a:p>
        </p:txBody>
      </p:sp>
      <p:sp>
        <p:nvSpPr>
          <p:cNvPr id="5136" name="AutoShape 14"/>
          <p:cNvSpPr>
            <a:spLocks/>
          </p:cNvSpPr>
          <p:nvPr/>
        </p:nvSpPr>
        <p:spPr bwMode="auto">
          <a:xfrm>
            <a:off x="3132138" y="1125538"/>
            <a:ext cx="73025" cy="649287"/>
          </a:xfrm>
          <a:prstGeom prst="leftBrace">
            <a:avLst>
              <a:gd name="adj1" fmla="val 74094"/>
              <a:gd name="adj2" fmla="val 50000"/>
            </a:avLst>
          </a:prstGeom>
          <a:noFill/>
          <a:ln w="9525">
            <a:solidFill>
              <a:schemeClr val="tx1"/>
            </a:solidFill>
            <a:round/>
            <a:headEnd/>
            <a:tailEnd/>
          </a:ln>
        </p:spPr>
        <p:txBody>
          <a:bodyPr wrap="none" anchor="ctr"/>
          <a:lstStyle/>
          <a:p>
            <a:endParaRPr lang="zh-CN" altLang="en-US"/>
          </a:p>
        </p:txBody>
      </p:sp>
      <p:sp>
        <p:nvSpPr>
          <p:cNvPr id="5137" name="AutoShape 15"/>
          <p:cNvSpPr>
            <a:spLocks noChangeArrowheads="1"/>
          </p:cNvSpPr>
          <p:nvPr/>
        </p:nvSpPr>
        <p:spPr bwMode="auto">
          <a:xfrm>
            <a:off x="1476375" y="2708275"/>
            <a:ext cx="360363" cy="3603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138" name="Rectangle 16"/>
          <p:cNvSpPr>
            <a:spLocks noChangeArrowheads="1"/>
          </p:cNvSpPr>
          <p:nvPr/>
        </p:nvSpPr>
        <p:spPr bwMode="auto">
          <a:xfrm>
            <a:off x="1979613" y="2490788"/>
            <a:ext cx="1944687" cy="287337"/>
          </a:xfrm>
          <a:prstGeom prst="rect">
            <a:avLst/>
          </a:prstGeom>
          <a:solidFill>
            <a:schemeClr val="accent1"/>
          </a:solidFill>
          <a:ln w="9525">
            <a:solidFill>
              <a:schemeClr val="tx1"/>
            </a:solidFill>
            <a:miter lim="800000"/>
            <a:headEnd/>
            <a:tailEnd/>
          </a:ln>
        </p:spPr>
        <p:txBody>
          <a:bodyPr wrap="none" anchor="ctr"/>
          <a:lstStyle/>
          <a:p>
            <a:r>
              <a:rPr lang="zh-CN" altLang="en-US" sz="900" b="0"/>
              <a:t>常一线：喷气燃料、灯煤、溶剂油、</a:t>
            </a:r>
          </a:p>
          <a:p>
            <a:r>
              <a:rPr lang="zh-CN" altLang="en-US" sz="900" b="0"/>
              <a:t>化肥原料、裂解原料、特种柴油</a:t>
            </a:r>
          </a:p>
        </p:txBody>
      </p:sp>
      <p:sp>
        <p:nvSpPr>
          <p:cNvPr id="5139" name="AutoShape 17"/>
          <p:cNvSpPr>
            <a:spLocks/>
          </p:cNvSpPr>
          <p:nvPr/>
        </p:nvSpPr>
        <p:spPr bwMode="auto">
          <a:xfrm>
            <a:off x="1836738" y="2203450"/>
            <a:ext cx="71437" cy="1368425"/>
          </a:xfrm>
          <a:prstGeom prst="leftBrace">
            <a:avLst>
              <a:gd name="adj1" fmla="val 159631"/>
              <a:gd name="adj2" fmla="val 50000"/>
            </a:avLst>
          </a:prstGeom>
          <a:noFill/>
          <a:ln w="9525">
            <a:solidFill>
              <a:schemeClr val="tx1"/>
            </a:solidFill>
            <a:round/>
            <a:headEnd/>
            <a:tailEnd/>
          </a:ln>
        </p:spPr>
        <p:txBody>
          <a:bodyPr wrap="none" anchor="ctr"/>
          <a:lstStyle/>
          <a:p>
            <a:endParaRPr lang="zh-CN" altLang="en-US"/>
          </a:p>
        </p:txBody>
      </p:sp>
      <p:sp>
        <p:nvSpPr>
          <p:cNvPr id="5140" name="Rectangle 18"/>
          <p:cNvSpPr>
            <a:spLocks noChangeArrowheads="1"/>
          </p:cNvSpPr>
          <p:nvPr/>
        </p:nvSpPr>
        <p:spPr bwMode="auto">
          <a:xfrm>
            <a:off x="1979613" y="2132013"/>
            <a:ext cx="1944687" cy="287337"/>
          </a:xfrm>
          <a:prstGeom prst="rect">
            <a:avLst/>
          </a:prstGeom>
          <a:solidFill>
            <a:schemeClr val="accent1"/>
          </a:solidFill>
          <a:ln w="9525">
            <a:solidFill>
              <a:schemeClr val="tx1"/>
            </a:solidFill>
            <a:miter lim="800000"/>
            <a:headEnd/>
            <a:tailEnd/>
          </a:ln>
        </p:spPr>
        <p:txBody>
          <a:bodyPr wrap="none" anchor="ctr"/>
          <a:lstStyle/>
          <a:p>
            <a:r>
              <a:rPr lang="zh-CN" altLang="en-US" sz="900" b="0"/>
              <a:t>塔顶：汽油组分、重整原料、</a:t>
            </a:r>
          </a:p>
          <a:p>
            <a:r>
              <a:rPr lang="zh-CN" altLang="en-US" sz="900" b="0"/>
              <a:t>石脑油和常压瓦斯油</a:t>
            </a:r>
          </a:p>
        </p:txBody>
      </p:sp>
      <p:sp>
        <p:nvSpPr>
          <p:cNvPr id="5141" name="Rectangle 19"/>
          <p:cNvSpPr>
            <a:spLocks noChangeArrowheads="1"/>
          </p:cNvSpPr>
          <p:nvPr/>
        </p:nvSpPr>
        <p:spPr bwMode="auto">
          <a:xfrm>
            <a:off x="1979613" y="2851150"/>
            <a:ext cx="1944687" cy="215900"/>
          </a:xfrm>
          <a:prstGeom prst="rect">
            <a:avLst/>
          </a:prstGeom>
          <a:solidFill>
            <a:schemeClr val="accent1"/>
          </a:solidFill>
          <a:ln w="9525">
            <a:solidFill>
              <a:schemeClr val="tx1"/>
            </a:solidFill>
            <a:miter lim="800000"/>
            <a:headEnd/>
            <a:tailEnd/>
          </a:ln>
        </p:spPr>
        <p:txBody>
          <a:bodyPr wrap="none" anchor="ctr"/>
          <a:lstStyle/>
          <a:p>
            <a:r>
              <a:rPr lang="zh-CN" altLang="en-US" sz="900" b="0"/>
              <a:t>常二线：轻柴油、裂解原料</a:t>
            </a:r>
          </a:p>
        </p:txBody>
      </p:sp>
      <p:sp>
        <p:nvSpPr>
          <p:cNvPr id="5142" name="Rectangle 20"/>
          <p:cNvSpPr>
            <a:spLocks noChangeArrowheads="1"/>
          </p:cNvSpPr>
          <p:nvPr/>
        </p:nvSpPr>
        <p:spPr bwMode="auto">
          <a:xfrm>
            <a:off x="1979613" y="3140075"/>
            <a:ext cx="1944687" cy="215900"/>
          </a:xfrm>
          <a:prstGeom prst="rect">
            <a:avLst/>
          </a:prstGeom>
          <a:solidFill>
            <a:schemeClr val="accent1"/>
          </a:solidFill>
          <a:ln w="9525">
            <a:solidFill>
              <a:schemeClr val="tx1"/>
            </a:solidFill>
            <a:miter lim="800000"/>
            <a:headEnd/>
            <a:tailEnd/>
          </a:ln>
        </p:spPr>
        <p:txBody>
          <a:bodyPr wrap="none" anchor="ctr"/>
          <a:lstStyle/>
          <a:p>
            <a:r>
              <a:rPr lang="zh-CN" altLang="en-US" sz="900" b="0"/>
              <a:t>常三线：重柴油、润滑油基础油</a:t>
            </a:r>
          </a:p>
        </p:txBody>
      </p:sp>
      <p:sp>
        <p:nvSpPr>
          <p:cNvPr id="5143" name="Rectangle 21"/>
          <p:cNvSpPr>
            <a:spLocks noChangeArrowheads="1"/>
          </p:cNvSpPr>
          <p:nvPr/>
        </p:nvSpPr>
        <p:spPr bwMode="auto">
          <a:xfrm>
            <a:off x="1979613" y="3427413"/>
            <a:ext cx="1944687" cy="215900"/>
          </a:xfrm>
          <a:prstGeom prst="rect">
            <a:avLst/>
          </a:prstGeom>
          <a:solidFill>
            <a:schemeClr val="accent1"/>
          </a:solidFill>
          <a:ln w="9525">
            <a:solidFill>
              <a:schemeClr val="tx1"/>
            </a:solidFill>
            <a:miter lim="800000"/>
            <a:headEnd/>
            <a:tailEnd/>
          </a:ln>
        </p:spPr>
        <p:txBody>
          <a:bodyPr wrap="none" anchor="ctr"/>
          <a:lstStyle/>
          <a:p>
            <a:r>
              <a:rPr lang="zh-CN" altLang="en-US" sz="900" b="0"/>
              <a:t>塔底：常压重油</a:t>
            </a:r>
          </a:p>
        </p:txBody>
      </p:sp>
      <p:sp>
        <p:nvSpPr>
          <p:cNvPr id="5144" name="Rectangle 22"/>
          <p:cNvSpPr>
            <a:spLocks noChangeArrowheads="1"/>
          </p:cNvSpPr>
          <p:nvPr/>
        </p:nvSpPr>
        <p:spPr bwMode="auto">
          <a:xfrm>
            <a:off x="827088" y="4437063"/>
            <a:ext cx="576262" cy="503237"/>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减压装置</a:t>
            </a:r>
          </a:p>
        </p:txBody>
      </p:sp>
      <p:sp>
        <p:nvSpPr>
          <p:cNvPr id="5145" name="Line 23"/>
          <p:cNvSpPr>
            <a:spLocks noChangeShapeType="1"/>
          </p:cNvSpPr>
          <p:nvPr/>
        </p:nvSpPr>
        <p:spPr bwMode="auto">
          <a:xfrm>
            <a:off x="2916238" y="3644900"/>
            <a:ext cx="0" cy="144463"/>
          </a:xfrm>
          <a:prstGeom prst="line">
            <a:avLst/>
          </a:prstGeom>
          <a:noFill/>
          <a:ln w="9525">
            <a:solidFill>
              <a:schemeClr val="tx1"/>
            </a:solidFill>
            <a:round/>
            <a:headEnd/>
            <a:tailEnd type="triangle" w="med" len="med"/>
          </a:ln>
        </p:spPr>
        <p:txBody>
          <a:bodyPr/>
          <a:lstStyle/>
          <a:p>
            <a:endParaRPr lang="zh-CN" altLang="en-US"/>
          </a:p>
        </p:txBody>
      </p:sp>
      <p:sp>
        <p:nvSpPr>
          <p:cNvPr id="5146" name="Line 24"/>
          <p:cNvSpPr>
            <a:spLocks noChangeShapeType="1"/>
          </p:cNvSpPr>
          <p:nvPr/>
        </p:nvSpPr>
        <p:spPr bwMode="auto">
          <a:xfrm flipH="1">
            <a:off x="1116013" y="3789363"/>
            <a:ext cx="1800225" cy="0"/>
          </a:xfrm>
          <a:prstGeom prst="line">
            <a:avLst/>
          </a:prstGeom>
          <a:noFill/>
          <a:ln w="9525">
            <a:solidFill>
              <a:schemeClr val="tx1"/>
            </a:solidFill>
            <a:round/>
            <a:headEnd/>
            <a:tailEnd type="triangle" w="med" len="med"/>
          </a:ln>
        </p:spPr>
        <p:txBody>
          <a:bodyPr/>
          <a:lstStyle/>
          <a:p>
            <a:endParaRPr lang="zh-CN" altLang="en-US"/>
          </a:p>
        </p:txBody>
      </p:sp>
      <p:sp>
        <p:nvSpPr>
          <p:cNvPr id="5147" name="Line 25"/>
          <p:cNvSpPr>
            <a:spLocks noChangeShapeType="1"/>
          </p:cNvSpPr>
          <p:nvPr/>
        </p:nvSpPr>
        <p:spPr bwMode="auto">
          <a:xfrm>
            <a:off x="1116013" y="3789363"/>
            <a:ext cx="0" cy="647700"/>
          </a:xfrm>
          <a:prstGeom prst="line">
            <a:avLst/>
          </a:prstGeom>
          <a:noFill/>
          <a:ln w="9525">
            <a:solidFill>
              <a:schemeClr val="tx1"/>
            </a:solidFill>
            <a:round/>
            <a:headEnd/>
            <a:tailEnd type="triangle" w="med" len="med"/>
          </a:ln>
        </p:spPr>
        <p:txBody>
          <a:bodyPr/>
          <a:lstStyle/>
          <a:p>
            <a:endParaRPr lang="zh-CN" altLang="en-US"/>
          </a:p>
        </p:txBody>
      </p:sp>
      <p:sp>
        <p:nvSpPr>
          <p:cNvPr id="5148" name="AutoShape 26"/>
          <p:cNvSpPr>
            <a:spLocks noChangeArrowheads="1"/>
          </p:cNvSpPr>
          <p:nvPr/>
        </p:nvSpPr>
        <p:spPr bwMode="auto">
          <a:xfrm>
            <a:off x="1404938" y="4508500"/>
            <a:ext cx="360362" cy="3603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149" name="Rectangle 27"/>
          <p:cNvSpPr>
            <a:spLocks noChangeArrowheads="1"/>
          </p:cNvSpPr>
          <p:nvPr/>
        </p:nvSpPr>
        <p:spPr bwMode="auto">
          <a:xfrm>
            <a:off x="1835150" y="4364038"/>
            <a:ext cx="2303463" cy="217487"/>
          </a:xfrm>
          <a:prstGeom prst="rect">
            <a:avLst/>
          </a:prstGeom>
          <a:solidFill>
            <a:schemeClr val="accent1"/>
          </a:solidFill>
          <a:ln w="9525">
            <a:solidFill>
              <a:schemeClr val="tx1"/>
            </a:solidFill>
            <a:miter lim="800000"/>
            <a:headEnd/>
            <a:tailEnd/>
          </a:ln>
        </p:spPr>
        <p:txBody>
          <a:bodyPr wrap="none" anchor="ctr"/>
          <a:lstStyle/>
          <a:p>
            <a:r>
              <a:rPr lang="zh-CN" altLang="en-US" sz="900" b="0"/>
              <a:t>减二线：裂解原料</a:t>
            </a:r>
          </a:p>
        </p:txBody>
      </p:sp>
      <p:sp>
        <p:nvSpPr>
          <p:cNvPr id="5150" name="AutoShape 28"/>
          <p:cNvSpPr>
            <a:spLocks/>
          </p:cNvSpPr>
          <p:nvPr/>
        </p:nvSpPr>
        <p:spPr bwMode="auto">
          <a:xfrm>
            <a:off x="1763713" y="4148138"/>
            <a:ext cx="73025" cy="1152525"/>
          </a:xfrm>
          <a:prstGeom prst="leftBrace">
            <a:avLst>
              <a:gd name="adj1" fmla="val 131522"/>
              <a:gd name="adj2" fmla="val 50000"/>
            </a:avLst>
          </a:prstGeom>
          <a:noFill/>
          <a:ln w="9525">
            <a:solidFill>
              <a:schemeClr val="tx1"/>
            </a:solidFill>
            <a:round/>
            <a:headEnd/>
            <a:tailEnd/>
          </a:ln>
        </p:spPr>
        <p:txBody>
          <a:bodyPr wrap="none" anchor="ctr"/>
          <a:lstStyle/>
          <a:p>
            <a:endParaRPr lang="zh-CN" altLang="en-US"/>
          </a:p>
        </p:txBody>
      </p:sp>
      <p:sp>
        <p:nvSpPr>
          <p:cNvPr id="5151" name="Rectangle 29"/>
          <p:cNvSpPr>
            <a:spLocks noChangeArrowheads="1"/>
          </p:cNvSpPr>
          <p:nvPr/>
        </p:nvSpPr>
        <p:spPr bwMode="auto">
          <a:xfrm>
            <a:off x="1835150" y="4005263"/>
            <a:ext cx="2303463" cy="288925"/>
          </a:xfrm>
          <a:prstGeom prst="rect">
            <a:avLst/>
          </a:prstGeom>
          <a:solidFill>
            <a:schemeClr val="accent1"/>
          </a:solidFill>
          <a:ln w="9525">
            <a:solidFill>
              <a:schemeClr val="tx1"/>
            </a:solidFill>
            <a:miter lim="800000"/>
            <a:headEnd/>
            <a:tailEnd/>
          </a:ln>
        </p:spPr>
        <p:txBody>
          <a:bodyPr wrap="none" anchor="ctr"/>
          <a:lstStyle/>
          <a:p>
            <a:r>
              <a:rPr lang="zh-CN" altLang="en-US" sz="900" b="0"/>
              <a:t>减一线：重柴油、裂解原料</a:t>
            </a:r>
          </a:p>
        </p:txBody>
      </p:sp>
      <p:sp>
        <p:nvSpPr>
          <p:cNvPr id="5152" name="Rectangle 30"/>
          <p:cNvSpPr>
            <a:spLocks noChangeArrowheads="1"/>
          </p:cNvSpPr>
          <p:nvPr/>
        </p:nvSpPr>
        <p:spPr bwMode="auto">
          <a:xfrm>
            <a:off x="1835150" y="4652963"/>
            <a:ext cx="2303463" cy="360362"/>
          </a:xfrm>
          <a:prstGeom prst="rect">
            <a:avLst/>
          </a:prstGeom>
          <a:solidFill>
            <a:schemeClr val="accent1"/>
          </a:solidFill>
          <a:ln w="9525">
            <a:solidFill>
              <a:schemeClr val="tx1"/>
            </a:solidFill>
            <a:miter lim="800000"/>
            <a:headEnd/>
            <a:tailEnd/>
          </a:ln>
        </p:spPr>
        <p:txBody>
          <a:bodyPr wrap="none" anchor="ctr"/>
          <a:lstStyle/>
          <a:p>
            <a:r>
              <a:rPr lang="zh-CN" altLang="en-US" sz="900" b="0"/>
              <a:t>减压侧线油：催化裂化原料、加氢裂化原料、</a:t>
            </a:r>
          </a:p>
          <a:p>
            <a:r>
              <a:rPr lang="zh-CN" altLang="en-US" sz="900" b="0"/>
              <a:t>润滑油基础油原料、石蜡原料</a:t>
            </a:r>
          </a:p>
        </p:txBody>
      </p:sp>
      <p:sp>
        <p:nvSpPr>
          <p:cNvPr id="5153" name="Rectangle 31"/>
          <p:cNvSpPr>
            <a:spLocks noChangeArrowheads="1"/>
          </p:cNvSpPr>
          <p:nvPr/>
        </p:nvSpPr>
        <p:spPr bwMode="auto">
          <a:xfrm>
            <a:off x="1835150" y="5086350"/>
            <a:ext cx="2303463" cy="360363"/>
          </a:xfrm>
          <a:prstGeom prst="rect">
            <a:avLst/>
          </a:prstGeom>
          <a:solidFill>
            <a:schemeClr val="accent1"/>
          </a:solidFill>
          <a:ln w="9525">
            <a:solidFill>
              <a:schemeClr val="tx1"/>
            </a:solidFill>
            <a:miter lim="800000"/>
            <a:headEnd/>
            <a:tailEnd/>
          </a:ln>
        </p:spPr>
        <p:txBody>
          <a:bodyPr wrap="none" anchor="ctr"/>
          <a:lstStyle/>
          <a:p>
            <a:r>
              <a:rPr lang="zh-CN" altLang="en-US" sz="900" b="0"/>
              <a:t>减压渣油：焦化料、溶剂脱沥青、氧化沥青、</a:t>
            </a:r>
          </a:p>
          <a:p>
            <a:r>
              <a:rPr lang="zh-CN" altLang="en-US" sz="900" b="0"/>
              <a:t>减黏裂化原料、燃料油调和组分</a:t>
            </a:r>
          </a:p>
        </p:txBody>
      </p:sp>
      <p:sp>
        <p:nvSpPr>
          <p:cNvPr id="5154" name="AutoShape 32"/>
          <p:cNvSpPr>
            <a:spLocks/>
          </p:cNvSpPr>
          <p:nvPr/>
        </p:nvSpPr>
        <p:spPr bwMode="auto">
          <a:xfrm>
            <a:off x="395288" y="1484313"/>
            <a:ext cx="73025" cy="3384550"/>
          </a:xfrm>
          <a:prstGeom prst="leftBrace">
            <a:avLst>
              <a:gd name="adj1" fmla="val 386232"/>
              <a:gd name="adj2" fmla="val 50000"/>
            </a:avLst>
          </a:prstGeom>
          <a:noFill/>
          <a:ln w="9525">
            <a:solidFill>
              <a:schemeClr val="tx1"/>
            </a:solidFill>
            <a:round/>
            <a:headEnd/>
            <a:tailEnd/>
          </a:ln>
        </p:spPr>
        <p:txBody>
          <a:bodyPr wrap="none" anchor="ctr"/>
          <a:lstStyle/>
          <a:p>
            <a:endParaRPr lang="zh-CN" altLang="en-US"/>
          </a:p>
        </p:txBody>
      </p:sp>
      <p:sp>
        <p:nvSpPr>
          <p:cNvPr id="5155" name="Rectangle 33"/>
          <p:cNvSpPr>
            <a:spLocks noChangeArrowheads="1"/>
          </p:cNvSpPr>
          <p:nvPr/>
        </p:nvSpPr>
        <p:spPr bwMode="auto">
          <a:xfrm>
            <a:off x="250825" y="2852738"/>
            <a:ext cx="144463" cy="649287"/>
          </a:xfrm>
          <a:prstGeom prst="rect">
            <a:avLst/>
          </a:prstGeom>
          <a:solidFill>
            <a:schemeClr val="accent1"/>
          </a:solidFill>
          <a:ln w="9525">
            <a:solidFill>
              <a:schemeClr val="tx1"/>
            </a:solidFill>
            <a:miter lim="800000"/>
            <a:headEnd/>
            <a:tailEnd/>
          </a:ln>
        </p:spPr>
        <p:txBody>
          <a:bodyPr wrap="none" anchor="ctr"/>
          <a:lstStyle/>
          <a:p>
            <a:r>
              <a:rPr lang="zh-CN" altLang="en-US" sz="900" b="0"/>
              <a:t>常</a:t>
            </a:r>
          </a:p>
          <a:p>
            <a:r>
              <a:rPr lang="zh-CN" altLang="en-US" sz="900" b="0"/>
              <a:t>减</a:t>
            </a:r>
          </a:p>
          <a:p>
            <a:r>
              <a:rPr lang="zh-CN" altLang="en-US" sz="900" b="0"/>
              <a:t>压</a:t>
            </a:r>
          </a:p>
        </p:txBody>
      </p:sp>
      <p:sp>
        <p:nvSpPr>
          <p:cNvPr id="5156" name="Rectangle 34"/>
          <p:cNvSpPr>
            <a:spLocks noChangeArrowheads="1"/>
          </p:cNvSpPr>
          <p:nvPr/>
        </p:nvSpPr>
        <p:spPr bwMode="auto">
          <a:xfrm>
            <a:off x="4427538" y="2563813"/>
            <a:ext cx="576262" cy="503237"/>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催化裂化</a:t>
            </a:r>
          </a:p>
          <a:p>
            <a:r>
              <a:rPr lang="zh-CN" altLang="en-US" sz="900">
                <a:solidFill>
                  <a:srgbClr val="FF0066"/>
                </a:solidFill>
              </a:rPr>
              <a:t>装置</a:t>
            </a:r>
          </a:p>
        </p:txBody>
      </p:sp>
      <p:sp>
        <p:nvSpPr>
          <p:cNvPr id="5157" name="Rectangle 35"/>
          <p:cNvSpPr>
            <a:spLocks noChangeArrowheads="1"/>
          </p:cNvSpPr>
          <p:nvPr/>
        </p:nvSpPr>
        <p:spPr bwMode="auto">
          <a:xfrm>
            <a:off x="4427538" y="4941888"/>
            <a:ext cx="576262" cy="503237"/>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延迟焦化</a:t>
            </a:r>
          </a:p>
          <a:p>
            <a:r>
              <a:rPr lang="zh-CN" altLang="en-US" sz="900">
                <a:solidFill>
                  <a:srgbClr val="FF0066"/>
                </a:solidFill>
              </a:rPr>
              <a:t>装置</a:t>
            </a:r>
          </a:p>
        </p:txBody>
      </p:sp>
      <p:sp>
        <p:nvSpPr>
          <p:cNvPr id="5158" name="Rectangle 36"/>
          <p:cNvSpPr>
            <a:spLocks noChangeArrowheads="1"/>
          </p:cNvSpPr>
          <p:nvPr/>
        </p:nvSpPr>
        <p:spPr bwMode="auto">
          <a:xfrm>
            <a:off x="1476375" y="3716338"/>
            <a:ext cx="647700" cy="144462"/>
          </a:xfrm>
          <a:prstGeom prst="rect">
            <a:avLst/>
          </a:prstGeom>
          <a:solidFill>
            <a:schemeClr val="accent1"/>
          </a:solidFill>
          <a:ln w="9525">
            <a:solidFill>
              <a:schemeClr val="tx1"/>
            </a:solidFill>
            <a:miter lim="800000"/>
            <a:headEnd/>
            <a:tailEnd/>
          </a:ln>
        </p:spPr>
        <p:txBody>
          <a:bodyPr wrap="none" anchor="ctr"/>
          <a:lstStyle/>
          <a:p>
            <a:r>
              <a:rPr lang="zh-CN" altLang="en-US" sz="900" b="0"/>
              <a:t>常压重油</a:t>
            </a:r>
          </a:p>
        </p:txBody>
      </p:sp>
      <p:sp>
        <p:nvSpPr>
          <p:cNvPr id="5159" name="AutoShape 37"/>
          <p:cNvSpPr>
            <a:spLocks noChangeArrowheads="1"/>
          </p:cNvSpPr>
          <p:nvPr/>
        </p:nvSpPr>
        <p:spPr bwMode="auto">
          <a:xfrm>
            <a:off x="5005388" y="2635250"/>
            <a:ext cx="360362" cy="3603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160" name="Rectangle 38"/>
          <p:cNvSpPr>
            <a:spLocks noChangeArrowheads="1"/>
          </p:cNvSpPr>
          <p:nvPr/>
        </p:nvSpPr>
        <p:spPr bwMode="auto">
          <a:xfrm>
            <a:off x="5435600" y="2635250"/>
            <a:ext cx="576263" cy="215900"/>
          </a:xfrm>
          <a:prstGeom prst="rect">
            <a:avLst/>
          </a:prstGeom>
          <a:solidFill>
            <a:schemeClr val="accent1"/>
          </a:solidFill>
          <a:ln w="9525">
            <a:solidFill>
              <a:schemeClr val="tx1"/>
            </a:solidFill>
            <a:miter lim="800000"/>
            <a:headEnd/>
            <a:tailEnd/>
          </a:ln>
        </p:spPr>
        <p:txBody>
          <a:bodyPr wrap="none" anchor="ctr"/>
          <a:lstStyle/>
          <a:p>
            <a:r>
              <a:rPr lang="zh-CN" altLang="en-US" sz="900" b="0"/>
              <a:t>柴油组分</a:t>
            </a:r>
          </a:p>
        </p:txBody>
      </p:sp>
      <p:sp>
        <p:nvSpPr>
          <p:cNvPr id="5161" name="AutoShape 39"/>
          <p:cNvSpPr>
            <a:spLocks/>
          </p:cNvSpPr>
          <p:nvPr/>
        </p:nvSpPr>
        <p:spPr bwMode="auto">
          <a:xfrm>
            <a:off x="5364163" y="2425700"/>
            <a:ext cx="69850" cy="857250"/>
          </a:xfrm>
          <a:prstGeom prst="leftBrace">
            <a:avLst>
              <a:gd name="adj1" fmla="val 102273"/>
              <a:gd name="adj2" fmla="val 50000"/>
            </a:avLst>
          </a:prstGeom>
          <a:noFill/>
          <a:ln w="9525">
            <a:solidFill>
              <a:schemeClr val="tx1"/>
            </a:solidFill>
            <a:round/>
            <a:headEnd/>
            <a:tailEnd/>
          </a:ln>
        </p:spPr>
        <p:txBody>
          <a:bodyPr wrap="none" anchor="ctr"/>
          <a:lstStyle/>
          <a:p>
            <a:endParaRPr lang="zh-CN" altLang="en-US"/>
          </a:p>
        </p:txBody>
      </p:sp>
      <p:sp>
        <p:nvSpPr>
          <p:cNvPr id="5162" name="Rectangle 40"/>
          <p:cNvSpPr>
            <a:spLocks noChangeArrowheads="1"/>
          </p:cNvSpPr>
          <p:nvPr/>
        </p:nvSpPr>
        <p:spPr bwMode="auto">
          <a:xfrm>
            <a:off x="5435600" y="2349500"/>
            <a:ext cx="576263" cy="214313"/>
          </a:xfrm>
          <a:prstGeom prst="rect">
            <a:avLst/>
          </a:prstGeom>
          <a:solidFill>
            <a:schemeClr val="accent1"/>
          </a:solidFill>
          <a:ln w="9525">
            <a:solidFill>
              <a:schemeClr val="tx1"/>
            </a:solidFill>
            <a:miter lim="800000"/>
            <a:headEnd/>
            <a:tailEnd/>
          </a:ln>
        </p:spPr>
        <p:txBody>
          <a:bodyPr wrap="none" anchor="ctr"/>
          <a:lstStyle/>
          <a:p>
            <a:r>
              <a:rPr lang="zh-CN" altLang="en-US" sz="900" b="0"/>
              <a:t>汽油组分</a:t>
            </a:r>
          </a:p>
        </p:txBody>
      </p:sp>
      <p:sp>
        <p:nvSpPr>
          <p:cNvPr id="5163" name="Rectangle 41"/>
          <p:cNvSpPr>
            <a:spLocks noChangeArrowheads="1"/>
          </p:cNvSpPr>
          <p:nvPr/>
        </p:nvSpPr>
        <p:spPr bwMode="auto">
          <a:xfrm>
            <a:off x="5435600" y="2924175"/>
            <a:ext cx="576263" cy="215900"/>
          </a:xfrm>
          <a:prstGeom prst="rect">
            <a:avLst/>
          </a:prstGeom>
          <a:solidFill>
            <a:schemeClr val="accent1"/>
          </a:solidFill>
          <a:ln w="9525">
            <a:solidFill>
              <a:schemeClr val="tx1"/>
            </a:solidFill>
            <a:miter lim="800000"/>
            <a:headEnd/>
            <a:tailEnd/>
          </a:ln>
        </p:spPr>
        <p:txBody>
          <a:bodyPr wrap="none" anchor="ctr"/>
          <a:lstStyle/>
          <a:p>
            <a:r>
              <a:rPr lang="zh-CN" altLang="en-US" sz="900" b="0"/>
              <a:t>原料气</a:t>
            </a:r>
          </a:p>
        </p:txBody>
      </p:sp>
      <p:sp>
        <p:nvSpPr>
          <p:cNvPr id="5164" name="Rectangle 42"/>
          <p:cNvSpPr>
            <a:spLocks noChangeArrowheads="1"/>
          </p:cNvSpPr>
          <p:nvPr/>
        </p:nvSpPr>
        <p:spPr bwMode="auto">
          <a:xfrm>
            <a:off x="5435600" y="3213100"/>
            <a:ext cx="576263" cy="214313"/>
          </a:xfrm>
          <a:prstGeom prst="rect">
            <a:avLst/>
          </a:prstGeom>
          <a:solidFill>
            <a:schemeClr val="accent1"/>
          </a:solidFill>
          <a:ln w="9525">
            <a:solidFill>
              <a:schemeClr val="tx1"/>
            </a:solidFill>
            <a:miter lim="800000"/>
            <a:headEnd/>
            <a:tailEnd/>
          </a:ln>
        </p:spPr>
        <p:txBody>
          <a:bodyPr wrap="none" anchor="ctr"/>
          <a:lstStyle/>
          <a:p>
            <a:r>
              <a:rPr lang="zh-CN" altLang="en-US" sz="900" b="0"/>
              <a:t>油浆</a:t>
            </a:r>
          </a:p>
        </p:txBody>
      </p:sp>
      <p:sp>
        <p:nvSpPr>
          <p:cNvPr id="5165" name="AutoShape 43"/>
          <p:cNvSpPr>
            <a:spLocks noChangeArrowheads="1"/>
          </p:cNvSpPr>
          <p:nvPr/>
        </p:nvSpPr>
        <p:spPr bwMode="auto">
          <a:xfrm>
            <a:off x="5005388" y="5013325"/>
            <a:ext cx="360362" cy="360363"/>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166" name="Rectangle 44"/>
          <p:cNvSpPr>
            <a:spLocks noChangeArrowheads="1"/>
          </p:cNvSpPr>
          <p:nvPr/>
        </p:nvSpPr>
        <p:spPr bwMode="auto">
          <a:xfrm>
            <a:off x="5435600" y="4870450"/>
            <a:ext cx="647700" cy="217488"/>
          </a:xfrm>
          <a:prstGeom prst="rect">
            <a:avLst/>
          </a:prstGeom>
          <a:solidFill>
            <a:schemeClr val="accent1"/>
          </a:solidFill>
          <a:ln w="9525">
            <a:solidFill>
              <a:schemeClr val="tx1"/>
            </a:solidFill>
            <a:miter lim="800000"/>
            <a:headEnd/>
            <a:tailEnd/>
          </a:ln>
        </p:spPr>
        <p:txBody>
          <a:bodyPr wrap="none" anchor="ctr"/>
          <a:lstStyle/>
          <a:p>
            <a:r>
              <a:rPr lang="zh-CN" altLang="en-US" sz="900" b="0"/>
              <a:t>焦化柴油</a:t>
            </a:r>
          </a:p>
        </p:txBody>
      </p:sp>
      <p:sp>
        <p:nvSpPr>
          <p:cNvPr id="5167" name="AutoShape 45"/>
          <p:cNvSpPr>
            <a:spLocks/>
          </p:cNvSpPr>
          <p:nvPr/>
        </p:nvSpPr>
        <p:spPr bwMode="auto">
          <a:xfrm>
            <a:off x="5364163" y="4652963"/>
            <a:ext cx="69850" cy="1152525"/>
          </a:xfrm>
          <a:prstGeom prst="leftBrace">
            <a:avLst>
              <a:gd name="adj1" fmla="val 137500"/>
              <a:gd name="adj2" fmla="val 50000"/>
            </a:avLst>
          </a:prstGeom>
          <a:noFill/>
          <a:ln w="9525">
            <a:solidFill>
              <a:schemeClr val="tx1"/>
            </a:solidFill>
            <a:round/>
            <a:headEnd/>
            <a:tailEnd/>
          </a:ln>
        </p:spPr>
        <p:txBody>
          <a:bodyPr wrap="none" anchor="ctr"/>
          <a:lstStyle/>
          <a:p>
            <a:endParaRPr lang="zh-CN" altLang="en-US"/>
          </a:p>
        </p:txBody>
      </p:sp>
      <p:sp>
        <p:nvSpPr>
          <p:cNvPr id="5168" name="Rectangle 46"/>
          <p:cNvSpPr>
            <a:spLocks noChangeArrowheads="1"/>
          </p:cNvSpPr>
          <p:nvPr/>
        </p:nvSpPr>
        <p:spPr bwMode="auto">
          <a:xfrm>
            <a:off x="5435600" y="4581525"/>
            <a:ext cx="647700" cy="215900"/>
          </a:xfrm>
          <a:prstGeom prst="rect">
            <a:avLst/>
          </a:prstGeom>
          <a:solidFill>
            <a:schemeClr val="accent1"/>
          </a:solidFill>
          <a:ln w="9525">
            <a:solidFill>
              <a:schemeClr val="tx1"/>
            </a:solidFill>
            <a:miter lim="800000"/>
            <a:headEnd/>
            <a:tailEnd/>
          </a:ln>
        </p:spPr>
        <p:txBody>
          <a:bodyPr wrap="none" anchor="ctr"/>
          <a:lstStyle/>
          <a:p>
            <a:r>
              <a:rPr lang="zh-CN" altLang="en-US" sz="900" b="0"/>
              <a:t>焦化石脑油</a:t>
            </a:r>
          </a:p>
        </p:txBody>
      </p:sp>
      <p:sp>
        <p:nvSpPr>
          <p:cNvPr id="5169" name="Rectangle 47"/>
          <p:cNvSpPr>
            <a:spLocks noChangeArrowheads="1"/>
          </p:cNvSpPr>
          <p:nvPr/>
        </p:nvSpPr>
        <p:spPr bwMode="auto">
          <a:xfrm>
            <a:off x="5435600" y="5157788"/>
            <a:ext cx="647700" cy="215900"/>
          </a:xfrm>
          <a:prstGeom prst="rect">
            <a:avLst/>
          </a:prstGeom>
          <a:solidFill>
            <a:schemeClr val="accent1"/>
          </a:solidFill>
          <a:ln w="9525">
            <a:solidFill>
              <a:schemeClr val="tx1"/>
            </a:solidFill>
            <a:miter lim="800000"/>
            <a:headEnd/>
            <a:tailEnd/>
          </a:ln>
        </p:spPr>
        <p:txBody>
          <a:bodyPr wrap="none" anchor="ctr"/>
          <a:lstStyle/>
          <a:p>
            <a:r>
              <a:rPr lang="zh-CN" altLang="en-US" sz="900" b="0"/>
              <a:t>焦化蜡油</a:t>
            </a:r>
          </a:p>
        </p:txBody>
      </p:sp>
      <p:sp>
        <p:nvSpPr>
          <p:cNvPr id="5170" name="Rectangle 48"/>
          <p:cNvSpPr>
            <a:spLocks noChangeArrowheads="1"/>
          </p:cNvSpPr>
          <p:nvPr/>
        </p:nvSpPr>
        <p:spPr bwMode="auto">
          <a:xfrm>
            <a:off x="5435600" y="5446713"/>
            <a:ext cx="647700" cy="214312"/>
          </a:xfrm>
          <a:prstGeom prst="rect">
            <a:avLst/>
          </a:prstGeom>
          <a:solidFill>
            <a:schemeClr val="accent1"/>
          </a:solidFill>
          <a:ln w="9525">
            <a:solidFill>
              <a:schemeClr val="tx1"/>
            </a:solidFill>
            <a:miter lim="800000"/>
            <a:headEnd/>
            <a:tailEnd/>
          </a:ln>
        </p:spPr>
        <p:txBody>
          <a:bodyPr wrap="none" anchor="ctr"/>
          <a:lstStyle/>
          <a:p>
            <a:r>
              <a:rPr lang="zh-CN" altLang="en-US" sz="900" b="0"/>
              <a:t>原料气</a:t>
            </a:r>
          </a:p>
        </p:txBody>
      </p:sp>
      <p:sp>
        <p:nvSpPr>
          <p:cNvPr id="5171" name="Rectangle 49"/>
          <p:cNvSpPr>
            <a:spLocks noChangeArrowheads="1"/>
          </p:cNvSpPr>
          <p:nvPr/>
        </p:nvSpPr>
        <p:spPr bwMode="auto">
          <a:xfrm>
            <a:off x="5435600" y="5734050"/>
            <a:ext cx="647700" cy="215900"/>
          </a:xfrm>
          <a:prstGeom prst="rect">
            <a:avLst/>
          </a:prstGeom>
          <a:solidFill>
            <a:schemeClr val="accent1"/>
          </a:solidFill>
          <a:ln w="9525">
            <a:solidFill>
              <a:schemeClr val="tx1"/>
            </a:solidFill>
            <a:miter lim="800000"/>
            <a:headEnd/>
            <a:tailEnd/>
          </a:ln>
        </p:spPr>
        <p:txBody>
          <a:bodyPr wrap="none" anchor="ctr"/>
          <a:lstStyle/>
          <a:p>
            <a:r>
              <a:rPr lang="zh-CN" altLang="en-US" sz="900" b="0"/>
              <a:t>石油焦</a:t>
            </a:r>
          </a:p>
        </p:txBody>
      </p:sp>
      <p:sp>
        <p:nvSpPr>
          <p:cNvPr id="5172" name="Line 50"/>
          <p:cNvSpPr>
            <a:spLocks noChangeShapeType="1"/>
          </p:cNvSpPr>
          <p:nvPr/>
        </p:nvSpPr>
        <p:spPr bwMode="auto">
          <a:xfrm>
            <a:off x="3995738" y="2636838"/>
            <a:ext cx="288925" cy="144462"/>
          </a:xfrm>
          <a:prstGeom prst="line">
            <a:avLst/>
          </a:prstGeom>
          <a:noFill/>
          <a:ln w="9525">
            <a:solidFill>
              <a:schemeClr val="tx1"/>
            </a:solidFill>
            <a:round/>
            <a:headEnd/>
            <a:tailEnd type="triangle" w="med" len="med"/>
          </a:ln>
        </p:spPr>
        <p:txBody>
          <a:bodyPr/>
          <a:lstStyle/>
          <a:p>
            <a:endParaRPr lang="zh-CN" altLang="en-US"/>
          </a:p>
        </p:txBody>
      </p:sp>
      <p:sp>
        <p:nvSpPr>
          <p:cNvPr id="5173" name="Line 51"/>
          <p:cNvSpPr>
            <a:spLocks noChangeShapeType="1"/>
          </p:cNvSpPr>
          <p:nvPr/>
        </p:nvSpPr>
        <p:spPr bwMode="auto">
          <a:xfrm flipV="1">
            <a:off x="3995738" y="2852738"/>
            <a:ext cx="288925" cy="144462"/>
          </a:xfrm>
          <a:prstGeom prst="line">
            <a:avLst/>
          </a:prstGeom>
          <a:noFill/>
          <a:ln w="9525">
            <a:solidFill>
              <a:schemeClr val="tx1"/>
            </a:solidFill>
            <a:round/>
            <a:headEnd/>
            <a:tailEnd type="triangle" w="med" len="med"/>
          </a:ln>
        </p:spPr>
        <p:txBody>
          <a:bodyPr/>
          <a:lstStyle/>
          <a:p>
            <a:endParaRPr lang="zh-CN" altLang="en-US"/>
          </a:p>
        </p:txBody>
      </p:sp>
      <p:sp>
        <p:nvSpPr>
          <p:cNvPr id="5174" name="Line 52"/>
          <p:cNvSpPr>
            <a:spLocks noChangeShapeType="1"/>
          </p:cNvSpPr>
          <p:nvPr/>
        </p:nvSpPr>
        <p:spPr bwMode="auto">
          <a:xfrm flipV="1">
            <a:off x="4643438" y="3141663"/>
            <a:ext cx="0" cy="1366837"/>
          </a:xfrm>
          <a:prstGeom prst="line">
            <a:avLst/>
          </a:prstGeom>
          <a:noFill/>
          <a:ln w="9525">
            <a:solidFill>
              <a:schemeClr val="tx1"/>
            </a:solidFill>
            <a:round/>
            <a:headEnd type="oval" w="med" len="med"/>
            <a:tailEnd type="triangle" w="med" len="med"/>
          </a:ln>
        </p:spPr>
        <p:txBody>
          <a:bodyPr/>
          <a:lstStyle/>
          <a:p>
            <a:endParaRPr lang="zh-CN" altLang="en-US"/>
          </a:p>
        </p:txBody>
      </p:sp>
      <p:sp>
        <p:nvSpPr>
          <p:cNvPr id="5175" name="Line 53"/>
          <p:cNvSpPr>
            <a:spLocks noChangeShapeType="1"/>
          </p:cNvSpPr>
          <p:nvPr/>
        </p:nvSpPr>
        <p:spPr bwMode="auto">
          <a:xfrm>
            <a:off x="4211638" y="4076700"/>
            <a:ext cx="360362" cy="360363"/>
          </a:xfrm>
          <a:prstGeom prst="line">
            <a:avLst/>
          </a:prstGeom>
          <a:noFill/>
          <a:ln w="9525">
            <a:solidFill>
              <a:schemeClr val="tx1"/>
            </a:solidFill>
            <a:round/>
            <a:headEnd/>
            <a:tailEnd type="triangle" w="med" len="med"/>
          </a:ln>
        </p:spPr>
        <p:txBody>
          <a:bodyPr/>
          <a:lstStyle/>
          <a:p>
            <a:endParaRPr lang="zh-CN" altLang="en-US"/>
          </a:p>
        </p:txBody>
      </p:sp>
      <p:sp>
        <p:nvSpPr>
          <p:cNvPr id="5176" name="Line 54"/>
          <p:cNvSpPr>
            <a:spLocks noChangeShapeType="1"/>
          </p:cNvSpPr>
          <p:nvPr/>
        </p:nvSpPr>
        <p:spPr bwMode="auto">
          <a:xfrm>
            <a:off x="4211638" y="4437063"/>
            <a:ext cx="360362" cy="71437"/>
          </a:xfrm>
          <a:prstGeom prst="line">
            <a:avLst/>
          </a:prstGeom>
          <a:noFill/>
          <a:ln w="9525">
            <a:solidFill>
              <a:schemeClr val="tx1"/>
            </a:solidFill>
            <a:round/>
            <a:headEnd/>
            <a:tailEnd type="triangle" w="med" len="med"/>
          </a:ln>
        </p:spPr>
        <p:txBody>
          <a:bodyPr/>
          <a:lstStyle/>
          <a:p>
            <a:endParaRPr lang="zh-CN" altLang="en-US"/>
          </a:p>
        </p:txBody>
      </p:sp>
      <p:sp>
        <p:nvSpPr>
          <p:cNvPr id="5177" name="Line 55"/>
          <p:cNvSpPr>
            <a:spLocks noChangeShapeType="1"/>
          </p:cNvSpPr>
          <p:nvPr/>
        </p:nvSpPr>
        <p:spPr bwMode="auto">
          <a:xfrm flipV="1">
            <a:off x="4140200" y="4581525"/>
            <a:ext cx="431800" cy="288925"/>
          </a:xfrm>
          <a:prstGeom prst="line">
            <a:avLst/>
          </a:prstGeom>
          <a:noFill/>
          <a:ln w="9525">
            <a:solidFill>
              <a:schemeClr val="tx1"/>
            </a:solidFill>
            <a:round/>
            <a:headEnd/>
            <a:tailEnd type="triangle" w="med" len="med"/>
          </a:ln>
        </p:spPr>
        <p:txBody>
          <a:bodyPr/>
          <a:lstStyle/>
          <a:p>
            <a:endParaRPr lang="zh-CN" altLang="en-US"/>
          </a:p>
        </p:txBody>
      </p:sp>
      <p:sp>
        <p:nvSpPr>
          <p:cNvPr id="5178" name="Line 56"/>
          <p:cNvSpPr>
            <a:spLocks noChangeShapeType="1"/>
          </p:cNvSpPr>
          <p:nvPr/>
        </p:nvSpPr>
        <p:spPr bwMode="auto">
          <a:xfrm>
            <a:off x="6156325" y="5300663"/>
            <a:ext cx="215900" cy="0"/>
          </a:xfrm>
          <a:prstGeom prst="line">
            <a:avLst/>
          </a:prstGeom>
          <a:noFill/>
          <a:ln w="9525">
            <a:solidFill>
              <a:schemeClr val="tx1"/>
            </a:solidFill>
            <a:prstDash val="dash"/>
            <a:round/>
            <a:headEnd/>
            <a:tailEnd type="triangle" w="med" len="med"/>
          </a:ln>
        </p:spPr>
        <p:txBody>
          <a:bodyPr/>
          <a:lstStyle/>
          <a:p>
            <a:endParaRPr lang="zh-CN" altLang="en-US"/>
          </a:p>
        </p:txBody>
      </p:sp>
      <p:sp>
        <p:nvSpPr>
          <p:cNvPr id="5179" name="Line 57"/>
          <p:cNvSpPr>
            <a:spLocks noChangeShapeType="1"/>
          </p:cNvSpPr>
          <p:nvPr/>
        </p:nvSpPr>
        <p:spPr bwMode="auto">
          <a:xfrm flipV="1">
            <a:off x="6372225" y="4508500"/>
            <a:ext cx="0" cy="792163"/>
          </a:xfrm>
          <a:prstGeom prst="line">
            <a:avLst/>
          </a:prstGeom>
          <a:noFill/>
          <a:ln w="9525">
            <a:solidFill>
              <a:schemeClr val="tx1"/>
            </a:solidFill>
            <a:prstDash val="dash"/>
            <a:round/>
            <a:headEnd/>
            <a:tailEnd type="triangle" w="med" len="med"/>
          </a:ln>
        </p:spPr>
        <p:txBody>
          <a:bodyPr/>
          <a:lstStyle/>
          <a:p>
            <a:endParaRPr lang="zh-CN" altLang="en-US"/>
          </a:p>
        </p:txBody>
      </p:sp>
      <p:sp>
        <p:nvSpPr>
          <p:cNvPr id="5180" name="Line 58"/>
          <p:cNvSpPr>
            <a:spLocks noChangeShapeType="1"/>
          </p:cNvSpPr>
          <p:nvPr/>
        </p:nvSpPr>
        <p:spPr bwMode="auto">
          <a:xfrm flipH="1">
            <a:off x="4716463" y="4508500"/>
            <a:ext cx="1655762" cy="0"/>
          </a:xfrm>
          <a:prstGeom prst="line">
            <a:avLst/>
          </a:prstGeom>
          <a:noFill/>
          <a:ln w="9525">
            <a:solidFill>
              <a:schemeClr val="tx1"/>
            </a:solidFill>
            <a:prstDash val="dash"/>
            <a:round/>
            <a:headEnd/>
            <a:tailEnd type="triangle" w="med" len="med"/>
          </a:ln>
        </p:spPr>
        <p:txBody>
          <a:bodyPr/>
          <a:lstStyle/>
          <a:p>
            <a:endParaRPr lang="zh-CN" altLang="en-US"/>
          </a:p>
        </p:txBody>
      </p:sp>
      <p:sp>
        <p:nvSpPr>
          <p:cNvPr id="5181" name="Line 59"/>
          <p:cNvSpPr>
            <a:spLocks noChangeShapeType="1"/>
          </p:cNvSpPr>
          <p:nvPr/>
        </p:nvSpPr>
        <p:spPr bwMode="auto">
          <a:xfrm>
            <a:off x="6084888" y="5013325"/>
            <a:ext cx="142875" cy="0"/>
          </a:xfrm>
          <a:prstGeom prst="line">
            <a:avLst/>
          </a:prstGeom>
          <a:noFill/>
          <a:ln w="9525">
            <a:solidFill>
              <a:schemeClr val="tx1"/>
            </a:solidFill>
            <a:round/>
            <a:headEnd/>
            <a:tailEnd type="triangle" w="med" len="med"/>
          </a:ln>
        </p:spPr>
        <p:txBody>
          <a:bodyPr/>
          <a:lstStyle/>
          <a:p>
            <a:endParaRPr lang="zh-CN" altLang="en-US"/>
          </a:p>
        </p:txBody>
      </p:sp>
      <p:sp>
        <p:nvSpPr>
          <p:cNvPr id="5182" name="Line 60"/>
          <p:cNvSpPr>
            <a:spLocks noChangeShapeType="1"/>
          </p:cNvSpPr>
          <p:nvPr/>
        </p:nvSpPr>
        <p:spPr bwMode="auto">
          <a:xfrm>
            <a:off x="6084888" y="4724400"/>
            <a:ext cx="142875" cy="0"/>
          </a:xfrm>
          <a:prstGeom prst="line">
            <a:avLst/>
          </a:prstGeom>
          <a:noFill/>
          <a:ln w="9525">
            <a:solidFill>
              <a:schemeClr val="tx1"/>
            </a:solidFill>
            <a:round/>
            <a:headEnd/>
            <a:tailEnd type="triangle" w="med" len="med"/>
          </a:ln>
        </p:spPr>
        <p:txBody>
          <a:bodyPr/>
          <a:lstStyle/>
          <a:p>
            <a:endParaRPr lang="zh-CN" altLang="en-US"/>
          </a:p>
        </p:txBody>
      </p:sp>
      <p:sp>
        <p:nvSpPr>
          <p:cNvPr id="5183" name="Line 61"/>
          <p:cNvSpPr>
            <a:spLocks noChangeShapeType="1"/>
          </p:cNvSpPr>
          <p:nvPr/>
        </p:nvSpPr>
        <p:spPr bwMode="auto">
          <a:xfrm>
            <a:off x="6011863" y="2781300"/>
            <a:ext cx="215900" cy="0"/>
          </a:xfrm>
          <a:prstGeom prst="line">
            <a:avLst/>
          </a:prstGeom>
          <a:noFill/>
          <a:ln w="9525">
            <a:solidFill>
              <a:schemeClr val="tx1"/>
            </a:solidFill>
            <a:round/>
            <a:headEnd/>
            <a:tailEnd type="triangle" w="med" len="med"/>
          </a:ln>
        </p:spPr>
        <p:txBody>
          <a:bodyPr/>
          <a:lstStyle/>
          <a:p>
            <a:endParaRPr lang="zh-CN" altLang="en-US"/>
          </a:p>
        </p:txBody>
      </p:sp>
      <p:sp>
        <p:nvSpPr>
          <p:cNvPr id="5184" name="Line 62"/>
          <p:cNvSpPr>
            <a:spLocks noChangeShapeType="1"/>
          </p:cNvSpPr>
          <p:nvPr/>
        </p:nvSpPr>
        <p:spPr bwMode="auto">
          <a:xfrm>
            <a:off x="6011863" y="2420938"/>
            <a:ext cx="215900" cy="0"/>
          </a:xfrm>
          <a:prstGeom prst="line">
            <a:avLst/>
          </a:prstGeom>
          <a:noFill/>
          <a:ln w="9525">
            <a:solidFill>
              <a:schemeClr val="tx1"/>
            </a:solidFill>
            <a:round/>
            <a:headEnd/>
            <a:tailEnd type="triangle" w="med" len="med"/>
          </a:ln>
        </p:spPr>
        <p:txBody>
          <a:bodyPr/>
          <a:lstStyle/>
          <a:p>
            <a:endParaRPr lang="zh-CN" altLang="en-US"/>
          </a:p>
        </p:txBody>
      </p:sp>
      <p:sp>
        <p:nvSpPr>
          <p:cNvPr id="5185" name="Line 63"/>
          <p:cNvSpPr>
            <a:spLocks noChangeShapeType="1"/>
          </p:cNvSpPr>
          <p:nvPr/>
        </p:nvSpPr>
        <p:spPr bwMode="auto">
          <a:xfrm flipH="1" flipV="1">
            <a:off x="6227763" y="1773238"/>
            <a:ext cx="0" cy="3240087"/>
          </a:xfrm>
          <a:prstGeom prst="line">
            <a:avLst/>
          </a:prstGeom>
          <a:noFill/>
          <a:ln w="9525">
            <a:solidFill>
              <a:schemeClr val="tx1"/>
            </a:solidFill>
            <a:round/>
            <a:headEnd/>
            <a:tailEnd type="triangle" w="med" len="med"/>
          </a:ln>
        </p:spPr>
        <p:txBody>
          <a:bodyPr/>
          <a:lstStyle/>
          <a:p>
            <a:endParaRPr lang="zh-CN" altLang="en-US"/>
          </a:p>
        </p:txBody>
      </p:sp>
      <p:sp>
        <p:nvSpPr>
          <p:cNvPr id="5186" name="Line 64"/>
          <p:cNvSpPr>
            <a:spLocks noChangeShapeType="1"/>
          </p:cNvSpPr>
          <p:nvPr/>
        </p:nvSpPr>
        <p:spPr bwMode="auto">
          <a:xfrm>
            <a:off x="4140200" y="5229225"/>
            <a:ext cx="287338" cy="0"/>
          </a:xfrm>
          <a:prstGeom prst="line">
            <a:avLst/>
          </a:prstGeom>
          <a:noFill/>
          <a:ln w="9525">
            <a:solidFill>
              <a:schemeClr val="tx1"/>
            </a:solidFill>
            <a:round/>
            <a:headEnd/>
            <a:tailEnd type="triangle" w="med" len="med"/>
          </a:ln>
        </p:spPr>
        <p:txBody>
          <a:bodyPr/>
          <a:lstStyle/>
          <a:p>
            <a:endParaRPr lang="zh-CN" altLang="en-US"/>
          </a:p>
        </p:txBody>
      </p:sp>
      <p:sp>
        <p:nvSpPr>
          <p:cNvPr id="5187" name="Line 65"/>
          <p:cNvSpPr>
            <a:spLocks noChangeShapeType="1"/>
          </p:cNvSpPr>
          <p:nvPr/>
        </p:nvSpPr>
        <p:spPr bwMode="auto">
          <a:xfrm flipV="1">
            <a:off x="3995738" y="2924175"/>
            <a:ext cx="360362" cy="360363"/>
          </a:xfrm>
          <a:prstGeom prst="line">
            <a:avLst/>
          </a:prstGeom>
          <a:noFill/>
          <a:ln w="9525">
            <a:solidFill>
              <a:schemeClr val="tx1"/>
            </a:solidFill>
            <a:prstDash val="dash"/>
            <a:round/>
            <a:headEnd/>
            <a:tailEnd type="triangle" w="med" len="med"/>
          </a:ln>
        </p:spPr>
        <p:txBody>
          <a:bodyPr/>
          <a:lstStyle/>
          <a:p>
            <a:endParaRPr lang="zh-CN" altLang="en-US"/>
          </a:p>
        </p:txBody>
      </p:sp>
      <p:sp>
        <p:nvSpPr>
          <p:cNvPr id="5188" name="Line 66"/>
          <p:cNvSpPr>
            <a:spLocks noChangeShapeType="1"/>
          </p:cNvSpPr>
          <p:nvPr/>
        </p:nvSpPr>
        <p:spPr bwMode="auto">
          <a:xfrm>
            <a:off x="2916238" y="3789363"/>
            <a:ext cx="719137" cy="0"/>
          </a:xfrm>
          <a:prstGeom prst="line">
            <a:avLst/>
          </a:prstGeom>
          <a:noFill/>
          <a:ln w="9525">
            <a:solidFill>
              <a:schemeClr val="tx1"/>
            </a:solidFill>
            <a:round/>
            <a:headEnd/>
            <a:tailEnd type="triangle" w="med" len="med"/>
          </a:ln>
        </p:spPr>
        <p:txBody>
          <a:bodyPr/>
          <a:lstStyle/>
          <a:p>
            <a:endParaRPr lang="zh-CN" altLang="en-US"/>
          </a:p>
        </p:txBody>
      </p:sp>
      <p:sp>
        <p:nvSpPr>
          <p:cNvPr id="5189" name="Rectangle 67"/>
          <p:cNvSpPr>
            <a:spLocks noChangeArrowheads="1"/>
          </p:cNvSpPr>
          <p:nvPr/>
        </p:nvSpPr>
        <p:spPr bwMode="auto">
          <a:xfrm>
            <a:off x="3635375" y="3716338"/>
            <a:ext cx="720725" cy="215900"/>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重油催化装置</a:t>
            </a:r>
          </a:p>
        </p:txBody>
      </p:sp>
      <p:sp>
        <p:nvSpPr>
          <p:cNvPr id="5190" name="Line 68"/>
          <p:cNvSpPr>
            <a:spLocks noChangeShapeType="1"/>
          </p:cNvSpPr>
          <p:nvPr/>
        </p:nvSpPr>
        <p:spPr bwMode="auto">
          <a:xfrm>
            <a:off x="3635375" y="1773238"/>
            <a:ext cx="2592388" cy="0"/>
          </a:xfrm>
          <a:prstGeom prst="line">
            <a:avLst/>
          </a:prstGeom>
          <a:noFill/>
          <a:ln w="9525">
            <a:solidFill>
              <a:schemeClr val="tx1"/>
            </a:solidFill>
            <a:round/>
            <a:headEnd/>
            <a:tailEnd type="triangle" w="med" len="med"/>
          </a:ln>
        </p:spPr>
        <p:txBody>
          <a:bodyPr/>
          <a:lstStyle/>
          <a:p>
            <a:endParaRPr lang="zh-CN" altLang="en-US"/>
          </a:p>
        </p:txBody>
      </p:sp>
      <p:sp>
        <p:nvSpPr>
          <p:cNvPr id="5191" name="Line 69"/>
          <p:cNvSpPr>
            <a:spLocks noChangeShapeType="1"/>
          </p:cNvSpPr>
          <p:nvPr/>
        </p:nvSpPr>
        <p:spPr bwMode="auto">
          <a:xfrm>
            <a:off x="6227763" y="1773238"/>
            <a:ext cx="215900" cy="0"/>
          </a:xfrm>
          <a:prstGeom prst="line">
            <a:avLst/>
          </a:prstGeom>
          <a:noFill/>
          <a:ln w="9525">
            <a:solidFill>
              <a:schemeClr val="tx1"/>
            </a:solidFill>
            <a:round/>
            <a:headEnd/>
            <a:tailEnd type="triangle" w="med" len="med"/>
          </a:ln>
        </p:spPr>
        <p:txBody>
          <a:bodyPr/>
          <a:lstStyle/>
          <a:p>
            <a:endParaRPr lang="zh-CN" altLang="en-US"/>
          </a:p>
        </p:txBody>
      </p:sp>
      <p:sp>
        <p:nvSpPr>
          <p:cNvPr id="5192" name="Rectangle 70"/>
          <p:cNvSpPr>
            <a:spLocks noChangeArrowheads="1"/>
          </p:cNvSpPr>
          <p:nvPr/>
        </p:nvSpPr>
        <p:spPr bwMode="auto">
          <a:xfrm>
            <a:off x="6443663" y="1557338"/>
            <a:ext cx="576262" cy="503237"/>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加氢精制</a:t>
            </a:r>
          </a:p>
          <a:p>
            <a:r>
              <a:rPr lang="zh-CN" altLang="en-US" sz="900">
                <a:solidFill>
                  <a:srgbClr val="FF0066"/>
                </a:solidFill>
              </a:rPr>
              <a:t>装置</a:t>
            </a:r>
          </a:p>
        </p:txBody>
      </p:sp>
      <p:sp>
        <p:nvSpPr>
          <p:cNvPr id="5193" name="AutoShape 71"/>
          <p:cNvSpPr>
            <a:spLocks noChangeArrowheads="1"/>
          </p:cNvSpPr>
          <p:nvPr/>
        </p:nvSpPr>
        <p:spPr bwMode="auto">
          <a:xfrm>
            <a:off x="7021513" y="1627188"/>
            <a:ext cx="360362" cy="36036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194" name="Rectangle 72"/>
          <p:cNvSpPr>
            <a:spLocks noChangeArrowheads="1"/>
          </p:cNvSpPr>
          <p:nvPr/>
        </p:nvSpPr>
        <p:spPr bwMode="auto">
          <a:xfrm>
            <a:off x="7451725" y="1843088"/>
            <a:ext cx="576263" cy="215900"/>
          </a:xfrm>
          <a:prstGeom prst="rect">
            <a:avLst/>
          </a:prstGeom>
          <a:solidFill>
            <a:schemeClr val="accent1"/>
          </a:solidFill>
          <a:ln w="9525">
            <a:solidFill>
              <a:schemeClr val="tx1"/>
            </a:solidFill>
            <a:miter lim="800000"/>
            <a:headEnd/>
            <a:tailEnd/>
          </a:ln>
        </p:spPr>
        <p:txBody>
          <a:bodyPr wrap="none" anchor="ctr"/>
          <a:lstStyle/>
          <a:p>
            <a:r>
              <a:rPr lang="zh-CN" altLang="en-US" sz="900" b="0"/>
              <a:t>柴油</a:t>
            </a:r>
          </a:p>
        </p:txBody>
      </p:sp>
      <p:sp>
        <p:nvSpPr>
          <p:cNvPr id="5195" name="AutoShape 73"/>
          <p:cNvSpPr>
            <a:spLocks/>
          </p:cNvSpPr>
          <p:nvPr/>
        </p:nvSpPr>
        <p:spPr bwMode="auto">
          <a:xfrm>
            <a:off x="7380288" y="1628775"/>
            <a:ext cx="69850" cy="360363"/>
          </a:xfrm>
          <a:prstGeom prst="leftBrace">
            <a:avLst>
              <a:gd name="adj1" fmla="val 42992"/>
              <a:gd name="adj2" fmla="val 50000"/>
            </a:avLst>
          </a:prstGeom>
          <a:noFill/>
          <a:ln w="9525">
            <a:solidFill>
              <a:schemeClr val="tx1"/>
            </a:solidFill>
            <a:round/>
            <a:headEnd/>
            <a:tailEnd/>
          </a:ln>
        </p:spPr>
        <p:txBody>
          <a:bodyPr wrap="none" anchor="ctr"/>
          <a:lstStyle/>
          <a:p>
            <a:endParaRPr lang="zh-CN" altLang="en-US"/>
          </a:p>
        </p:txBody>
      </p:sp>
      <p:sp>
        <p:nvSpPr>
          <p:cNvPr id="5196" name="Rectangle 74"/>
          <p:cNvSpPr>
            <a:spLocks noChangeArrowheads="1"/>
          </p:cNvSpPr>
          <p:nvPr/>
        </p:nvSpPr>
        <p:spPr bwMode="auto">
          <a:xfrm>
            <a:off x="7451725" y="1557338"/>
            <a:ext cx="576263" cy="214312"/>
          </a:xfrm>
          <a:prstGeom prst="rect">
            <a:avLst/>
          </a:prstGeom>
          <a:solidFill>
            <a:schemeClr val="accent1"/>
          </a:solidFill>
          <a:ln w="9525">
            <a:solidFill>
              <a:schemeClr val="tx1"/>
            </a:solidFill>
            <a:miter lim="800000"/>
            <a:headEnd/>
            <a:tailEnd/>
          </a:ln>
        </p:spPr>
        <p:txBody>
          <a:bodyPr wrap="none" anchor="ctr"/>
          <a:lstStyle/>
          <a:p>
            <a:r>
              <a:rPr lang="zh-CN" altLang="en-US" sz="900" b="0"/>
              <a:t>汽油</a:t>
            </a:r>
          </a:p>
        </p:txBody>
      </p:sp>
      <p:sp>
        <p:nvSpPr>
          <p:cNvPr id="5197" name="Line 75"/>
          <p:cNvSpPr>
            <a:spLocks noChangeShapeType="1"/>
          </p:cNvSpPr>
          <p:nvPr/>
        </p:nvSpPr>
        <p:spPr bwMode="auto">
          <a:xfrm>
            <a:off x="5724525" y="3429000"/>
            <a:ext cx="0" cy="792163"/>
          </a:xfrm>
          <a:prstGeom prst="line">
            <a:avLst/>
          </a:prstGeom>
          <a:noFill/>
          <a:ln w="9525">
            <a:solidFill>
              <a:schemeClr val="tx1"/>
            </a:solidFill>
            <a:prstDash val="dash"/>
            <a:round/>
            <a:headEnd/>
            <a:tailEnd type="triangle" w="med" len="med"/>
          </a:ln>
        </p:spPr>
        <p:txBody>
          <a:bodyPr/>
          <a:lstStyle/>
          <a:p>
            <a:endParaRPr lang="zh-CN" altLang="en-US"/>
          </a:p>
        </p:txBody>
      </p:sp>
      <p:sp>
        <p:nvSpPr>
          <p:cNvPr id="5198" name="Line 76"/>
          <p:cNvSpPr>
            <a:spLocks noChangeShapeType="1"/>
          </p:cNvSpPr>
          <p:nvPr/>
        </p:nvSpPr>
        <p:spPr bwMode="auto">
          <a:xfrm flipH="1">
            <a:off x="4859338" y="4221163"/>
            <a:ext cx="865187" cy="0"/>
          </a:xfrm>
          <a:prstGeom prst="line">
            <a:avLst/>
          </a:prstGeom>
          <a:noFill/>
          <a:ln w="9525">
            <a:solidFill>
              <a:schemeClr val="tx1"/>
            </a:solidFill>
            <a:prstDash val="dash"/>
            <a:round/>
            <a:headEnd/>
            <a:tailEnd type="triangle" w="med" len="med"/>
          </a:ln>
        </p:spPr>
        <p:txBody>
          <a:bodyPr/>
          <a:lstStyle/>
          <a:p>
            <a:endParaRPr lang="zh-CN" altLang="en-US"/>
          </a:p>
        </p:txBody>
      </p:sp>
      <p:sp>
        <p:nvSpPr>
          <p:cNvPr id="5199" name="Line 77"/>
          <p:cNvSpPr>
            <a:spLocks noChangeShapeType="1"/>
          </p:cNvSpPr>
          <p:nvPr/>
        </p:nvSpPr>
        <p:spPr bwMode="auto">
          <a:xfrm>
            <a:off x="4859338" y="4221163"/>
            <a:ext cx="0" cy="720725"/>
          </a:xfrm>
          <a:prstGeom prst="line">
            <a:avLst/>
          </a:prstGeom>
          <a:noFill/>
          <a:ln w="9525">
            <a:solidFill>
              <a:schemeClr val="tx1"/>
            </a:solidFill>
            <a:prstDash val="dash"/>
            <a:round/>
            <a:headEnd/>
            <a:tailEnd type="triangle" w="med" len="med"/>
          </a:ln>
        </p:spPr>
        <p:txBody>
          <a:bodyPr/>
          <a:lstStyle/>
          <a:p>
            <a:endParaRPr lang="zh-CN" altLang="en-US"/>
          </a:p>
        </p:txBody>
      </p:sp>
      <p:sp>
        <p:nvSpPr>
          <p:cNvPr id="5200" name="Line 78"/>
          <p:cNvSpPr>
            <a:spLocks noChangeShapeType="1"/>
          </p:cNvSpPr>
          <p:nvPr/>
        </p:nvSpPr>
        <p:spPr bwMode="auto">
          <a:xfrm>
            <a:off x="6084888" y="5589588"/>
            <a:ext cx="431800" cy="0"/>
          </a:xfrm>
          <a:prstGeom prst="line">
            <a:avLst/>
          </a:prstGeom>
          <a:noFill/>
          <a:ln w="9525">
            <a:solidFill>
              <a:schemeClr val="tx1"/>
            </a:solidFill>
            <a:round/>
            <a:headEnd/>
            <a:tailEnd type="triangle" w="med" len="med"/>
          </a:ln>
        </p:spPr>
        <p:txBody>
          <a:bodyPr/>
          <a:lstStyle/>
          <a:p>
            <a:endParaRPr lang="zh-CN" altLang="en-US"/>
          </a:p>
        </p:txBody>
      </p:sp>
      <p:sp>
        <p:nvSpPr>
          <p:cNvPr id="5201" name="Line 79"/>
          <p:cNvSpPr>
            <a:spLocks noChangeShapeType="1"/>
          </p:cNvSpPr>
          <p:nvPr/>
        </p:nvSpPr>
        <p:spPr bwMode="auto">
          <a:xfrm>
            <a:off x="6011863" y="3068638"/>
            <a:ext cx="504825" cy="0"/>
          </a:xfrm>
          <a:prstGeom prst="line">
            <a:avLst/>
          </a:prstGeom>
          <a:noFill/>
          <a:ln w="9525">
            <a:solidFill>
              <a:schemeClr val="tx1"/>
            </a:solidFill>
            <a:round/>
            <a:headEnd/>
            <a:tailEnd type="triangle" w="med" len="med"/>
          </a:ln>
        </p:spPr>
        <p:txBody>
          <a:bodyPr/>
          <a:lstStyle/>
          <a:p>
            <a:endParaRPr lang="zh-CN" altLang="en-US"/>
          </a:p>
        </p:txBody>
      </p:sp>
      <p:sp>
        <p:nvSpPr>
          <p:cNvPr id="5202" name="Line 80"/>
          <p:cNvSpPr>
            <a:spLocks noChangeShapeType="1"/>
          </p:cNvSpPr>
          <p:nvPr/>
        </p:nvSpPr>
        <p:spPr bwMode="auto">
          <a:xfrm flipV="1">
            <a:off x="6516688" y="2492375"/>
            <a:ext cx="0" cy="3097213"/>
          </a:xfrm>
          <a:prstGeom prst="line">
            <a:avLst/>
          </a:prstGeom>
          <a:noFill/>
          <a:ln w="9525">
            <a:solidFill>
              <a:schemeClr val="tx1"/>
            </a:solidFill>
            <a:round/>
            <a:headEnd/>
            <a:tailEnd type="triangle" w="med" len="med"/>
          </a:ln>
        </p:spPr>
        <p:txBody>
          <a:bodyPr/>
          <a:lstStyle/>
          <a:p>
            <a:endParaRPr lang="zh-CN" altLang="en-US"/>
          </a:p>
        </p:txBody>
      </p:sp>
      <p:sp>
        <p:nvSpPr>
          <p:cNvPr id="5203" name="Line 81"/>
          <p:cNvSpPr>
            <a:spLocks noChangeShapeType="1"/>
          </p:cNvSpPr>
          <p:nvPr/>
        </p:nvSpPr>
        <p:spPr bwMode="auto">
          <a:xfrm>
            <a:off x="6516688" y="2492375"/>
            <a:ext cx="287337" cy="0"/>
          </a:xfrm>
          <a:prstGeom prst="line">
            <a:avLst/>
          </a:prstGeom>
          <a:noFill/>
          <a:ln w="9525">
            <a:solidFill>
              <a:schemeClr val="tx1"/>
            </a:solidFill>
            <a:round/>
            <a:headEnd/>
            <a:tailEnd type="triangle" w="med" len="med"/>
          </a:ln>
        </p:spPr>
        <p:txBody>
          <a:bodyPr/>
          <a:lstStyle/>
          <a:p>
            <a:endParaRPr lang="zh-CN" altLang="en-US"/>
          </a:p>
        </p:txBody>
      </p:sp>
      <p:sp>
        <p:nvSpPr>
          <p:cNvPr id="5204" name="Rectangle 82"/>
          <p:cNvSpPr>
            <a:spLocks noChangeArrowheads="1"/>
          </p:cNvSpPr>
          <p:nvPr/>
        </p:nvSpPr>
        <p:spPr bwMode="auto">
          <a:xfrm>
            <a:off x="6804025" y="2205038"/>
            <a:ext cx="576263" cy="503237"/>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气体分离</a:t>
            </a:r>
          </a:p>
          <a:p>
            <a:r>
              <a:rPr lang="zh-CN" altLang="en-US" sz="900">
                <a:solidFill>
                  <a:srgbClr val="FF0066"/>
                </a:solidFill>
              </a:rPr>
              <a:t>装置</a:t>
            </a:r>
          </a:p>
        </p:txBody>
      </p:sp>
      <p:sp>
        <p:nvSpPr>
          <p:cNvPr id="5205" name="AutoShape 83"/>
          <p:cNvSpPr>
            <a:spLocks noChangeArrowheads="1"/>
          </p:cNvSpPr>
          <p:nvPr/>
        </p:nvSpPr>
        <p:spPr bwMode="auto">
          <a:xfrm>
            <a:off x="7381875" y="2274888"/>
            <a:ext cx="360363" cy="36036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206" name="Rectangle 84"/>
          <p:cNvSpPr>
            <a:spLocks noChangeArrowheads="1"/>
          </p:cNvSpPr>
          <p:nvPr/>
        </p:nvSpPr>
        <p:spPr bwMode="auto">
          <a:xfrm>
            <a:off x="7812088" y="2490788"/>
            <a:ext cx="576262" cy="290512"/>
          </a:xfrm>
          <a:prstGeom prst="rect">
            <a:avLst/>
          </a:prstGeom>
          <a:solidFill>
            <a:schemeClr val="accent1"/>
          </a:solidFill>
          <a:ln w="9525">
            <a:solidFill>
              <a:schemeClr val="tx1"/>
            </a:solidFill>
            <a:miter lim="800000"/>
            <a:headEnd/>
            <a:tailEnd/>
          </a:ln>
        </p:spPr>
        <p:txBody>
          <a:bodyPr wrap="none" anchor="ctr"/>
          <a:lstStyle/>
          <a:p>
            <a:r>
              <a:rPr lang="zh-CN" altLang="en-US" sz="900" b="0"/>
              <a:t>气体</a:t>
            </a:r>
          </a:p>
          <a:p>
            <a:r>
              <a:rPr lang="en-US" altLang="zh-CN" sz="900" b="0"/>
              <a:t>(</a:t>
            </a:r>
            <a:r>
              <a:rPr lang="zh-CN" altLang="en-US" sz="900" b="0"/>
              <a:t>液化气</a:t>
            </a:r>
            <a:r>
              <a:rPr lang="en-US" altLang="zh-CN" sz="900" b="0"/>
              <a:t>)</a:t>
            </a:r>
          </a:p>
        </p:txBody>
      </p:sp>
      <p:sp>
        <p:nvSpPr>
          <p:cNvPr id="5207" name="AutoShape 85"/>
          <p:cNvSpPr>
            <a:spLocks/>
          </p:cNvSpPr>
          <p:nvPr/>
        </p:nvSpPr>
        <p:spPr bwMode="auto">
          <a:xfrm>
            <a:off x="7740650" y="2276475"/>
            <a:ext cx="69850" cy="360363"/>
          </a:xfrm>
          <a:prstGeom prst="leftBrace">
            <a:avLst>
              <a:gd name="adj1" fmla="val 42992"/>
              <a:gd name="adj2" fmla="val 50000"/>
            </a:avLst>
          </a:prstGeom>
          <a:noFill/>
          <a:ln w="9525">
            <a:solidFill>
              <a:schemeClr val="tx1"/>
            </a:solidFill>
            <a:round/>
            <a:headEnd/>
            <a:tailEnd/>
          </a:ln>
        </p:spPr>
        <p:txBody>
          <a:bodyPr wrap="none" anchor="ctr"/>
          <a:lstStyle/>
          <a:p>
            <a:endParaRPr lang="zh-CN" altLang="en-US"/>
          </a:p>
        </p:txBody>
      </p:sp>
      <p:sp>
        <p:nvSpPr>
          <p:cNvPr id="5208" name="Rectangle 86"/>
          <p:cNvSpPr>
            <a:spLocks noChangeArrowheads="1"/>
          </p:cNvSpPr>
          <p:nvPr/>
        </p:nvSpPr>
        <p:spPr bwMode="auto">
          <a:xfrm>
            <a:off x="7812088" y="2205038"/>
            <a:ext cx="576262" cy="214312"/>
          </a:xfrm>
          <a:prstGeom prst="rect">
            <a:avLst/>
          </a:prstGeom>
          <a:solidFill>
            <a:schemeClr val="accent1"/>
          </a:solidFill>
          <a:ln w="9525">
            <a:solidFill>
              <a:schemeClr val="tx1"/>
            </a:solidFill>
            <a:miter lim="800000"/>
            <a:headEnd/>
            <a:tailEnd/>
          </a:ln>
        </p:spPr>
        <p:txBody>
          <a:bodyPr wrap="none" anchor="ctr"/>
          <a:lstStyle/>
          <a:p>
            <a:r>
              <a:rPr lang="zh-CN" altLang="en-US" sz="900" b="0"/>
              <a:t>丙烯</a:t>
            </a:r>
          </a:p>
        </p:txBody>
      </p:sp>
      <p:sp>
        <p:nvSpPr>
          <p:cNvPr id="5209" name="Line 87"/>
          <p:cNvSpPr>
            <a:spLocks noChangeShapeType="1"/>
          </p:cNvSpPr>
          <p:nvPr/>
        </p:nvSpPr>
        <p:spPr bwMode="auto">
          <a:xfrm>
            <a:off x="8027988" y="2852738"/>
            <a:ext cx="0" cy="144462"/>
          </a:xfrm>
          <a:prstGeom prst="line">
            <a:avLst/>
          </a:prstGeom>
          <a:noFill/>
          <a:ln w="9525">
            <a:solidFill>
              <a:schemeClr val="tx1"/>
            </a:solidFill>
            <a:round/>
            <a:headEnd/>
            <a:tailEnd type="triangle" w="med" len="med"/>
          </a:ln>
        </p:spPr>
        <p:txBody>
          <a:bodyPr/>
          <a:lstStyle/>
          <a:p>
            <a:endParaRPr lang="zh-CN" altLang="en-US"/>
          </a:p>
        </p:txBody>
      </p:sp>
      <p:sp>
        <p:nvSpPr>
          <p:cNvPr id="5210" name="Line 88"/>
          <p:cNvSpPr>
            <a:spLocks noChangeShapeType="1"/>
          </p:cNvSpPr>
          <p:nvPr/>
        </p:nvSpPr>
        <p:spPr bwMode="auto">
          <a:xfrm flipH="1">
            <a:off x="6659563" y="2997200"/>
            <a:ext cx="1368425" cy="0"/>
          </a:xfrm>
          <a:prstGeom prst="line">
            <a:avLst/>
          </a:prstGeom>
          <a:noFill/>
          <a:ln w="9525">
            <a:solidFill>
              <a:schemeClr val="tx1"/>
            </a:solidFill>
            <a:round/>
            <a:headEnd/>
            <a:tailEnd type="triangle" w="med" len="med"/>
          </a:ln>
        </p:spPr>
        <p:txBody>
          <a:bodyPr/>
          <a:lstStyle/>
          <a:p>
            <a:endParaRPr lang="zh-CN" altLang="en-US"/>
          </a:p>
        </p:txBody>
      </p:sp>
      <p:sp>
        <p:nvSpPr>
          <p:cNvPr id="5211" name="Line 89"/>
          <p:cNvSpPr>
            <a:spLocks noChangeShapeType="1"/>
          </p:cNvSpPr>
          <p:nvPr/>
        </p:nvSpPr>
        <p:spPr bwMode="auto">
          <a:xfrm>
            <a:off x="6659563" y="2997200"/>
            <a:ext cx="0" cy="503238"/>
          </a:xfrm>
          <a:prstGeom prst="line">
            <a:avLst/>
          </a:prstGeom>
          <a:noFill/>
          <a:ln w="9525">
            <a:solidFill>
              <a:schemeClr val="tx1"/>
            </a:solidFill>
            <a:round/>
            <a:headEnd/>
            <a:tailEnd type="triangle" w="med" len="med"/>
          </a:ln>
        </p:spPr>
        <p:txBody>
          <a:bodyPr/>
          <a:lstStyle/>
          <a:p>
            <a:endParaRPr lang="zh-CN" altLang="en-US"/>
          </a:p>
        </p:txBody>
      </p:sp>
      <p:sp>
        <p:nvSpPr>
          <p:cNvPr id="5212" name="Line 90"/>
          <p:cNvSpPr>
            <a:spLocks noChangeShapeType="1"/>
          </p:cNvSpPr>
          <p:nvPr/>
        </p:nvSpPr>
        <p:spPr bwMode="auto">
          <a:xfrm>
            <a:off x="6659563" y="3500438"/>
            <a:ext cx="144462" cy="0"/>
          </a:xfrm>
          <a:prstGeom prst="line">
            <a:avLst/>
          </a:prstGeom>
          <a:noFill/>
          <a:ln w="9525">
            <a:solidFill>
              <a:schemeClr val="tx1"/>
            </a:solidFill>
            <a:round/>
            <a:headEnd/>
            <a:tailEnd type="triangle" w="med" len="med"/>
          </a:ln>
        </p:spPr>
        <p:txBody>
          <a:bodyPr/>
          <a:lstStyle/>
          <a:p>
            <a:endParaRPr lang="zh-CN" altLang="en-US"/>
          </a:p>
        </p:txBody>
      </p:sp>
      <p:sp>
        <p:nvSpPr>
          <p:cNvPr id="5213" name="Rectangle 91"/>
          <p:cNvSpPr>
            <a:spLocks noChangeArrowheads="1"/>
          </p:cNvSpPr>
          <p:nvPr/>
        </p:nvSpPr>
        <p:spPr bwMode="auto">
          <a:xfrm>
            <a:off x="6948488" y="2924175"/>
            <a:ext cx="792162" cy="144463"/>
          </a:xfrm>
          <a:prstGeom prst="rect">
            <a:avLst/>
          </a:prstGeom>
          <a:solidFill>
            <a:schemeClr val="accent1"/>
          </a:solidFill>
          <a:ln w="9525">
            <a:solidFill>
              <a:schemeClr val="tx1"/>
            </a:solidFill>
            <a:miter lim="800000"/>
            <a:headEnd/>
            <a:tailEnd/>
          </a:ln>
        </p:spPr>
        <p:txBody>
          <a:bodyPr wrap="none" anchor="ctr"/>
          <a:lstStyle/>
          <a:p>
            <a:r>
              <a:rPr lang="zh-CN" altLang="en-US" sz="900" b="0"/>
              <a:t>甲醇、催化剂</a:t>
            </a:r>
          </a:p>
        </p:txBody>
      </p:sp>
      <p:sp>
        <p:nvSpPr>
          <p:cNvPr id="5214" name="Rectangle 92"/>
          <p:cNvSpPr>
            <a:spLocks noChangeArrowheads="1"/>
          </p:cNvSpPr>
          <p:nvPr/>
        </p:nvSpPr>
        <p:spPr bwMode="auto">
          <a:xfrm>
            <a:off x="6804025" y="3214688"/>
            <a:ext cx="576263" cy="503237"/>
          </a:xfrm>
          <a:prstGeom prst="rect">
            <a:avLst/>
          </a:prstGeom>
          <a:solidFill>
            <a:schemeClr val="accent1"/>
          </a:solidFill>
          <a:ln w="19050">
            <a:solidFill>
              <a:schemeClr val="tx1"/>
            </a:solidFill>
            <a:miter lim="800000"/>
            <a:headEnd/>
            <a:tailEnd/>
          </a:ln>
        </p:spPr>
        <p:txBody>
          <a:bodyPr wrap="none" anchor="ctr"/>
          <a:lstStyle/>
          <a:p>
            <a:r>
              <a:rPr lang="en-US" altLang="zh-CN" sz="900">
                <a:solidFill>
                  <a:srgbClr val="FF0066"/>
                </a:solidFill>
              </a:rPr>
              <a:t>MTBE</a:t>
            </a:r>
          </a:p>
          <a:p>
            <a:r>
              <a:rPr lang="zh-CN" altLang="en-US" sz="900">
                <a:solidFill>
                  <a:srgbClr val="FF0066"/>
                </a:solidFill>
              </a:rPr>
              <a:t>装置</a:t>
            </a:r>
          </a:p>
        </p:txBody>
      </p:sp>
      <p:sp>
        <p:nvSpPr>
          <p:cNvPr id="5215" name="AutoShape 93"/>
          <p:cNvSpPr>
            <a:spLocks noChangeArrowheads="1"/>
          </p:cNvSpPr>
          <p:nvPr/>
        </p:nvSpPr>
        <p:spPr bwMode="auto">
          <a:xfrm>
            <a:off x="7381875" y="3284538"/>
            <a:ext cx="360363" cy="360362"/>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r>
              <a:rPr lang="zh-CN" altLang="en-US" sz="900" b="0"/>
              <a:t>产品</a:t>
            </a:r>
          </a:p>
        </p:txBody>
      </p:sp>
      <p:sp>
        <p:nvSpPr>
          <p:cNvPr id="5216" name="Rectangle 94"/>
          <p:cNvSpPr>
            <a:spLocks noChangeArrowheads="1"/>
          </p:cNvSpPr>
          <p:nvPr/>
        </p:nvSpPr>
        <p:spPr bwMode="auto">
          <a:xfrm>
            <a:off x="7812088" y="3500438"/>
            <a:ext cx="576262" cy="215900"/>
          </a:xfrm>
          <a:prstGeom prst="rect">
            <a:avLst/>
          </a:prstGeom>
          <a:solidFill>
            <a:schemeClr val="accent1"/>
          </a:solidFill>
          <a:ln w="9525">
            <a:solidFill>
              <a:schemeClr val="tx1"/>
            </a:solidFill>
            <a:miter lim="800000"/>
            <a:headEnd/>
            <a:tailEnd/>
          </a:ln>
        </p:spPr>
        <p:txBody>
          <a:bodyPr wrap="none" anchor="ctr"/>
          <a:lstStyle/>
          <a:p>
            <a:r>
              <a:rPr lang="zh-CN" altLang="en-US" sz="900" b="0"/>
              <a:t>液化气</a:t>
            </a:r>
          </a:p>
        </p:txBody>
      </p:sp>
      <p:sp>
        <p:nvSpPr>
          <p:cNvPr id="5217" name="AutoShape 95"/>
          <p:cNvSpPr>
            <a:spLocks/>
          </p:cNvSpPr>
          <p:nvPr/>
        </p:nvSpPr>
        <p:spPr bwMode="auto">
          <a:xfrm>
            <a:off x="7740650" y="3286125"/>
            <a:ext cx="69850" cy="360363"/>
          </a:xfrm>
          <a:prstGeom prst="leftBrace">
            <a:avLst>
              <a:gd name="adj1" fmla="val 42992"/>
              <a:gd name="adj2" fmla="val 50000"/>
            </a:avLst>
          </a:prstGeom>
          <a:noFill/>
          <a:ln w="9525">
            <a:solidFill>
              <a:schemeClr val="tx1"/>
            </a:solidFill>
            <a:round/>
            <a:headEnd/>
            <a:tailEnd/>
          </a:ln>
        </p:spPr>
        <p:txBody>
          <a:bodyPr wrap="none" anchor="ctr"/>
          <a:lstStyle/>
          <a:p>
            <a:endParaRPr lang="zh-CN" altLang="en-US"/>
          </a:p>
        </p:txBody>
      </p:sp>
      <p:sp>
        <p:nvSpPr>
          <p:cNvPr id="5218" name="Rectangle 96"/>
          <p:cNvSpPr>
            <a:spLocks noChangeArrowheads="1"/>
          </p:cNvSpPr>
          <p:nvPr/>
        </p:nvSpPr>
        <p:spPr bwMode="auto">
          <a:xfrm>
            <a:off x="7812088" y="3214688"/>
            <a:ext cx="576262" cy="214312"/>
          </a:xfrm>
          <a:prstGeom prst="rect">
            <a:avLst/>
          </a:prstGeom>
          <a:solidFill>
            <a:schemeClr val="accent1"/>
          </a:solidFill>
          <a:ln w="9525">
            <a:solidFill>
              <a:schemeClr val="tx1"/>
            </a:solidFill>
            <a:miter lim="800000"/>
            <a:headEnd/>
            <a:tailEnd/>
          </a:ln>
        </p:spPr>
        <p:txBody>
          <a:bodyPr wrap="none" anchor="ctr"/>
          <a:lstStyle/>
          <a:p>
            <a:r>
              <a:rPr lang="en-US" altLang="zh-CN" sz="900" b="0"/>
              <a:t>MTBE</a:t>
            </a:r>
          </a:p>
        </p:txBody>
      </p:sp>
      <p:sp>
        <p:nvSpPr>
          <p:cNvPr id="5219" name="Rectangle 97"/>
          <p:cNvSpPr>
            <a:spLocks noChangeArrowheads="1"/>
          </p:cNvSpPr>
          <p:nvPr/>
        </p:nvSpPr>
        <p:spPr bwMode="auto">
          <a:xfrm>
            <a:off x="3132138" y="3716338"/>
            <a:ext cx="358775" cy="144462"/>
          </a:xfrm>
          <a:prstGeom prst="rect">
            <a:avLst/>
          </a:prstGeom>
          <a:solidFill>
            <a:schemeClr val="accent1"/>
          </a:solidFill>
          <a:ln w="9525">
            <a:solidFill>
              <a:schemeClr val="tx1"/>
            </a:solidFill>
            <a:miter lim="800000"/>
            <a:headEnd/>
            <a:tailEnd/>
          </a:ln>
        </p:spPr>
        <p:txBody>
          <a:bodyPr wrap="none" anchor="ctr"/>
          <a:lstStyle/>
          <a:p>
            <a:r>
              <a:rPr lang="zh-CN" altLang="en-US" sz="900" b="0"/>
              <a:t>或</a:t>
            </a:r>
          </a:p>
        </p:txBody>
      </p:sp>
      <p:sp>
        <p:nvSpPr>
          <p:cNvPr id="5220" name="Line 98"/>
          <p:cNvSpPr>
            <a:spLocks noChangeShapeType="1"/>
          </p:cNvSpPr>
          <p:nvPr/>
        </p:nvSpPr>
        <p:spPr bwMode="auto">
          <a:xfrm>
            <a:off x="4211638" y="5229225"/>
            <a:ext cx="0" cy="792163"/>
          </a:xfrm>
          <a:prstGeom prst="line">
            <a:avLst/>
          </a:prstGeom>
          <a:noFill/>
          <a:ln w="9525">
            <a:solidFill>
              <a:schemeClr val="tx1"/>
            </a:solidFill>
            <a:round/>
            <a:headEnd/>
            <a:tailEnd type="triangle" w="med" len="med"/>
          </a:ln>
        </p:spPr>
        <p:txBody>
          <a:bodyPr/>
          <a:lstStyle/>
          <a:p>
            <a:endParaRPr lang="zh-CN" altLang="en-US"/>
          </a:p>
        </p:txBody>
      </p:sp>
      <p:sp>
        <p:nvSpPr>
          <p:cNvPr id="5221" name="Line 99"/>
          <p:cNvSpPr>
            <a:spLocks noChangeShapeType="1"/>
          </p:cNvSpPr>
          <p:nvPr/>
        </p:nvSpPr>
        <p:spPr bwMode="auto">
          <a:xfrm>
            <a:off x="4211638" y="5661025"/>
            <a:ext cx="0" cy="647700"/>
          </a:xfrm>
          <a:prstGeom prst="line">
            <a:avLst/>
          </a:prstGeom>
          <a:noFill/>
          <a:ln w="9525">
            <a:solidFill>
              <a:schemeClr val="tx1"/>
            </a:solidFill>
            <a:round/>
            <a:headEnd/>
            <a:tailEnd type="triangle" w="med" len="med"/>
          </a:ln>
        </p:spPr>
        <p:txBody>
          <a:bodyPr/>
          <a:lstStyle/>
          <a:p>
            <a:endParaRPr lang="zh-CN" altLang="en-US"/>
          </a:p>
        </p:txBody>
      </p:sp>
      <p:sp>
        <p:nvSpPr>
          <p:cNvPr id="5222" name="Line 100"/>
          <p:cNvSpPr>
            <a:spLocks noChangeShapeType="1"/>
          </p:cNvSpPr>
          <p:nvPr/>
        </p:nvSpPr>
        <p:spPr bwMode="auto">
          <a:xfrm>
            <a:off x="4211638" y="6021388"/>
            <a:ext cx="2447925" cy="0"/>
          </a:xfrm>
          <a:prstGeom prst="line">
            <a:avLst/>
          </a:prstGeom>
          <a:noFill/>
          <a:ln w="9525">
            <a:solidFill>
              <a:schemeClr val="tx1"/>
            </a:solidFill>
            <a:round/>
            <a:headEnd/>
            <a:tailEnd type="triangle" w="med" len="med"/>
          </a:ln>
        </p:spPr>
        <p:txBody>
          <a:bodyPr/>
          <a:lstStyle/>
          <a:p>
            <a:endParaRPr lang="zh-CN" altLang="en-US"/>
          </a:p>
        </p:txBody>
      </p:sp>
      <p:sp>
        <p:nvSpPr>
          <p:cNvPr id="5223" name="Line 101"/>
          <p:cNvSpPr>
            <a:spLocks noChangeShapeType="1"/>
          </p:cNvSpPr>
          <p:nvPr/>
        </p:nvSpPr>
        <p:spPr bwMode="auto">
          <a:xfrm flipV="1">
            <a:off x="6659563" y="4221163"/>
            <a:ext cx="0" cy="1800225"/>
          </a:xfrm>
          <a:prstGeom prst="line">
            <a:avLst/>
          </a:prstGeom>
          <a:noFill/>
          <a:ln w="9525">
            <a:solidFill>
              <a:schemeClr val="tx1"/>
            </a:solidFill>
            <a:round/>
            <a:headEnd/>
            <a:tailEnd type="triangle" w="med" len="med"/>
          </a:ln>
        </p:spPr>
        <p:txBody>
          <a:bodyPr/>
          <a:lstStyle/>
          <a:p>
            <a:endParaRPr lang="zh-CN" altLang="en-US"/>
          </a:p>
        </p:txBody>
      </p:sp>
      <p:sp>
        <p:nvSpPr>
          <p:cNvPr id="5224" name="Line 102"/>
          <p:cNvSpPr>
            <a:spLocks noChangeShapeType="1"/>
          </p:cNvSpPr>
          <p:nvPr/>
        </p:nvSpPr>
        <p:spPr bwMode="auto">
          <a:xfrm>
            <a:off x="4211638" y="6308725"/>
            <a:ext cx="2736850" cy="0"/>
          </a:xfrm>
          <a:prstGeom prst="line">
            <a:avLst/>
          </a:prstGeom>
          <a:noFill/>
          <a:ln w="9525">
            <a:solidFill>
              <a:schemeClr val="tx1"/>
            </a:solidFill>
            <a:round/>
            <a:headEnd/>
            <a:tailEnd type="triangle" w="med" len="med"/>
          </a:ln>
        </p:spPr>
        <p:txBody>
          <a:bodyPr/>
          <a:lstStyle/>
          <a:p>
            <a:endParaRPr lang="zh-CN" altLang="en-US"/>
          </a:p>
        </p:txBody>
      </p:sp>
      <p:sp>
        <p:nvSpPr>
          <p:cNvPr id="5225" name="Line 103"/>
          <p:cNvSpPr>
            <a:spLocks noChangeShapeType="1"/>
          </p:cNvSpPr>
          <p:nvPr/>
        </p:nvSpPr>
        <p:spPr bwMode="auto">
          <a:xfrm flipV="1">
            <a:off x="6804025" y="4652963"/>
            <a:ext cx="0" cy="1512887"/>
          </a:xfrm>
          <a:prstGeom prst="line">
            <a:avLst/>
          </a:prstGeom>
          <a:noFill/>
          <a:ln w="9525">
            <a:solidFill>
              <a:schemeClr val="tx1"/>
            </a:solidFill>
            <a:round/>
            <a:headEnd/>
            <a:tailEnd type="triangle" w="med" len="med"/>
          </a:ln>
        </p:spPr>
        <p:txBody>
          <a:bodyPr/>
          <a:lstStyle/>
          <a:p>
            <a:endParaRPr lang="zh-CN" altLang="en-US"/>
          </a:p>
        </p:txBody>
      </p:sp>
      <p:sp>
        <p:nvSpPr>
          <p:cNvPr id="5226" name="Line 104"/>
          <p:cNvSpPr>
            <a:spLocks noChangeShapeType="1"/>
          </p:cNvSpPr>
          <p:nvPr/>
        </p:nvSpPr>
        <p:spPr bwMode="auto">
          <a:xfrm>
            <a:off x="6659563" y="4221163"/>
            <a:ext cx="217487" cy="0"/>
          </a:xfrm>
          <a:prstGeom prst="line">
            <a:avLst/>
          </a:prstGeom>
          <a:noFill/>
          <a:ln w="9525">
            <a:solidFill>
              <a:schemeClr val="tx1"/>
            </a:solidFill>
            <a:round/>
            <a:headEnd/>
            <a:tailEnd type="triangle" w="med" len="med"/>
          </a:ln>
        </p:spPr>
        <p:txBody>
          <a:bodyPr/>
          <a:lstStyle/>
          <a:p>
            <a:endParaRPr lang="zh-CN" altLang="en-US"/>
          </a:p>
        </p:txBody>
      </p:sp>
      <p:sp>
        <p:nvSpPr>
          <p:cNvPr id="5227" name="Rectangle 105"/>
          <p:cNvSpPr>
            <a:spLocks noChangeArrowheads="1"/>
          </p:cNvSpPr>
          <p:nvPr/>
        </p:nvSpPr>
        <p:spPr bwMode="auto">
          <a:xfrm>
            <a:off x="6877050" y="4149725"/>
            <a:ext cx="720725" cy="215900"/>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氧化沥青装置</a:t>
            </a:r>
          </a:p>
        </p:txBody>
      </p:sp>
      <p:sp>
        <p:nvSpPr>
          <p:cNvPr id="5228" name="Line 106"/>
          <p:cNvSpPr>
            <a:spLocks noChangeShapeType="1"/>
          </p:cNvSpPr>
          <p:nvPr/>
        </p:nvSpPr>
        <p:spPr bwMode="auto">
          <a:xfrm>
            <a:off x="7596188" y="4221163"/>
            <a:ext cx="215900" cy="0"/>
          </a:xfrm>
          <a:prstGeom prst="line">
            <a:avLst/>
          </a:prstGeom>
          <a:noFill/>
          <a:ln w="9525">
            <a:solidFill>
              <a:schemeClr val="tx1"/>
            </a:solidFill>
            <a:round/>
            <a:headEnd/>
            <a:tailEnd type="triangle" w="med" len="med"/>
          </a:ln>
        </p:spPr>
        <p:txBody>
          <a:bodyPr/>
          <a:lstStyle/>
          <a:p>
            <a:endParaRPr lang="zh-CN" altLang="en-US"/>
          </a:p>
        </p:txBody>
      </p:sp>
      <p:sp>
        <p:nvSpPr>
          <p:cNvPr id="5229" name="Rectangle 107"/>
          <p:cNvSpPr>
            <a:spLocks noChangeArrowheads="1"/>
          </p:cNvSpPr>
          <p:nvPr/>
        </p:nvSpPr>
        <p:spPr bwMode="auto">
          <a:xfrm>
            <a:off x="7812088" y="4149725"/>
            <a:ext cx="576262" cy="214313"/>
          </a:xfrm>
          <a:prstGeom prst="rect">
            <a:avLst/>
          </a:prstGeom>
          <a:solidFill>
            <a:schemeClr val="accent1"/>
          </a:solidFill>
          <a:ln w="9525">
            <a:solidFill>
              <a:schemeClr val="tx1"/>
            </a:solidFill>
            <a:miter lim="800000"/>
            <a:headEnd/>
            <a:tailEnd/>
          </a:ln>
        </p:spPr>
        <p:txBody>
          <a:bodyPr wrap="none" anchor="ctr"/>
          <a:lstStyle/>
          <a:p>
            <a:r>
              <a:rPr lang="zh-CN" altLang="en-US" sz="900" b="0"/>
              <a:t>道路沥青</a:t>
            </a:r>
          </a:p>
        </p:txBody>
      </p:sp>
      <p:sp>
        <p:nvSpPr>
          <p:cNvPr id="5230" name="Line 108"/>
          <p:cNvSpPr>
            <a:spLocks noChangeShapeType="1"/>
          </p:cNvSpPr>
          <p:nvPr/>
        </p:nvSpPr>
        <p:spPr bwMode="auto">
          <a:xfrm>
            <a:off x="6802438" y="4652963"/>
            <a:ext cx="217487" cy="0"/>
          </a:xfrm>
          <a:prstGeom prst="line">
            <a:avLst/>
          </a:prstGeom>
          <a:noFill/>
          <a:ln w="9525">
            <a:solidFill>
              <a:schemeClr val="tx1"/>
            </a:solidFill>
            <a:round/>
            <a:headEnd/>
            <a:tailEnd type="triangle" w="med" len="med"/>
          </a:ln>
        </p:spPr>
        <p:txBody>
          <a:bodyPr/>
          <a:lstStyle/>
          <a:p>
            <a:endParaRPr lang="zh-CN" altLang="en-US"/>
          </a:p>
        </p:txBody>
      </p:sp>
      <p:sp>
        <p:nvSpPr>
          <p:cNvPr id="5231" name="Rectangle 109"/>
          <p:cNvSpPr>
            <a:spLocks noChangeArrowheads="1"/>
          </p:cNvSpPr>
          <p:nvPr/>
        </p:nvSpPr>
        <p:spPr bwMode="auto">
          <a:xfrm>
            <a:off x="7019925" y="4581525"/>
            <a:ext cx="720725" cy="215900"/>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减粘裂化装置</a:t>
            </a:r>
          </a:p>
        </p:txBody>
      </p:sp>
      <p:sp>
        <p:nvSpPr>
          <p:cNvPr id="5232" name="Line 110"/>
          <p:cNvSpPr>
            <a:spLocks noChangeShapeType="1"/>
          </p:cNvSpPr>
          <p:nvPr/>
        </p:nvSpPr>
        <p:spPr bwMode="auto">
          <a:xfrm>
            <a:off x="7739063" y="4652963"/>
            <a:ext cx="215900" cy="0"/>
          </a:xfrm>
          <a:prstGeom prst="line">
            <a:avLst/>
          </a:prstGeom>
          <a:noFill/>
          <a:ln w="9525">
            <a:solidFill>
              <a:schemeClr val="tx1"/>
            </a:solidFill>
            <a:round/>
            <a:headEnd/>
            <a:tailEnd type="triangle" w="med" len="med"/>
          </a:ln>
        </p:spPr>
        <p:txBody>
          <a:bodyPr/>
          <a:lstStyle/>
          <a:p>
            <a:endParaRPr lang="zh-CN" altLang="en-US"/>
          </a:p>
        </p:txBody>
      </p:sp>
      <p:sp>
        <p:nvSpPr>
          <p:cNvPr id="5233" name="Rectangle 111"/>
          <p:cNvSpPr>
            <a:spLocks noChangeArrowheads="1"/>
          </p:cNvSpPr>
          <p:nvPr/>
        </p:nvSpPr>
        <p:spPr bwMode="auto">
          <a:xfrm>
            <a:off x="7954963" y="4581525"/>
            <a:ext cx="576262" cy="214313"/>
          </a:xfrm>
          <a:prstGeom prst="rect">
            <a:avLst/>
          </a:prstGeom>
          <a:solidFill>
            <a:schemeClr val="accent1"/>
          </a:solidFill>
          <a:ln w="9525">
            <a:solidFill>
              <a:schemeClr val="tx1"/>
            </a:solidFill>
            <a:miter lim="800000"/>
            <a:headEnd/>
            <a:tailEnd/>
          </a:ln>
        </p:spPr>
        <p:txBody>
          <a:bodyPr wrap="none" anchor="ctr"/>
          <a:lstStyle/>
          <a:p>
            <a:r>
              <a:rPr lang="zh-CN" altLang="en-US" sz="900" b="0"/>
              <a:t>燃料油</a:t>
            </a:r>
          </a:p>
        </p:txBody>
      </p:sp>
      <p:sp>
        <p:nvSpPr>
          <p:cNvPr id="5234" name="Line 112"/>
          <p:cNvSpPr>
            <a:spLocks noChangeShapeType="1"/>
          </p:cNvSpPr>
          <p:nvPr/>
        </p:nvSpPr>
        <p:spPr bwMode="auto">
          <a:xfrm>
            <a:off x="6946900" y="5229225"/>
            <a:ext cx="217488" cy="0"/>
          </a:xfrm>
          <a:prstGeom prst="line">
            <a:avLst/>
          </a:prstGeom>
          <a:noFill/>
          <a:ln w="9525">
            <a:solidFill>
              <a:schemeClr val="tx1"/>
            </a:solidFill>
            <a:round/>
            <a:headEnd/>
            <a:tailEnd type="triangle" w="med" len="med"/>
          </a:ln>
        </p:spPr>
        <p:txBody>
          <a:bodyPr/>
          <a:lstStyle/>
          <a:p>
            <a:endParaRPr lang="zh-CN" altLang="en-US"/>
          </a:p>
        </p:txBody>
      </p:sp>
      <p:sp>
        <p:nvSpPr>
          <p:cNvPr id="5235" name="Rectangle 113"/>
          <p:cNvSpPr>
            <a:spLocks noChangeArrowheads="1"/>
          </p:cNvSpPr>
          <p:nvPr/>
        </p:nvSpPr>
        <p:spPr bwMode="auto">
          <a:xfrm>
            <a:off x="7164388" y="5084763"/>
            <a:ext cx="576262" cy="358775"/>
          </a:xfrm>
          <a:prstGeom prst="rect">
            <a:avLst/>
          </a:prstGeom>
          <a:solidFill>
            <a:schemeClr val="accent1"/>
          </a:solidFill>
          <a:ln w="19050">
            <a:solidFill>
              <a:schemeClr val="tx1"/>
            </a:solidFill>
            <a:miter lim="800000"/>
            <a:headEnd/>
            <a:tailEnd/>
          </a:ln>
        </p:spPr>
        <p:txBody>
          <a:bodyPr wrap="none" anchor="ctr"/>
          <a:lstStyle/>
          <a:p>
            <a:r>
              <a:rPr lang="zh-CN" altLang="en-US" sz="900">
                <a:solidFill>
                  <a:srgbClr val="FF0066"/>
                </a:solidFill>
              </a:rPr>
              <a:t>溶剂油脱</a:t>
            </a:r>
          </a:p>
          <a:p>
            <a:r>
              <a:rPr lang="zh-CN" altLang="en-US" sz="900">
                <a:solidFill>
                  <a:srgbClr val="FF0066"/>
                </a:solidFill>
              </a:rPr>
              <a:t>沥青装置</a:t>
            </a:r>
          </a:p>
        </p:txBody>
      </p:sp>
      <p:sp>
        <p:nvSpPr>
          <p:cNvPr id="5236" name="Line 114"/>
          <p:cNvSpPr>
            <a:spLocks noChangeShapeType="1"/>
          </p:cNvSpPr>
          <p:nvPr/>
        </p:nvSpPr>
        <p:spPr bwMode="auto">
          <a:xfrm>
            <a:off x="7740650" y="5229225"/>
            <a:ext cx="215900" cy="0"/>
          </a:xfrm>
          <a:prstGeom prst="line">
            <a:avLst/>
          </a:prstGeom>
          <a:noFill/>
          <a:ln w="9525">
            <a:solidFill>
              <a:schemeClr val="tx1"/>
            </a:solidFill>
            <a:round/>
            <a:headEnd/>
            <a:tailEnd type="triangle" w="med" len="med"/>
          </a:ln>
        </p:spPr>
        <p:txBody>
          <a:bodyPr/>
          <a:lstStyle/>
          <a:p>
            <a:endParaRPr lang="zh-CN" altLang="en-US"/>
          </a:p>
        </p:txBody>
      </p:sp>
      <p:sp>
        <p:nvSpPr>
          <p:cNvPr id="5237" name="Rectangle 115"/>
          <p:cNvSpPr>
            <a:spLocks noChangeArrowheads="1"/>
          </p:cNvSpPr>
          <p:nvPr/>
        </p:nvSpPr>
        <p:spPr bwMode="auto">
          <a:xfrm>
            <a:off x="7956550" y="5013325"/>
            <a:ext cx="719138" cy="287338"/>
          </a:xfrm>
          <a:prstGeom prst="rect">
            <a:avLst/>
          </a:prstGeom>
          <a:solidFill>
            <a:schemeClr val="accent1"/>
          </a:solidFill>
          <a:ln w="9525">
            <a:solidFill>
              <a:schemeClr val="tx1"/>
            </a:solidFill>
            <a:miter lim="800000"/>
            <a:headEnd/>
            <a:tailEnd/>
          </a:ln>
        </p:spPr>
        <p:txBody>
          <a:bodyPr wrap="none" anchor="ctr"/>
          <a:lstStyle/>
          <a:p>
            <a:r>
              <a:rPr lang="zh-CN" altLang="en-US" sz="900" b="0"/>
              <a:t>调和道路沥青</a:t>
            </a:r>
          </a:p>
          <a:p>
            <a:r>
              <a:rPr lang="zh-CN" altLang="en-US" sz="900" b="0"/>
              <a:t>和建筑沥青</a:t>
            </a:r>
          </a:p>
        </p:txBody>
      </p:sp>
      <p:sp>
        <p:nvSpPr>
          <p:cNvPr id="5238" name="Line 116"/>
          <p:cNvSpPr>
            <a:spLocks noChangeShapeType="1"/>
          </p:cNvSpPr>
          <p:nvPr/>
        </p:nvSpPr>
        <p:spPr bwMode="auto">
          <a:xfrm>
            <a:off x="4211638" y="6165850"/>
            <a:ext cx="2592387" cy="0"/>
          </a:xfrm>
          <a:prstGeom prst="line">
            <a:avLst/>
          </a:prstGeom>
          <a:noFill/>
          <a:ln w="9525">
            <a:solidFill>
              <a:schemeClr val="tx1"/>
            </a:solidFill>
            <a:round/>
            <a:headEnd/>
            <a:tailEnd type="triangle" w="med" len="med"/>
          </a:ln>
        </p:spPr>
        <p:txBody>
          <a:bodyPr/>
          <a:lstStyle/>
          <a:p>
            <a:endParaRPr lang="zh-CN" altLang="en-US"/>
          </a:p>
        </p:txBody>
      </p:sp>
      <p:sp>
        <p:nvSpPr>
          <p:cNvPr id="5239" name="Line 117"/>
          <p:cNvSpPr>
            <a:spLocks noChangeShapeType="1"/>
          </p:cNvSpPr>
          <p:nvPr/>
        </p:nvSpPr>
        <p:spPr bwMode="auto">
          <a:xfrm flipV="1">
            <a:off x="6948488" y="5229225"/>
            <a:ext cx="0" cy="1079500"/>
          </a:xfrm>
          <a:prstGeom prst="line">
            <a:avLst/>
          </a:prstGeom>
          <a:noFill/>
          <a:ln w="9525">
            <a:solidFill>
              <a:schemeClr val="tx1"/>
            </a:solidFill>
            <a:round/>
            <a:headEnd/>
            <a:tailEnd type="triangle" w="med" len="med"/>
          </a:ln>
        </p:spPr>
        <p:txBody>
          <a:bodyPr/>
          <a:lstStyle/>
          <a:p>
            <a:endParaRPr lang="zh-CN" altLang="en-US"/>
          </a:p>
        </p:txBody>
      </p:sp>
      <p:sp>
        <p:nvSpPr>
          <p:cNvPr id="5240" name="Line 118"/>
          <p:cNvSpPr>
            <a:spLocks noChangeShapeType="1"/>
          </p:cNvSpPr>
          <p:nvPr/>
        </p:nvSpPr>
        <p:spPr bwMode="auto">
          <a:xfrm>
            <a:off x="7812088" y="5229225"/>
            <a:ext cx="0" cy="360363"/>
          </a:xfrm>
          <a:prstGeom prst="line">
            <a:avLst/>
          </a:prstGeom>
          <a:noFill/>
          <a:ln w="9525">
            <a:solidFill>
              <a:schemeClr val="tx1"/>
            </a:solidFill>
            <a:round/>
            <a:headEnd/>
            <a:tailEnd type="triangle" w="med" len="med"/>
          </a:ln>
        </p:spPr>
        <p:txBody>
          <a:bodyPr/>
          <a:lstStyle/>
          <a:p>
            <a:endParaRPr lang="zh-CN" altLang="en-US"/>
          </a:p>
        </p:txBody>
      </p:sp>
      <p:sp>
        <p:nvSpPr>
          <p:cNvPr id="5241" name="Line 119"/>
          <p:cNvSpPr>
            <a:spLocks noChangeShapeType="1"/>
          </p:cNvSpPr>
          <p:nvPr/>
        </p:nvSpPr>
        <p:spPr bwMode="auto">
          <a:xfrm>
            <a:off x="7812088" y="5589588"/>
            <a:ext cx="144462" cy="0"/>
          </a:xfrm>
          <a:prstGeom prst="line">
            <a:avLst/>
          </a:prstGeom>
          <a:noFill/>
          <a:ln w="9525">
            <a:solidFill>
              <a:schemeClr val="tx1"/>
            </a:solidFill>
            <a:round/>
            <a:headEnd/>
            <a:tailEnd type="triangle" w="med" len="med"/>
          </a:ln>
        </p:spPr>
        <p:txBody>
          <a:bodyPr/>
          <a:lstStyle/>
          <a:p>
            <a:endParaRPr lang="zh-CN" altLang="en-US"/>
          </a:p>
        </p:txBody>
      </p:sp>
      <p:sp>
        <p:nvSpPr>
          <p:cNvPr id="5242" name="Rectangle 120"/>
          <p:cNvSpPr>
            <a:spLocks noChangeArrowheads="1"/>
          </p:cNvSpPr>
          <p:nvPr/>
        </p:nvSpPr>
        <p:spPr bwMode="auto">
          <a:xfrm>
            <a:off x="7956550" y="5445125"/>
            <a:ext cx="576263" cy="215900"/>
          </a:xfrm>
          <a:prstGeom prst="rect">
            <a:avLst/>
          </a:prstGeom>
          <a:solidFill>
            <a:schemeClr val="accent1"/>
          </a:solidFill>
          <a:ln w="9525">
            <a:solidFill>
              <a:schemeClr val="tx1"/>
            </a:solidFill>
            <a:miter lim="800000"/>
            <a:headEnd/>
            <a:tailEnd/>
          </a:ln>
        </p:spPr>
        <p:txBody>
          <a:bodyPr wrap="none" anchor="ctr"/>
          <a:lstStyle/>
          <a:p>
            <a:r>
              <a:rPr lang="zh-CN" altLang="en-US" sz="900" b="0"/>
              <a:t>脱沥青油</a:t>
            </a:r>
          </a:p>
        </p:txBody>
      </p:sp>
      <p:sp>
        <p:nvSpPr>
          <p:cNvPr id="5243" name="Line 121"/>
          <p:cNvSpPr>
            <a:spLocks noChangeShapeType="1"/>
          </p:cNvSpPr>
          <p:nvPr/>
        </p:nvSpPr>
        <p:spPr bwMode="auto">
          <a:xfrm>
            <a:off x="8532813" y="5589588"/>
            <a:ext cx="215900" cy="0"/>
          </a:xfrm>
          <a:prstGeom prst="line">
            <a:avLst/>
          </a:prstGeom>
          <a:noFill/>
          <a:ln w="9525">
            <a:solidFill>
              <a:schemeClr val="tx1"/>
            </a:solidFill>
            <a:prstDash val="dash"/>
            <a:round/>
            <a:headEnd/>
            <a:tailEnd type="triangle" w="med" len="med"/>
          </a:ln>
        </p:spPr>
        <p:txBody>
          <a:bodyPr/>
          <a:lstStyle/>
          <a:p>
            <a:endParaRPr lang="zh-CN" altLang="en-US"/>
          </a:p>
        </p:txBody>
      </p:sp>
      <p:sp>
        <p:nvSpPr>
          <p:cNvPr id="5244" name="Line 122"/>
          <p:cNvSpPr>
            <a:spLocks noChangeShapeType="1"/>
          </p:cNvSpPr>
          <p:nvPr/>
        </p:nvSpPr>
        <p:spPr bwMode="auto">
          <a:xfrm flipV="1">
            <a:off x="8748713" y="3860800"/>
            <a:ext cx="0" cy="1728788"/>
          </a:xfrm>
          <a:prstGeom prst="line">
            <a:avLst/>
          </a:prstGeom>
          <a:noFill/>
          <a:ln w="9525">
            <a:solidFill>
              <a:schemeClr val="tx1"/>
            </a:solidFill>
            <a:prstDash val="dash"/>
            <a:round/>
            <a:headEnd/>
            <a:tailEnd type="triangle" w="med" len="med"/>
          </a:ln>
        </p:spPr>
        <p:txBody>
          <a:bodyPr/>
          <a:lstStyle/>
          <a:p>
            <a:endParaRPr lang="zh-CN" altLang="en-US"/>
          </a:p>
        </p:txBody>
      </p:sp>
      <p:sp>
        <p:nvSpPr>
          <p:cNvPr id="5245" name="Line 123"/>
          <p:cNvSpPr>
            <a:spLocks noChangeShapeType="1"/>
          </p:cNvSpPr>
          <p:nvPr/>
        </p:nvSpPr>
        <p:spPr bwMode="auto">
          <a:xfrm flipH="1">
            <a:off x="4643438" y="3860800"/>
            <a:ext cx="4105275" cy="0"/>
          </a:xfrm>
          <a:prstGeom prst="line">
            <a:avLst/>
          </a:prstGeom>
          <a:noFill/>
          <a:ln w="9525">
            <a:solidFill>
              <a:schemeClr val="tx1"/>
            </a:solidFill>
            <a:prstDash val="dash"/>
            <a:round/>
            <a:headEnd/>
            <a:tailEnd type="triangle" w="med" len="med"/>
          </a:ln>
        </p:spPr>
        <p:txBody>
          <a:bodyPr/>
          <a:lstStyle/>
          <a:p>
            <a:endParaRPr lang="zh-CN" altLang="en-US"/>
          </a:p>
        </p:txBody>
      </p:sp>
      <p:sp>
        <p:nvSpPr>
          <p:cNvPr id="126" name="矩形 125"/>
          <p:cNvSpPr/>
          <p:nvPr/>
        </p:nvSpPr>
        <p:spPr>
          <a:xfrm>
            <a:off x="6732240" y="3861048"/>
            <a:ext cx="2160240" cy="22322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linds(horizontal)">
                                      <p:cBhvr>
                                        <p:cTn id="7"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868346"/>
          </a:xfrm>
        </p:spPr>
        <p:txBody>
          <a:bodyPr>
            <a:normAutofit/>
          </a:bodyPr>
          <a:lstStyle/>
          <a:p>
            <a:pPr algn="r"/>
            <a:r>
              <a:rPr lang="zh-CN" altLang="en-US" sz="4000" dirty="0" smtClean="0"/>
              <a:t>石油沥青的基本介绍</a:t>
            </a:r>
            <a:r>
              <a:rPr lang="en-US" altLang="zh-CN" sz="4000" dirty="0" smtClean="0"/>
              <a:t>—</a:t>
            </a:r>
            <a:r>
              <a:rPr lang="zh-CN" altLang="en-US" sz="4000" dirty="0" smtClean="0"/>
              <a:t>用途</a:t>
            </a:r>
            <a:endParaRPr lang="zh-CN" altLang="en-US" sz="4000" dirty="0"/>
          </a:p>
        </p:txBody>
      </p:sp>
      <p:sp>
        <p:nvSpPr>
          <p:cNvPr id="4" name="日期占位符 3"/>
          <p:cNvSpPr>
            <a:spLocks noGrp="1"/>
          </p:cNvSpPr>
          <p:nvPr>
            <p:ph type="dt" sz="half" idx="10"/>
          </p:nvPr>
        </p:nvSpPr>
        <p:spPr/>
        <p:txBody>
          <a:bodyPr/>
          <a:lstStyle/>
          <a:p>
            <a:fld id="{F42EC93B-149F-48DE-BFFA-04CDAAD66F33}" type="datetime1">
              <a:rPr lang="zh-CN" altLang="en-US" smtClean="0"/>
              <a:pPr/>
              <a:t>2013/6/18</a:t>
            </a:fld>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9</a:t>
            </a:fld>
            <a:endParaRPr lang="zh-CN" altLang="en-US"/>
          </a:p>
        </p:txBody>
      </p:sp>
      <p:sp>
        <p:nvSpPr>
          <p:cNvPr id="6" name="TextBox 5"/>
          <p:cNvSpPr txBox="1"/>
          <p:nvPr/>
        </p:nvSpPr>
        <p:spPr>
          <a:xfrm>
            <a:off x="285720" y="1714488"/>
            <a:ext cx="461665" cy="2286016"/>
          </a:xfrm>
          <a:prstGeom prst="rect">
            <a:avLst/>
          </a:prstGeom>
          <a:noFill/>
        </p:spPr>
        <p:txBody>
          <a:bodyPr vert="eaVert" wrap="square" rtlCol="0">
            <a:spAutoFit/>
          </a:bodyPr>
          <a:lstStyle/>
          <a:p>
            <a:pPr algn="ctr"/>
            <a:r>
              <a:rPr lang="zh-CN" altLang="en-US" dirty="0" smtClean="0"/>
              <a:t>基本用途</a:t>
            </a:r>
            <a:endParaRPr lang="zh-CN" altLang="en-US" dirty="0"/>
          </a:p>
        </p:txBody>
      </p:sp>
      <p:sp>
        <p:nvSpPr>
          <p:cNvPr id="8" name="左大括号 7"/>
          <p:cNvSpPr/>
          <p:nvPr/>
        </p:nvSpPr>
        <p:spPr>
          <a:xfrm>
            <a:off x="642910" y="2000240"/>
            <a:ext cx="714380" cy="164307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1357290" y="1857364"/>
            <a:ext cx="5786478" cy="369332"/>
          </a:xfrm>
          <a:prstGeom prst="rect">
            <a:avLst/>
          </a:prstGeom>
          <a:noFill/>
        </p:spPr>
        <p:txBody>
          <a:bodyPr wrap="square" rtlCol="0">
            <a:spAutoFit/>
          </a:bodyPr>
          <a:lstStyle/>
          <a:p>
            <a:r>
              <a:rPr lang="zh-CN" altLang="en-US" dirty="0" smtClean="0"/>
              <a:t>道路建设</a:t>
            </a:r>
            <a:r>
              <a:rPr lang="en-US" altLang="zh-CN" dirty="0" smtClean="0"/>
              <a:t>—2011</a:t>
            </a:r>
            <a:r>
              <a:rPr lang="zh-CN" altLang="en-US" dirty="0" smtClean="0"/>
              <a:t>年以前</a:t>
            </a:r>
            <a:r>
              <a:rPr lang="en-US" altLang="zh-CN" dirty="0" smtClean="0"/>
              <a:t>90%</a:t>
            </a:r>
            <a:r>
              <a:rPr lang="zh-CN" altLang="en-US" dirty="0" smtClean="0"/>
              <a:t>以上，包括交割品种</a:t>
            </a:r>
            <a:r>
              <a:rPr lang="en-US" altLang="zh-CN" dirty="0" smtClean="0"/>
              <a:t>70A</a:t>
            </a:r>
            <a:endParaRPr lang="zh-CN" altLang="en-US" dirty="0"/>
          </a:p>
        </p:txBody>
      </p:sp>
      <p:sp>
        <p:nvSpPr>
          <p:cNvPr id="12" name="TextBox 11"/>
          <p:cNvSpPr txBox="1"/>
          <p:nvPr/>
        </p:nvSpPr>
        <p:spPr>
          <a:xfrm>
            <a:off x="1357290" y="3429000"/>
            <a:ext cx="4857784" cy="369332"/>
          </a:xfrm>
          <a:prstGeom prst="rect">
            <a:avLst/>
          </a:prstGeom>
          <a:noFill/>
        </p:spPr>
        <p:txBody>
          <a:bodyPr wrap="square" rtlCol="0">
            <a:spAutoFit/>
          </a:bodyPr>
          <a:lstStyle/>
          <a:p>
            <a:r>
              <a:rPr lang="zh-CN" altLang="en-US" dirty="0" smtClean="0"/>
              <a:t>建筑防水</a:t>
            </a:r>
            <a:r>
              <a:rPr lang="en-US" altLang="zh-CN" dirty="0" smtClean="0"/>
              <a:t>----8%</a:t>
            </a:r>
            <a:r>
              <a:rPr lang="zh-CN" altLang="en-US" dirty="0" smtClean="0"/>
              <a:t>左右，以低标号为主</a:t>
            </a:r>
            <a:endParaRPr lang="zh-CN" altLang="en-US" dirty="0"/>
          </a:p>
        </p:txBody>
      </p:sp>
      <p:cxnSp>
        <p:nvCxnSpPr>
          <p:cNvPr id="22" name="直接连接符 21"/>
          <p:cNvCxnSpPr>
            <a:stCxn id="8" idx="1"/>
          </p:cNvCxnSpPr>
          <p:nvPr/>
        </p:nvCxnSpPr>
        <p:spPr>
          <a:xfrm rot="10800000" flipV="1">
            <a:off x="642910" y="2821777"/>
            <a:ext cx="1588" cy="260748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642910" y="5429264"/>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28728" y="5072074"/>
            <a:ext cx="4286280" cy="923330"/>
          </a:xfrm>
          <a:prstGeom prst="rect">
            <a:avLst/>
          </a:prstGeom>
          <a:noFill/>
        </p:spPr>
        <p:txBody>
          <a:bodyPr wrap="square" rtlCol="0">
            <a:spAutoFit/>
          </a:bodyPr>
          <a:lstStyle/>
          <a:p>
            <a:r>
              <a:rPr lang="en-US" altLang="zh-CN" dirty="0" smtClean="0">
                <a:solidFill>
                  <a:srgbClr val="FF0000"/>
                </a:solidFill>
              </a:rPr>
              <a:t>2011</a:t>
            </a:r>
            <a:r>
              <a:rPr lang="zh-CN" altLang="en-US" dirty="0" smtClean="0">
                <a:solidFill>
                  <a:srgbClr val="FF0000"/>
                </a:solidFill>
              </a:rPr>
              <a:t>年开始，大量低硫的高标号沥青流向焦化、调油需求，</a:t>
            </a:r>
            <a:r>
              <a:rPr lang="en-US" altLang="zh-CN" dirty="0" smtClean="0">
                <a:solidFill>
                  <a:srgbClr val="FF0000"/>
                </a:solidFill>
              </a:rPr>
              <a:t>2012</a:t>
            </a:r>
            <a:r>
              <a:rPr lang="zh-CN" altLang="en-US" dirty="0" smtClean="0">
                <a:solidFill>
                  <a:srgbClr val="FF0000"/>
                </a:solidFill>
              </a:rPr>
              <a:t>年的分流比例达到</a:t>
            </a:r>
            <a:r>
              <a:rPr lang="en-US" altLang="zh-CN" dirty="0" smtClean="0">
                <a:solidFill>
                  <a:srgbClr val="FF0000"/>
                </a:solidFill>
              </a:rPr>
              <a:t>17.4%</a:t>
            </a:r>
            <a:endParaRPr lang="zh-CN" altLang="en-US" dirty="0">
              <a:solidFill>
                <a:srgbClr val="FF0000"/>
              </a:solidFill>
            </a:endParaRPr>
          </a:p>
        </p:txBody>
      </p:sp>
      <p:sp>
        <p:nvSpPr>
          <p:cNvPr id="30" name="TextBox 29"/>
          <p:cNvSpPr txBox="1"/>
          <p:nvPr/>
        </p:nvSpPr>
        <p:spPr>
          <a:xfrm>
            <a:off x="7072330" y="1214422"/>
            <a:ext cx="1928794" cy="1200329"/>
          </a:xfrm>
          <a:prstGeom prst="rect">
            <a:avLst/>
          </a:prstGeom>
          <a:noFill/>
        </p:spPr>
        <p:txBody>
          <a:bodyPr wrap="square" rtlCol="0">
            <a:spAutoFit/>
          </a:bodyPr>
          <a:lstStyle/>
          <a:p>
            <a:r>
              <a:rPr lang="zh-CN" altLang="en-US" dirty="0" smtClean="0">
                <a:solidFill>
                  <a:srgbClr val="FF0000"/>
                </a:solidFill>
              </a:rPr>
              <a:t>宏观政策和固定资产投资影响基建，并直接影响沥青需求</a:t>
            </a:r>
            <a:endParaRPr lang="zh-CN" altLang="en-US" dirty="0">
              <a:solidFill>
                <a:srgbClr val="FF0000"/>
              </a:solidFill>
            </a:endParaRPr>
          </a:p>
        </p:txBody>
      </p:sp>
      <p:sp>
        <p:nvSpPr>
          <p:cNvPr id="31" name="右大括号 30"/>
          <p:cNvSpPr/>
          <p:nvPr/>
        </p:nvSpPr>
        <p:spPr>
          <a:xfrm>
            <a:off x="5857884" y="5072074"/>
            <a:ext cx="571504" cy="92869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2" name="TextBox 31"/>
          <p:cNvSpPr txBox="1"/>
          <p:nvPr/>
        </p:nvSpPr>
        <p:spPr>
          <a:xfrm>
            <a:off x="6429388" y="5214950"/>
            <a:ext cx="1928826" cy="923330"/>
          </a:xfrm>
          <a:prstGeom prst="rect">
            <a:avLst/>
          </a:prstGeom>
          <a:noFill/>
        </p:spPr>
        <p:txBody>
          <a:bodyPr wrap="square" rtlCol="0">
            <a:spAutoFit/>
          </a:bodyPr>
          <a:lstStyle/>
          <a:p>
            <a:r>
              <a:rPr lang="zh-CN" altLang="en-US" dirty="0" smtClean="0">
                <a:solidFill>
                  <a:srgbClr val="FF0000"/>
                </a:solidFill>
              </a:rPr>
              <a:t>原油和成品油的行情会影响沥青的价格</a:t>
            </a:r>
            <a:endParaRPr lang="zh-CN" altLang="en-US" dirty="0">
              <a:solidFill>
                <a:srgbClr val="FF0000"/>
              </a:solidFill>
            </a:endParaRPr>
          </a:p>
        </p:txBody>
      </p:sp>
      <p:sp>
        <p:nvSpPr>
          <p:cNvPr id="33" name="左大括号 32"/>
          <p:cNvSpPr/>
          <p:nvPr/>
        </p:nvSpPr>
        <p:spPr>
          <a:xfrm>
            <a:off x="6572264" y="2000240"/>
            <a:ext cx="500066" cy="185738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4" name="TextBox 33"/>
          <p:cNvSpPr txBox="1"/>
          <p:nvPr/>
        </p:nvSpPr>
        <p:spPr>
          <a:xfrm>
            <a:off x="7072330" y="3500438"/>
            <a:ext cx="1928826" cy="1200329"/>
          </a:xfrm>
          <a:prstGeom prst="rect">
            <a:avLst/>
          </a:prstGeom>
          <a:noFill/>
        </p:spPr>
        <p:txBody>
          <a:bodyPr wrap="square" rtlCol="0">
            <a:spAutoFit/>
          </a:bodyPr>
          <a:lstStyle/>
          <a:p>
            <a:r>
              <a:rPr lang="zh-CN" altLang="en-US" dirty="0" smtClean="0">
                <a:solidFill>
                  <a:srgbClr val="FF0000"/>
                </a:solidFill>
              </a:rPr>
              <a:t>受天气影响，沥青终端需求的季节性差异特别明显</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linds(horizont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linds(horizont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30" grpId="0"/>
      <p:bldP spid="32" grpId="0"/>
      <p:bldP spid="3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14219</TotalTime>
  <Words>3333</Words>
  <Application>Microsoft Office PowerPoint</Application>
  <PresentationFormat>全屏显示(4:3)</PresentationFormat>
  <Paragraphs>795</Paragraphs>
  <Slides>45</Slides>
  <Notes>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47" baseType="lpstr">
      <vt:lpstr>Office 主题</vt:lpstr>
      <vt:lpstr>工作表</vt:lpstr>
      <vt:lpstr>沥青现货市场介绍及对期货市场展望</vt:lpstr>
      <vt:lpstr>幻灯片 2</vt:lpstr>
      <vt:lpstr>幻灯片 3</vt:lpstr>
      <vt:lpstr>600多名员工服务于ICIS品牌 300+ ICIS中国 行业专家为30,000位客户提供帮助</vt:lpstr>
      <vt:lpstr>数字说明一切！ ICIS安迅思在国内外市场都是公认的市场领先者之一 </vt:lpstr>
      <vt:lpstr>我们的客户来自世界各地 我们在一些国家设立了分支机构，使得我们能运用更国际化的途径来帮助到那些已经全球化的企业</vt:lpstr>
      <vt:lpstr>目录</vt:lpstr>
      <vt:lpstr>石油沥青基本介绍——生产工艺</vt:lpstr>
      <vt:lpstr>石油沥青的基本介绍—用途</vt:lpstr>
      <vt:lpstr>石油沥青的基本介绍—现货市场</vt:lpstr>
      <vt:lpstr>2012年中国沥青表观消费量</vt:lpstr>
      <vt:lpstr>2012年沥青生产</vt:lpstr>
      <vt:lpstr>国产沥青流向</vt:lpstr>
      <vt:lpstr>十大沥青厂</vt:lpstr>
      <vt:lpstr>2012年沥青进口量</vt:lpstr>
      <vt:lpstr>进口沥青——来源地</vt:lpstr>
      <vt:lpstr>2012年表观消费量与价格</vt:lpstr>
      <vt:lpstr>过去5年沥青表观消费量</vt:lpstr>
      <vt:lpstr>2013-2017年消费量预测</vt:lpstr>
      <vt:lpstr>目录</vt:lpstr>
      <vt:lpstr>沥青与原油价格</vt:lpstr>
      <vt:lpstr>终端需求对沥青价格的影响——理论情况</vt:lpstr>
      <vt:lpstr>中国商业沥青库库容</vt:lpstr>
      <vt:lpstr>沥青量价关系</vt:lpstr>
      <vt:lpstr>沥青现货价格波动规律</vt:lpstr>
      <vt:lpstr>国产与进口沥青价格分析</vt:lpstr>
      <vt:lpstr>沥青冬储价格</vt:lpstr>
      <vt:lpstr>沥青现货价格—定价权</vt:lpstr>
      <vt:lpstr>目录</vt:lpstr>
      <vt:lpstr>沥青期货合约探讨</vt:lpstr>
      <vt:lpstr>沥青期货合约</vt:lpstr>
      <vt:lpstr>交割标的物</vt:lpstr>
      <vt:lpstr>交割制度探讨</vt:lpstr>
      <vt:lpstr>期货交割制度探讨</vt:lpstr>
      <vt:lpstr>交割制度探讨</vt:lpstr>
      <vt:lpstr>目录</vt:lpstr>
      <vt:lpstr>燃料油现货与期货价格</vt:lpstr>
      <vt:lpstr>沥青期货价格探讨</vt:lpstr>
      <vt:lpstr>沥青期货价格探讨</vt:lpstr>
      <vt:lpstr>沥青期货价格探讨</vt:lpstr>
      <vt:lpstr>目录</vt:lpstr>
      <vt:lpstr>套期保值探讨</vt:lpstr>
      <vt:lpstr>套期保值探讨</vt:lpstr>
      <vt:lpstr>套期保值探讨</vt:lpstr>
      <vt:lpstr>非常感谢！</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原油/炼厂产品中长期战略</dc:title>
  <dc:creator>李莉C1energy</dc:creator>
  <cp:lastModifiedBy>杨婧瑜</cp:lastModifiedBy>
  <cp:revision>325</cp:revision>
  <dcterms:created xsi:type="dcterms:W3CDTF">2012-06-12T07:39:08Z</dcterms:created>
  <dcterms:modified xsi:type="dcterms:W3CDTF">2013-06-18T08:35:55Z</dcterms:modified>
</cp:coreProperties>
</file>