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rawings/drawing3.xml" ContentType="application/vnd.openxmlformats-officedocument.drawingml.chartshapes+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8"/>
  </p:notesMasterIdLst>
  <p:sldIdLst>
    <p:sldId id="256" r:id="rId3"/>
    <p:sldId id="399" r:id="rId4"/>
    <p:sldId id="361" r:id="rId5"/>
    <p:sldId id="400" r:id="rId6"/>
    <p:sldId id="401" r:id="rId7"/>
    <p:sldId id="402" r:id="rId8"/>
    <p:sldId id="403" r:id="rId9"/>
    <p:sldId id="404" r:id="rId10"/>
    <p:sldId id="416" r:id="rId11"/>
    <p:sldId id="417" r:id="rId12"/>
    <p:sldId id="405" r:id="rId13"/>
    <p:sldId id="418" r:id="rId14"/>
    <p:sldId id="419" r:id="rId15"/>
    <p:sldId id="406" r:id="rId16"/>
    <p:sldId id="420" r:id="rId17"/>
    <p:sldId id="421" r:id="rId18"/>
    <p:sldId id="422" r:id="rId19"/>
    <p:sldId id="407" r:id="rId20"/>
    <p:sldId id="408" r:id="rId21"/>
    <p:sldId id="393" r:id="rId22"/>
    <p:sldId id="394" r:id="rId23"/>
    <p:sldId id="395" r:id="rId24"/>
    <p:sldId id="409" r:id="rId25"/>
    <p:sldId id="410" r:id="rId26"/>
    <p:sldId id="372" r:id="rId27"/>
    <p:sldId id="381" r:id="rId28"/>
    <p:sldId id="382" r:id="rId29"/>
    <p:sldId id="386" r:id="rId30"/>
    <p:sldId id="388" r:id="rId31"/>
    <p:sldId id="384" r:id="rId32"/>
    <p:sldId id="412" r:id="rId33"/>
    <p:sldId id="413" r:id="rId34"/>
    <p:sldId id="414" r:id="rId35"/>
    <p:sldId id="415" r:id="rId36"/>
    <p:sldId id="360"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620" autoAdjust="0"/>
  </p:normalViewPr>
  <p:slideViewPr>
    <p:cSldViewPr>
      <p:cViewPr>
        <p:scale>
          <a:sx n="70" d="100"/>
          <a:sy n="70" d="100"/>
        </p:scale>
        <p:origin x="-138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ankongshi\Desktop\&#32654;&#20803;&#12289;&#32654;&#32929;&#20197;&#21450;&#21830;&#21697;&#24066;&#22330;.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s\&#32654;&#22269;&#25151;&#22320;&#20135;&#24066;&#22330;\&#25151;&#22320;&#20135;&#28304;&#25968;&#25454;.xlsx"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5.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___6.xlsx"/></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Administrator\&#26700;&#38754;\quaterly%20household%20debt%20and%20credit%20Report&#25968;&#25454;-&#20351;&#29992;_2013Q1.xlsx" TargetMode="External"/><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Documents%20and%20Settings\Administrator\&#26700;&#38754;\quaterly%20household%20debt%20and%20credit%20Report&#25968;&#25454;-&#20351;&#29992;_2013Q1.xlsx" TargetMode="External"/><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___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__8.xlsx"/></Relationships>
</file>

<file path=ppt/charts/_rels/chart17.xml.rels><?xml version="1.0" encoding="UTF-8" standalone="yes"?>
<Relationships xmlns="http://schemas.openxmlformats.org/package/2006/relationships"><Relationship Id="rId2" Type="http://schemas.openxmlformats.org/officeDocument/2006/relationships/oleObject" Target="file:///D:\s\&#23439;&#35266;&#25968;&#25454;-&#26469;&#33258;ECST\&#32654;&#22269;&#38144;&#21806;.xlsx" TargetMode="External"/><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oleObject" Target="file:///D:\s\&#23439;&#35266;&#25968;&#25454;-&#26469;&#33258;ECST\&#32654;&#22269;&#38144;&#21806;.xlsx" TargetMode="External"/><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___9.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iankongshi\Desktop\&#32654;&#20803;&#12289;&#32654;&#32929;&#20197;&#21450;&#21830;&#21697;&#24066;&#22330;.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___10.xlsx"/><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1" Type="http://schemas.openxmlformats.org/officeDocument/2006/relationships/oleObject" Target="file:///C:\Users\jiankongshi\Desktop\&#32654;&#20803;&#12289;&#32654;&#32929;&#20197;&#21450;&#21830;&#21697;&#24066;&#22330;.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26085;&#24120;&#30340;&#24037;&#20316;\&#22266;&#23450;&#36164;&#20135;&#25237;&#36164;&#20316;&#22270;.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jiankongshi\Desktop\&#26032;&#24314;%20Microsoft%20Office%20Excel%20&#24037;&#20316;&#34920;%20(2).xlsx" TargetMode="Externa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D:\&#23439;&#35266;&#32463;&#27982;&#25253;&#21578;\2013&#24180;&#26131;&#36152;&#26118;&#26126;&#20250;&#35758;PPT\&#25968;&#25454;&#27719;&#24635;.xlsx" TargetMode="External"/><Relationship Id="rId1" Type="http://schemas.openxmlformats.org/officeDocument/2006/relationships/themeOverride" Target="../theme/themeOverride1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iankongshi\Desktop\&#32654;&#20803;&#12289;&#32654;&#32929;&#20197;&#21450;&#21830;&#21697;&#24066;&#223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iankongshi\Desktop\&#32654;&#20803;&#12289;&#32654;&#32929;&#20197;&#21450;&#21830;&#21697;&#24066;&#22330;.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___1.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___2.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4.xlsx"/></Relationships>
</file>

<file path=ppt/charts/_rels/chart9.xml.rels><?xml version="1.0" encoding="UTF-8" standalone="yes"?>
<Relationships xmlns="http://schemas.openxmlformats.org/package/2006/relationships"><Relationship Id="rId2" Type="http://schemas.openxmlformats.org/officeDocument/2006/relationships/oleObject" Target="file:///D:\s\&#32654;&#22269;&#25151;&#22320;&#20135;&#24066;&#22330;\&#25151;&#22320;&#20135;&#28304;&#25968;&#25454;.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1"/>
          <c:order val="1"/>
          <c:tx>
            <c:strRef>
              <c:f>Sheet1!$C$1</c:f>
              <c:strCache>
                <c:ptCount val="1"/>
                <c:pt idx="0">
                  <c:v>DJI</c:v>
                </c:pt>
              </c:strCache>
            </c:strRef>
          </c:tx>
          <c:spPr>
            <a:ln w="31750">
              <a:solidFill>
                <a:srgbClr val="FF0000"/>
              </a:solidFill>
            </a:ln>
          </c:spPr>
          <c:marker>
            <c:symbol val="none"/>
          </c:marker>
          <c:cat>
            <c:numRef>
              <c:f>Sheet1!$A$2:$A$65</c:f>
              <c:numCache>
                <c:formatCode>yyyy/m/d</c:formatCode>
                <c:ptCount val="64"/>
                <c:pt idx="0">
                  <c:v>36992</c:v>
                </c:pt>
                <c:pt idx="1">
                  <c:v>36980</c:v>
                </c:pt>
                <c:pt idx="2">
                  <c:v>36950</c:v>
                </c:pt>
                <c:pt idx="3">
                  <c:v>36922</c:v>
                </c:pt>
                <c:pt idx="4">
                  <c:v>36889</c:v>
                </c:pt>
                <c:pt idx="5">
                  <c:v>36860</c:v>
                </c:pt>
                <c:pt idx="6">
                  <c:v>36830</c:v>
                </c:pt>
                <c:pt idx="7">
                  <c:v>36798</c:v>
                </c:pt>
                <c:pt idx="8">
                  <c:v>36769</c:v>
                </c:pt>
                <c:pt idx="9">
                  <c:v>36738</c:v>
                </c:pt>
                <c:pt idx="10">
                  <c:v>36707</c:v>
                </c:pt>
                <c:pt idx="11">
                  <c:v>36677</c:v>
                </c:pt>
                <c:pt idx="12">
                  <c:v>36644</c:v>
                </c:pt>
                <c:pt idx="13">
                  <c:v>36616</c:v>
                </c:pt>
                <c:pt idx="14">
                  <c:v>36585</c:v>
                </c:pt>
                <c:pt idx="15">
                  <c:v>36556</c:v>
                </c:pt>
                <c:pt idx="16">
                  <c:v>36525</c:v>
                </c:pt>
                <c:pt idx="17">
                  <c:v>36494</c:v>
                </c:pt>
                <c:pt idx="18">
                  <c:v>36462</c:v>
                </c:pt>
                <c:pt idx="19">
                  <c:v>36433</c:v>
                </c:pt>
                <c:pt idx="20">
                  <c:v>36403</c:v>
                </c:pt>
                <c:pt idx="21">
                  <c:v>36371</c:v>
                </c:pt>
                <c:pt idx="22">
                  <c:v>36341</c:v>
                </c:pt>
                <c:pt idx="23">
                  <c:v>36311</c:v>
                </c:pt>
                <c:pt idx="24">
                  <c:v>36280</c:v>
                </c:pt>
                <c:pt idx="25">
                  <c:v>36250</c:v>
                </c:pt>
                <c:pt idx="26">
                  <c:v>36217</c:v>
                </c:pt>
                <c:pt idx="27">
                  <c:v>36189</c:v>
                </c:pt>
                <c:pt idx="28">
                  <c:v>36160</c:v>
                </c:pt>
                <c:pt idx="29">
                  <c:v>36129</c:v>
                </c:pt>
                <c:pt idx="30">
                  <c:v>36098</c:v>
                </c:pt>
                <c:pt idx="31">
                  <c:v>36068</c:v>
                </c:pt>
                <c:pt idx="32">
                  <c:v>36038</c:v>
                </c:pt>
                <c:pt idx="33">
                  <c:v>36007</c:v>
                </c:pt>
                <c:pt idx="34">
                  <c:v>35976</c:v>
                </c:pt>
                <c:pt idx="35">
                  <c:v>35944</c:v>
                </c:pt>
                <c:pt idx="36">
                  <c:v>35915</c:v>
                </c:pt>
                <c:pt idx="37">
                  <c:v>35885</c:v>
                </c:pt>
                <c:pt idx="38">
                  <c:v>35853</c:v>
                </c:pt>
                <c:pt idx="39">
                  <c:v>35825</c:v>
                </c:pt>
                <c:pt idx="40">
                  <c:v>35795</c:v>
                </c:pt>
                <c:pt idx="41">
                  <c:v>35762</c:v>
                </c:pt>
                <c:pt idx="42">
                  <c:v>35734</c:v>
                </c:pt>
                <c:pt idx="43">
                  <c:v>35703</c:v>
                </c:pt>
                <c:pt idx="44">
                  <c:v>35671</c:v>
                </c:pt>
                <c:pt idx="45">
                  <c:v>35642</c:v>
                </c:pt>
                <c:pt idx="46">
                  <c:v>35611</c:v>
                </c:pt>
                <c:pt idx="47">
                  <c:v>35580</c:v>
                </c:pt>
                <c:pt idx="48">
                  <c:v>35550</c:v>
                </c:pt>
                <c:pt idx="49">
                  <c:v>35520</c:v>
                </c:pt>
                <c:pt idx="50">
                  <c:v>35489</c:v>
                </c:pt>
                <c:pt idx="51">
                  <c:v>35461</c:v>
                </c:pt>
                <c:pt idx="52">
                  <c:v>35430</c:v>
                </c:pt>
                <c:pt idx="53">
                  <c:v>35398</c:v>
                </c:pt>
                <c:pt idx="54">
                  <c:v>35369</c:v>
                </c:pt>
                <c:pt idx="55">
                  <c:v>35338</c:v>
                </c:pt>
                <c:pt idx="56">
                  <c:v>35307</c:v>
                </c:pt>
                <c:pt idx="57">
                  <c:v>35277</c:v>
                </c:pt>
                <c:pt idx="58">
                  <c:v>35244</c:v>
                </c:pt>
                <c:pt idx="59">
                  <c:v>35216</c:v>
                </c:pt>
                <c:pt idx="60">
                  <c:v>35185</c:v>
                </c:pt>
                <c:pt idx="61">
                  <c:v>35153</c:v>
                </c:pt>
                <c:pt idx="62">
                  <c:v>35124</c:v>
                </c:pt>
                <c:pt idx="63">
                  <c:v>35095</c:v>
                </c:pt>
              </c:numCache>
            </c:numRef>
          </c:cat>
          <c:val>
            <c:numRef>
              <c:f>Sheet1!$C$2:$C$65</c:f>
              <c:numCache>
                <c:formatCode>General</c:formatCode>
                <c:ptCount val="64"/>
                <c:pt idx="0">
                  <c:v>10013.469999999983</c:v>
                </c:pt>
                <c:pt idx="1">
                  <c:v>9878.7800000000007</c:v>
                </c:pt>
                <c:pt idx="2">
                  <c:v>10495.28</c:v>
                </c:pt>
                <c:pt idx="3">
                  <c:v>10887.359999999984</c:v>
                </c:pt>
                <c:pt idx="4">
                  <c:v>10786.849999999991</c:v>
                </c:pt>
                <c:pt idx="5">
                  <c:v>10414.49</c:v>
                </c:pt>
                <c:pt idx="6">
                  <c:v>10971.140000000009</c:v>
                </c:pt>
                <c:pt idx="7">
                  <c:v>10650.92</c:v>
                </c:pt>
                <c:pt idx="8">
                  <c:v>11215.1</c:v>
                </c:pt>
                <c:pt idx="9">
                  <c:v>10521.98</c:v>
                </c:pt>
                <c:pt idx="10">
                  <c:v>10447.9</c:v>
                </c:pt>
                <c:pt idx="11">
                  <c:v>10522.34</c:v>
                </c:pt>
                <c:pt idx="12">
                  <c:v>10733.92</c:v>
                </c:pt>
                <c:pt idx="13">
                  <c:v>10921.93</c:v>
                </c:pt>
                <c:pt idx="14">
                  <c:v>10128.31</c:v>
                </c:pt>
                <c:pt idx="15">
                  <c:v>10940.54</c:v>
                </c:pt>
                <c:pt idx="16">
                  <c:v>11497.12</c:v>
                </c:pt>
                <c:pt idx="17">
                  <c:v>10877.81</c:v>
                </c:pt>
                <c:pt idx="18">
                  <c:v>10729.869999999984</c:v>
                </c:pt>
                <c:pt idx="19">
                  <c:v>10336.959999999983</c:v>
                </c:pt>
                <c:pt idx="20">
                  <c:v>10829.28</c:v>
                </c:pt>
                <c:pt idx="21">
                  <c:v>10655.15</c:v>
                </c:pt>
                <c:pt idx="22">
                  <c:v>10970.81</c:v>
                </c:pt>
                <c:pt idx="23">
                  <c:v>10559.75</c:v>
                </c:pt>
                <c:pt idx="24">
                  <c:v>10789.04</c:v>
                </c:pt>
                <c:pt idx="25">
                  <c:v>9786.16</c:v>
                </c:pt>
                <c:pt idx="26">
                  <c:v>9306.57</c:v>
                </c:pt>
                <c:pt idx="27">
                  <c:v>9358.82</c:v>
                </c:pt>
                <c:pt idx="28">
                  <c:v>9181.43</c:v>
                </c:pt>
                <c:pt idx="29">
                  <c:v>9116.5499999999902</c:v>
                </c:pt>
                <c:pt idx="30">
                  <c:v>8592.11</c:v>
                </c:pt>
                <c:pt idx="31">
                  <c:v>7842.6200000000044</c:v>
                </c:pt>
                <c:pt idx="32">
                  <c:v>7539.06</c:v>
                </c:pt>
                <c:pt idx="33">
                  <c:v>8883.2900000000009</c:v>
                </c:pt>
                <c:pt idx="34">
                  <c:v>8952.01</c:v>
                </c:pt>
                <c:pt idx="35">
                  <c:v>8899.9499999999898</c:v>
                </c:pt>
                <c:pt idx="36">
                  <c:v>9063.3599999999824</c:v>
                </c:pt>
                <c:pt idx="37">
                  <c:v>8799.7999999999902</c:v>
                </c:pt>
                <c:pt idx="38">
                  <c:v>8545.70999999999</c:v>
                </c:pt>
                <c:pt idx="39">
                  <c:v>7906.5</c:v>
                </c:pt>
                <c:pt idx="40">
                  <c:v>7908.24</c:v>
                </c:pt>
                <c:pt idx="41">
                  <c:v>7823.1200000000044</c:v>
                </c:pt>
                <c:pt idx="42">
                  <c:v>7442.08</c:v>
                </c:pt>
                <c:pt idx="43">
                  <c:v>7945.25</c:v>
                </c:pt>
                <c:pt idx="44">
                  <c:v>7622.42</c:v>
                </c:pt>
                <c:pt idx="45">
                  <c:v>8222.61</c:v>
                </c:pt>
                <c:pt idx="46">
                  <c:v>7672.79</c:v>
                </c:pt>
                <c:pt idx="47">
                  <c:v>7331.04</c:v>
                </c:pt>
                <c:pt idx="48">
                  <c:v>7008.99</c:v>
                </c:pt>
                <c:pt idx="49">
                  <c:v>6583.4699999999993</c:v>
                </c:pt>
                <c:pt idx="50">
                  <c:v>6877.73</c:v>
                </c:pt>
                <c:pt idx="51">
                  <c:v>6813.08</c:v>
                </c:pt>
                <c:pt idx="52">
                  <c:v>6448.26</c:v>
                </c:pt>
                <c:pt idx="53">
                  <c:v>6521.7</c:v>
                </c:pt>
                <c:pt idx="54">
                  <c:v>6029.38</c:v>
                </c:pt>
                <c:pt idx="55">
                  <c:v>5882.1600000000044</c:v>
                </c:pt>
                <c:pt idx="56">
                  <c:v>5616.2</c:v>
                </c:pt>
                <c:pt idx="57">
                  <c:v>5528.91</c:v>
                </c:pt>
                <c:pt idx="58">
                  <c:v>5654.6200000000044</c:v>
                </c:pt>
                <c:pt idx="59">
                  <c:v>5643.17</c:v>
                </c:pt>
                <c:pt idx="60">
                  <c:v>5569.07</c:v>
                </c:pt>
                <c:pt idx="61">
                  <c:v>5587.14</c:v>
                </c:pt>
                <c:pt idx="62">
                  <c:v>5485.6200000000044</c:v>
                </c:pt>
                <c:pt idx="63">
                  <c:v>5395.3</c:v>
                </c:pt>
              </c:numCache>
            </c:numRef>
          </c:val>
          <c:smooth val="1"/>
        </c:ser>
        <c:dLbls/>
        <c:marker val="1"/>
        <c:axId val="63289600"/>
        <c:axId val="63356928"/>
      </c:lineChart>
      <c:lineChart>
        <c:grouping val="standard"/>
        <c:ser>
          <c:idx val="0"/>
          <c:order val="0"/>
          <c:tx>
            <c:strRef>
              <c:f>Sheet1!$B$1</c:f>
              <c:strCache>
                <c:ptCount val="1"/>
                <c:pt idx="0">
                  <c:v>美元指数</c:v>
                </c:pt>
              </c:strCache>
            </c:strRef>
          </c:tx>
          <c:spPr>
            <a:ln w="31750">
              <a:solidFill>
                <a:schemeClr val="tx2">
                  <a:lumMod val="50000"/>
                </a:schemeClr>
              </a:solidFill>
            </a:ln>
          </c:spPr>
          <c:marker>
            <c:symbol val="none"/>
          </c:marker>
          <c:cat>
            <c:numRef>
              <c:f>Sheet1!$A$2:$A$65</c:f>
              <c:numCache>
                <c:formatCode>yyyy/m/d</c:formatCode>
                <c:ptCount val="64"/>
                <c:pt idx="0">
                  <c:v>36992</c:v>
                </c:pt>
                <c:pt idx="1">
                  <c:v>36980</c:v>
                </c:pt>
                <c:pt idx="2">
                  <c:v>36950</c:v>
                </c:pt>
                <c:pt idx="3">
                  <c:v>36922</c:v>
                </c:pt>
                <c:pt idx="4">
                  <c:v>36889</c:v>
                </c:pt>
                <c:pt idx="5">
                  <c:v>36860</c:v>
                </c:pt>
                <c:pt idx="6">
                  <c:v>36830</c:v>
                </c:pt>
                <c:pt idx="7">
                  <c:v>36798</c:v>
                </c:pt>
                <c:pt idx="8">
                  <c:v>36769</c:v>
                </c:pt>
                <c:pt idx="9">
                  <c:v>36738</c:v>
                </c:pt>
                <c:pt idx="10">
                  <c:v>36707</c:v>
                </c:pt>
                <c:pt idx="11">
                  <c:v>36677</c:v>
                </c:pt>
                <c:pt idx="12">
                  <c:v>36644</c:v>
                </c:pt>
                <c:pt idx="13">
                  <c:v>36616</c:v>
                </c:pt>
                <c:pt idx="14">
                  <c:v>36585</c:v>
                </c:pt>
                <c:pt idx="15">
                  <c:v>36556</c:v>
                </c:pt>
                <c:pt idx="16">
                  <c:v>36525</c:v>
                </c:pt>
                <c:pt idx="17">
                  <c:v>36494</c:v>
                </c:pt>
                <c:pt idx="18">
                  <c:v>36462</c:v>
                </c:pt>
                <c:pt idx="19">
                  <c:v>36433</c:v>
                </c:pt>
                <c:pt idx="20">
                  <c:v>36403</c:v>
                </c:pt>
                <c:pt idx="21">
                  <c:v>36371</c:v>
                </c:pt>
                <c:pt idx="22">
                  <c:v>36341</c:v>
                </c:pt>
                <c:pt idx="23">
                  <c:v>36311</c:v>
                </c:pt>
                <c:pt idx="24">
                  <c:v>36280</c:v>
                </c:pt>
                <c:pt idx="25">
                  <c:v>36250</c:v>
                </c:pt>
                <c:pt idx="26">
                  <c:v>36217</c:v>
                </c:pt>
                <c:pt idx="27">
                  <c:v>36189</c:v>
                </c:pt>
                <c:pt idx="28">
                  <c:v>36160</c:v>
                </c:pt>
                <c:pt idx="29">
                  <c:v>36129</c:v>
                </c:pt>
                <c:pt idx="30">
                  <c:v>36098</c:v>
                </c:pt>
                <c:pt idx="31">
                  <c:v>36068</c:v>
                </c:pt>
                <c:pt idx="32">
                  <c:v>36038</c:v>
                </c:pt>
                <c:pt idx="33">
                  <c:v>36007</c:v>
                </c:pt>
                <c:pt idx="34">
                  <c:v>35976</c:v>
                </c:pt>
                <c:pt idx="35">
                  <c:v>35944</c:v>
                </c:pt>
                <c:pt idx="36">
                  <c:v>35915</c:v>
                </c:pt>
                <c:pt idx="37">
                  <c:v>35885</c:v>
                </c:pt>
                <c:pt idx="38">
                  <c:v>35853</c:v>
                </c:pt>
                <c:pt idx="39">
                  <c:v>35825</c:v>
                </c:pt>
                <c:pt idx="40">
                  <c:v>35795</c:v>
                </c:pt>
                <c:pt idx="41">
                  <c:v>35762</c:v>
                </c:pt>
                <c:pt idx="42">
                  <c:v>35734</c:v>
                </c:pt>
                <c:pt idx="43">
                  <c:v>35703</c:v>
                </c:pt>
                <c:pt idx="44">
                  <c:v>35671</c:v>
                </c:pt>
                <c:pt idx="45">
                  <c:v>35642</c:v>
                </c:pt>
                <c:pt idx="46">
                  <c:v>35611</c:v>
                </c:pt>
                <c:pt idx="47">
                  <c:v>35580</c:v>
                </c:pt>
                <c:pt idx="48">
                  <c:v>35550</c:v>
                </c:pt>
                <c:pt idx="49">
                  <c:v>35520</c:v>
                </c:pt>
                <c:pt idx="50">
                  <c:v>35489</c:v>
                </c:pt>
                <c:pt idx="51">
                  <c:v>35461</c:v>
                </c:pt>
                <c:pt idx="52">
                  <c:v>35430</c:v>
                </c:pt>
                <c:pt idx="53">
                  <c:v>35398</c:v>
                </c:pt>
                <c:pt idx="54">
                  <c:v>35369</c:v>
                </c:pt>
                <c:pt idx="55">
                  <c:v>35338</c:v>
                </c:pt>
                <c:pt idx="56">
                  <c:v>35307</c:v>
                </c:pt>
                <c:pt idx="57">
                  <c:v>35277</c:v>
                </c:pt>
                <c:pt idx="58">
                  <c:v>35244</c:v>
                </c:pt>
                <c:pt idx="59">
                  <c:v>35216</c:v>
                </c:pt>
                <c:pt idx="60">
                  <c:v>35185</c:v>
                </c:pt>
                <c:pt idx="61">
                  <c:v>35153</c:v>
                </c:pt>
                <c:pt idx="62">
                  <c:v>35124</c:v>
                </c:pt>
                <c:pt idx="63">
                  <c:v>35095</c:v>
                </c:pt>
              </c:numCache>
            </c:numRef>
          </c:cat>
          <c:val>
            <c:numRef>
              <c:f>Sheet1!$B$2:$B$65</c:f>
              <c:numCache>
                <c:formatCode>General</c:formatCode>
                <c:ptCount val="64"/>
                <c:pt idx="0">
                  <c:v>116.13</c:v>
                </c:pt>
                <c:pt idx="1">
                  <c:v>117.36999999999999</c:v>
                </c:pt>
                <c:pt idx="2">
                  <c:v>112.01</c:v>
                </c:pt>
                <c:pt idx="3">
                  <c:v>110.52</c:v>
                </c:pt>
                <c:pt idx="4">
                  <c:v>109.56</c:v>
                </c:pt>
                <c:pt idx="5">
                  <c:v>115.24000000000002</c:v>
                </c:pt>
                <c:pt idx="6">
                  <c:v>116.64999999999999</c:v>
                </c:pt>
                <c:pt idx="7">
                  <c:v>113.25</c:v>
                </c:pt>
                <c:pt idx="8">
                  <c:v>112.6</c:v>
                </c:pt>
                <c:pt idx="9">
                  <c:v>109.61</c:v>
                </c:pt>
                <c:pt idx="10">
                  <c:v>106.84</c:v>
                </c:pt>
                <c:pt idx="11">
                  <c:v>108.74000000000002</c:v>
                </c:pt>
                <c:pt idx="12">
                  <c:v>110.14</c:v>
                </c:pt>
                <c:pt idx="13">
                  <c:v>105.44000000000007</c:v>
                </c:pt>
                <c:pt idx="14">
                  <c:v>105.92</c:v>
                </c:pt>
                <c:pt idx="15">
                  <c:v>105.13</c:v>
                </c:pt>
                <c:pt idx="16">
                  <c:v>101.86999999999999</c:v>
                </c:pt>
                <c:pt idx="17">
                  <c:v>101.99000000000002</c:v>
                </c:pt>
                <c:pt idx="18">
                  <c:v>99.06</c:v>
                </c:pt>
                <c:pt idx="19">
                  <c:v>98.54</c:v>
                </c:pt>
                <c:pt idx="20">
                  <c:v>99.95</c:v>
                </c:pt>
                <c:pt idx="21">
                  <c:v>99.75</c:v>
                </c:pt>
                <c:pt idx="22">
                  <c:v>102.85</c:v>
                </c:pt>
                <c:pt idx="23">
                  <c:v>102.28</c:v>
                </c:pt>
                <c:pt idx="24">
                  <c:v>101</c:v>
                </c:pt>
                <c:pt idx="25">
                  <c:v>100.1</c:v>
                </c:pt>
                <c:pt idx="26">
                  <c:v>98.710000000000022</c:v>
                </c:pt>
                <c:pt idx="27">
                  <c:v>96.08</c:v>
                </c:pt>
                <c:pt idx="28">
                  <c:v>94.169999999999987</c:v>
                </c:pt>
                <c:pt idx="29">
                  <c:v>96.2</c:v>
                </c:pt>
                <c:pt idx="30">
                  <c:v>93.679999999999978</c:v>
                </c:pt>
                <c:pt idx="31">
                  <c:v>96.169999999999987</c:v>
                </c:pt>
                <c:pt idx="32">
                  <c:v>100.2</c:v>
                </c:pt>
                <c:pt idx="33">
                  <c:v>101.14</c:v>
                </c:pt>
                <c:pt idx="34">
                  <c:v>101.16999999999999</c:v>
                </c:pt>
                <c:pt idx="35">
                  <c:v>100.48</c:v>
                </c:pt>
                <c:pt idx="36">
                  <c:v>99.710000000000022</c:v>
                </c:pt>
                <c:pt idx="37">
                  <c:v>101.5</c:v>
                </c:pt>
                <c:pt idx="38">
                  <c:v>99.83</c:v>
                </c:pt>
                <c:pt idx="39">
                  <c:v>100.72</c:v>
                </c:pt>
                <c:pt idx="40">
                  <c:v>99.649999999999991</c:v>
                </c:pt>
                <c:pt idx="41">
                  <c:v>97.77</c:v>
                </c:pt>
                <c:pt idx="42">
                  <c:v>95.64</c:v>
                </c:pt>
                <c:pt idx="43">
                  <c:v>97.11</c:v>
                </c:pt>
                <c:pt idx="44">
                  <c:v>99</c:v>
                </c:pt>
                <c:pt idx="45">
                  <c:v>99.55</c:v>
                </c:pt>
                <c:pt idx="46">
                  <c:v>95.669999999999987</c:v>
                </c:pt>
                <c:pt idx="47">
                  <c:v>94.85</c:v>
                </c:pt>
                <c:pt idx="48">
                  <c:v>97.179999999999978</c:v>
                </c:pt>
                <c:pt idx="49">
                  <c:v>94.72</c:v>
                </c:pt>
                <c:pt idx="50">
                  <c:v>94.89</c:v>
                </c:pt>
                <c:pt idx="51">
                  <c:v>93.04</c:v>
                </c:pt>
                <c:pt idx="52">
                  <c:v>88.11999999999999</c:v>
                </c:pt>
                <c:pt idx="53">
                  <c:v>87.92</c:v>
                </c:pt>
                <c:pt idx="54">
                  <c:v>87.43</c:v>
                </c:pt>
                <c:pt idx="55">
                  <c:v>87.940000000000026</c:v>
                </c:pt>
                <c:pt idx="56">
                  <c:v>86.36</c:v>
                </c:pt>
                <c:pt idx="57">
                  <c:v>85.9</c:v>
                </c:pt>
                <c:pt idx="58">
                  <c:v>87.82</c:v>
                </c:pt>
                <c:pt idx="59">
                  <c:v>87.78</c:v>
                </c:pt>
                <c:pt idx="60">
                  <c:v>88.02</c:v>
                </c:pt>
                <c:pt idx="61">
                  <c:v>86.52</c:v>
                </c:pt>
                <c:pt idx="62">
                  <c:v>86.31</c:v>
                </c:pt>
                <c:pt idx="63">
                  <c:v>87.38</c:v>
                </c:pt>
              </c:numCache>
            </c:numRef>
          </c:val>
          <c:smooth val="1"/>
        </c:ser>
        <c:dLbls/>
        <c:marker val="1"/>
        <c:axId val="63360000"/>
        <c:axId val="63358464"/>
      </c:lineChart>
      <c:dateAx>
        <c:axId val="63289600"/>
        <c:scaling>
          <c:orientation val="minMax"/>
        </c:scaling>
        <c:axPos val="b"/>
        <c:numFmt formatCode="yyyy/m/d" sourceLinked="1"/>
        <c:tickLblPos val="nextTo"/>
        <c:txPr>
          <a:bodyPr rot="-5400000" vert="horz"/>
          <a:lstStyle/>
          <a:p>
            <a:pPr>
              <a:defRPr sz="1400"/>
            </a:pPr>
            <a:endParaRPr lang="zh-CN"/>
          </a:p>
        </c:txPr>
        <c:crossAx val="63356928"/>
        <c:crosses val="autoZero"/>
        <c:auto val="1"/>
        <c:lblOffset val="100"/>
        <c:baseTimeUnit val="days"/>
      </c:dateAx>
      <c:valAx>
        <c:axId val="63356928"/>
        <c:scaling>
          <c:orientation val="minMax"/>
          <c:min val="4000"/>
        </c:scaling>
        <c:axPos val="l"/>
        <c:numFmt formatCode="General" sourceLinked="1"/>
        <c:tickLblPos val="nextTo"/>
        <c:txPr>
          <a:bodyPr/>
          <a:lstStyle/>
          <a:p>
            <a:pPr>
              <a:defRPr sz="1400"/>
            </a:pPr>
            <a:endParaRPr lang="zh-CN"/>
          </a:p>
        </c:txPr>
        <c:crossAx val="63289600"/>
        <c:crosses val="autoZero"/>
        <c:crossBetween val="between"/>
      </c:valAx>
      <c:valAx>
        <c:axId val="63358464"/>
        <c:scaling>
          <c:orientation val="minMax"/>
          <c:min val="80"/>
        </c:scaling>
        <c:axPos val="r"/>
        <c:numFmt formatCode="General" sourceLinked="1"/>
        <c:tickLblPos val="nextTo"/>
        <c:txPr>
          <a:bodyPr/>
          <a:lstStyle/>
          <a:p>
            <a:pPr>
              <a:defRPr sz="1400"/>
            </a:pPr>
            <a:endParaRPr lang="zh-CN"/>
          </a:p>
        </c:txPr>
        <c:crossAx val="63360000"/>
        <c:crosses val="max"/>
        <c:crossBetween val="between"/>
      </c:valAx>
      <c:dateAx>
        <c:axId val="63360000"/>
        <c:scaling>
          <c:orientation val="minMax"/>
        </c:scaling>
        <c:delete val="1"/>
        <c:axPos val="b"/>
        <c:numFmt formatCode="yyyy/m/d" sourceLinked="1"/>
        <c:tickLblPos val="nextTo"/>
        <c:crossAx val="63358464"/>
        <c:crosses val="autoZero"/>
        <c:auto val="1"/>
        <c:lblOffset val="100"/>
        <c:baseTimeUnit val="days"/>
      </c:dateAx>
    </c:plotArea>
    <c:legend>
      <c:legendPos val="t"/>
      <c:layout/>
      <c:txPr>
        <a:bodyPr/>
        <a:lstStyle/>
        <a:p>
          <a:pPr>
            <a:defRPr sz="1800">
              <a:latin typeface="微软雅黑" pitchFamily="34" charset="-122"/>
              <a:ea typeface="微软雅黑" pitchFamily="34" charset="-122"/>
            </a:defRPr>
          </a:pPr>
          <a:endParaRPr lang="zh-CN"/>
        </a:p>
      </c:txPr>
    </c:legend>
    <c:plotVisOnly val="1"/>
    <c:dispBlanksAs val="gap"/>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lineChart>
        <c:grouping val="standard"/>
        <c:ser>
          <c:idx val="0"/>
          <c:order val="0"/>
          <c:tx>
            <c:strRef>
              <c:f>新屋开工!$M$4</c:f>
              <c:strCache>
                <c:ptCount val="1"/>
                <c:pt idx="0">
                  <c:v>周期末在建新单户住宅 </c:v>
                </c:pt>
              </c:strCache>
            </c:strRef>
          </c:tx>
          <c:spPr>
            <a:ln w="15875">
              <a:solidFill>
                <a:srgbClr val="7030A0"/>
              </a:solidFill>
            </a:ln>
          </c:spPr>
          <c:marker>
            <c:symbol val="none"/>
          </c:marker>
          <c:cat>
            <c:numRef>
              <c:f>新屋开工!$A$5:$A$124</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新屋开工!$M$5:$M$124</c:f>
              <c:numCache>
                <c:formatCode>0.00%</c:formatCode>
                <c:ptCount val="120"/>
                <c:pt idx="0">
                  <c:v>0.49586776859504145</c:v>
                </c:pt>
                <c:pt idx="1">
                  <c:v>0.49326599326599335</c:v>
                </c:pt>
                <c:pt idx="2">
                  <c:v>0.5025817555938038</c:v>
                </c:pt>
                <c:pt idx="3">
                  <c:v>0.51154529307282415</c:v>
                </c:pt>
                <c:pt idx="4">
                  <c:v>0.51542649727767698</c:v>
                </c:pt>
                <c:pt idx="5">
                  <c:v>0.52434456928838957</c:v>
                </c:pt>
                <c:pt idx="6">
                  <c:v>0.52884615384615374</c:v>
                </c:pt>
                <c:pt idx="7">
                  <c:v>0.53033268101761233</c:v>
                </c:pt>
                <c:pt idx="8">
                  <c:v>0.53629032258064513</c:v>
                </c:pt>
                <c:pt idx="9">
                  <c:v>0.5346938775510206</c:v>
                </c:pt>
                <c:pt idx="10">
                  <c:v>0.53086419753086422</c:v>
                </c:pt>
                <c:pt idx="11">
                  <c:v>0.53375527426160352</c:v>
                </c:pt>
                <c:pt idx="12">
                  <c:v>0.53232758620689669</c:v>
                </c:pt>
                <c:pt idx="13">
                  <c:v>0.53711790393013092</c:v>
                </c:pt>
                <c:pt idx="14">
                  <c:v>0.54203539823008862</c:v>
                </c:pt>
                <c:pt idx="15">
                  <c:v>0.54401805869074493</c:v>
                </c:pt>
                <c:pt idx="16">
                  <c:v>0.54377880184331795</c:v>
                </c:pt>
                <c:pt idx="17">
                  <c:v>0.54503464203233254</c:v>
                </c:pt>
                <c:pt idx="18">
                  <c:v>0.55687203791469209</c:v>
                </c:pt>
                <c:pt idx="19">
                  <c:v>0.56834532374100721</c:v>
                </c:pt>
                <c:pt idx="20">
                  <c:v>0.57487922705314032</c:v>
                </c:pt>
                <c:pt idx="21">
                  <c:v>0.58033573141486794</c:v>
                </c:pt>
                <c:pt idx="22">
                  <c:v>0.59134615384615363</c:v>
                </c:pt>
                <c:pt idx="23">
                  <c:v>0.59277108433734937</c:v>
                </c:pt>
                <c:pt idx="24">
                  <c:v>0.59712230215827333</c:v>
                </c:pt>
                <c:pt idx="25">
                  <c:v>0.60238095238095235</c:v>
                </c:pt>
                <c:pt idx="26">
                  <c:v>0.59669811320754729</c:v>
                </c:pt>
                <c:pt idx="27">
                  <c:v>0.603248259860789</c:v>
                </c:pt>
                <c:pt idx="28">
                  <c:v>0.61358313817330212</c:v>
                </c:pt>
                <c:pt idx="29">
                  <c:v>0.61716937354988421</c:v>
                </c:pt>
                <c:pt idx="30">
                  <c:v>0.61009174311926617</c:v>
                </c:pt>
                <c:pt idx="31">
                  <c:v>0.61503416856492032</c:v>
                </c:pt>
                <c:pt idx="32">
                  <c:v>0.61486486486486491</c:v>
                </c:pt>
                <c:pt idx="33">
                  <c:v>0.62528216704288941</c:v>
                </c:pt>
                <c:pt idx="34">
                  <c:v>0.63087248322147671</c:v>
                </c:pt>
                <c:pt idx="35">
                  <c:v>0.63235294117647067</c:v>
                </c:pt>
                <c:pt idx="36">
                  <c:v>0.62909836065573765</c:v>
                </c:pt>
                <c:pt idx="37">
                  <c:v>0.62195121951219534</c:v>
                </c:pt>
                <c:pt idx="38">
                  <c:v>0.61257606490872207</c:v>
                </c:pt>
                <c:pt idx="39">
                  <c:v>0.5968063872255488</c:v>
                </c:pt>
                <c:pt idx="40">
                  <c:v>0.58027079303675033</c:v>
                </c:pt>
                <c:pt idx="41">
                  <c:v>0.56578947368421073</c:v>
                </c:pt>
                <c:pt idx="42">
                  <c:v>0.55595667870036092</c:v>
                </c:pt>
                <c:pt idx="43">
                  <c:v>0.54513888888888884</c:v>
                </c:pt>
                <c:pt idx="44">
                  <c:v>0.52891156462585032</c:v>
                </c:pt>
                <c:pt idx="45">
                  <c:v>0.51718494271685755</c:v>
                </c:pt>
                <c:pt idx="46">
                  <c:v>0.50079744816586924</c:v>
                </c:pt>
                <c:pt idx="47">
                  <c:v>0.48615384615384621</c:v>
                </c:pt>
                <c:pt idx="48">
                  <c:v>0.4830132939438701</c:v>
                </c:pt>
                <c:pt idx="49">
                  <c:v>0.47977684797768488</c:v>
                </c:pt>
                <c:pt idx="50">
                  <c:v>0.48412698412698424</c:v>
                </c:pt>
                <c:pt idx="51">
                  <c:v>0.48914431673052361</c:v>
                </c:pt>
                <c:pt idx="52">
                  <c:v>0.49255583126550873</c:v>
                </c:pt>
                <c:pt idx="53">
                  <c:v>0.49524940617577196</c:v>
                </c:pt>
                <c:pt idx="54">
                  <c:v>0.49885844748858454</c:v>
                </c:pt>
                <c:pt idx="55">
                  <c:v>0.50442477876106173</c:v>
                </c:pt>
                <c:pt idx="56">
                  <c:v>0.5117521367521366</c:v>
                </c:pt>
                <c:pt idx="57">
                  <c:v>0.51204188481675383</c:v>
                </c:pt>
                <c:pt idx="58">
                  <c:v>0.52410256410256395</c:v>
                </c:pt>
                <c:pt idx="59">
                  <c:v>0.53683148335015152</c:v>
                </c:pt>
                <c:pt idx="60">
                  <c:v>0.54707631318136762</c:v>
                </c:pt>
                <c:pt idx="61">
                  <c:v>0.55522682445759364</c:v>
                </c:pt>
                <c:pt idx="62">
                  <c:v>0.5639024390243903</c:v>
                </c:pt>
                <c:pt idx="63">
                  <c:v>0.568683957732949</c:v>
                </c:pt>
                <c:pt idx="64">
                  <c:v>0.57695939565627963</c:v>
                </c:pt>
                <c:pt idx="65">
                  <c:v>0.57870370370370372</c:v>
                </c:pt>
                <c:pt idx="66">
                  <c:v>0.59215328467153272</c:v>
                </c:pt>
                <c:pt idx="67">
                  <c:v>0.60198555956678712</c:v>
                </c:pt>
                <c:pt idx="68">
                  <c:v>0.60730186999109537</c:v>
                </c:pt>
                <c:pt idx="69">
                  <c:v>0.61975524475524479</c:v>
                </c:pt>
                <c:pt idx="70">
                  <c:v>0.62187769164513373</c:v>
                </c:pt>
                <c:pt idx="71">
                  <c:v>0.62714776632302416</c:v>
                </c:pt>
                <c:pt idx="72">
                  <c:v>0.63251481795088915</c:v>
                </c:pt>
                <c:pt idx="73">
                  <c:v>0.63506711409395977</c:v>
                </c:pt>
                <c:pt idx="74">
                  <c:v>0.63764510779436179</c:v>
                </c:pt>
                <c:pt idx="75">
                  <c:v>0.64009860312243239</c:v>
                </c:pt>
                <c:pt idx="76">
                  <c:v>0.64554931836407403</c:v>
                </c:pt>
                <c:pt idx="77">
                  <c:v>0.64980237154150211</c:v>
                </c:pt>
                <c:pt idx="78">
                  <c:v>0.65237724084177717</c:v>
                </c:pt>
                <c:pt idx="79">
                  <c:v>0.65603644646924841</c:v>
                </c:pt>
                <c:pt idx="80">
                  <c:v>0.6631814787154594</c:v>
                </c:pt>
                <c:pt idx="81">
                  <c:v>0.66984592809978016</c:v>
                </c:pt>
                <c:pt idx="82">
                  <c:v>0.67534345625451953</c:v>
                </c:pt>
                <c:pt idx="83">
                  <c:v>0.68133427963094384</c:v>
                </c:pt>
                <c:pt idx="84">
                  <c:v>0.68665239114917931</c:v>
                </c:pt>
                <c:pt idx="85">
                  <c:v>0.69079409697821514</c:v>
                </c:pt>
                <c:pt idx="86">
                  <c:v>0.69571328179901604</c:v>
                </c:pt>
                <c:pt idx="87">
                  <c:v>0.6945224719101124</c:v>
                </c:pt>
                <c:pt idx="88">
                  <c:v>0.69466192170818519</c:v>
                </c:pt>
                <c:pt idx="89">
                  <c:v>0.69605734767025074</c:v>
                </c:pt>
                <c:pt idx="90">
                  <c:v>0.69404069767441889</c:v>
                </c:pt>
                <c:pt idx="91">
                  <c:v>0.68627450980392157</c:v>
                </c:pt>
                <c:pt idx="92">
                  <c:v>0.68805309734513287</c:v>
                </c:pt>
                <c:pt idx="93">
                  <c:v>0.68759342301943194</c:v>
                </c:pt>
                <c:pt idx="94">
                  <c:v>0.68698269375470278</c:v>
                </c:pt>
                <c:pt idx="95">
                  <c:v>0.69062027231467493</c:v>
                </c:pt>
                <c:pt idx="96">
                  <c:v>0.68882175226586129</c:v>
                </c:pt>
                <c:pt idx="97">
                  <c:v>0.69260106788710918</c:v>
                </c:pt>
                <c:pt idx="98">
                  <c:v>0.69440242057488666</c:v>
                </c:pt>
                <c:pt idx="99">
                  <c:v>0.69431643625192008</c:v>
                </c:pt>
                <c:pt idx="100">
                  <c:v>0.69609374999999996</c:v>
                </c:pt>
                <c:pt idx="101">
                  <c:v>0.69716088328075709</c:v>
                </c:pt>
                <c:pt idx="102">
                  <c:v>0.69620253164556967</c:v>
                </c:pt>
                <c:pt idx="103">
                  <c:v>0.6976744186046514</c:v>
                </c:pt>
                <c:pt idx="104">
                  <c:v>0.70032310177705959</c:v>
                </c:pt>
                <c:pt idx="105">
                  <c:v>0.68885324779470725</c:v>
                </c:pt>
                <c:pt idx="106">
                  <c:v>0.69568755085435319</c:v>
                </c:pt>
                <c:pt idx="107">
                  <c:v>0.69180859691808605</c:v>
                </c:pt>
                <c:pt idx="108">
                  <c:v>0.68576104746317534</c:v>
                </c:pt>
                <c:pt idx="109">
                  <c:v>0.68662838392124681</c:v>
                </c:pt>
                <c:pt idx="110">
                  <c:v>0.68337510442773597</c:v>
                </c:pt>
                <c:pt idx="111">
                  <c:v>0.68681780016792604</c:v>
                </c:pt>
                <c:pt idx="112">
                  <c:v>0.68639053254437876</c:v>
                </c:pt>
                <c:pt idx="113">
                  <c:v>0.68566493955094987</c:v>
                </c:pt>
                <c:pt idx="114">
                  <c:v>0.68810572687224658</c:v>
                </c:pt>
                <c:pt idx="115">
                  <c:v>0.68599464763603935</c:v>
                </c:pt>
                <c:pt idx="116">
                  <c:v>0.6860254083484576</c:v>
                </c:pt>
                <c:pt idx="117">
                  <c:v>0.6901669758812613</c:v>
                </c:pt>
                <c:pt idx="118">
                  <c:v>0.69266917293233088</c:v>
                </c:pt>
                <c:pt idx="119">
                  <c:v>0.69149952244508139</c:v>
                </c:pt>
              </c:numCache>
            </c:numRef>
          </c:val>
          <c:smooth val="1"/>
        </c:ser>
        <c:ser>
          <c:idx val="1"/>
          <c:order val="1"/>
          <c:tx>
            <c:strRef>
              <c:f>新屋开工!$N$4</c:f>
              <c:strCache>
                <c:ptCount val="1"/>
                <c:pt idx="0">
                  <c:v>周期末在建新多户住宅 </c:v>
                </c:pt>
              </c:strCache>
            </c:strRef>
          </c:tx>
          <c:spPr>
            <a:ln w="15875"/>
          </c:spPr>
          <c:marker>
            <c:symbol val="none"/>
          </c:marker>
          <c:cat>
            <c:numRef>
              <c:f>新屋开工!$A$5:$A$124</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新屋开工!$N$5:$N$124</c:f>
              <c:numCache>
                <c:formatCode>0.00%</c:formatCode>
                <c:ptCount val="120"/>
                <c:pt idx="0">
                  <c:v>0.50413223140495855</c:v>
                </c:pt>
                <c:pt idx="1">
                  <c:v>0.5067340067340067</c:v>
                </c:pt>
                <c:pt idx="2">
                  <c:v>0.4974182444061962</c:v>
                </c:pt>
                <c:pt idx="3">
                  <c:v>0.48845470692717591</c:v>
                </c:pt>
                <c:pt idx="4">
                  <c:v>0.48457350272232302</c:v>
                </c:pt>
                <c:pt idx="5">
                  <c:v>0.47565543071161043</c:v>
                </c:pt>
                <c:pt idx="6">
                  <c:v>0.4711538461538462</c:v>
                </c:pt>
                <c:pt idx="7">
                  <c:v>0.46966731898238745</c:v>
                </c:pt>
                <c:pt idx="8">
                  <c:v>0.46370967741935482</c:v>
                </c:pt>
                <c:pt idx="9">
                  <c:v>0.46530612244897956</c:v>
                </c:pt>
                <c:pt idx="10">
                  <c:v>0.46913580246913572</c:v>
                </c:pt>
                <c:pt idx="11">
                  <c:v>0.46624472573839665</c:v>
                </c:pt>
                <c:pt idx="12">
                  <c:v>0.46767241379310348</c:v>
                </c:pt>
                <c:pt idx="13">
                  <c:v>0.46288209606986913</c:v>
                </c:pt>
                <c:pt idx="14">
                  <c:v>0.45796460176991161</c:v>
                </c:pt>
                <c:pt idx="15">
                  <c:v>0.45598194130925518</c:v>
                </c:pt>
                <c:pt idx="16">
                  <c:v>0.45622119815668205</c:v>
                </c:pt>
                <c:pt idx="17">
                  <c:v>0.45496535796766752</c:v>
                </c:pt>
                <c:pt idx="18">
                  <c:v>0.44312796208530808</c:v>
                </c:pt>
                <c:pt idx="19">
                  <c:v>0.4316546762589929</c:v>
                </c:pt>
                <c:pt idx="20">
                  <c:v>0.42512077294686001</c:v>
                </c:pt>
                <c:pt idx="21">
                  <c:v>0.41966426858513189</c:v>
                </c:pt>
                <c:pt idx="22">
                  <c:v>0.4086538461538462</c:v>
                </c:pt>
                <c:pt idx="23">
                  <c:v>0.40722891566265079</c:v>
                </c:pt>
                <c:pt idx="24">
                  <c:v>0.40287769784172667</c:v>
                </c:pt>
                <c:pt idx="25">
                  <c:v>0.39761904761904771</c:v>
                </c:pt>
                <c:pt idx="26">
                  <c:v>0.40330188679245288</c:v>
                </c:pt>
                <c:pt idx="27">
                  <c:v>0.39675174013921122</c:v>
                </c:pt>
                <c:pt idx="28">
                  <c:v>0.38641686182669799</c:v>
                </c:pt>
                <c:pt idx="29">
                  <c:v>0.38283062645011601</c:v>
                </c:pt>
                <c:pt idx="30">
                  <c:v>0.38990825688073399</c:v>
                </c:pt>
                <c:pt idx="31">
                  <c:v>0.38496583143507984</c:v>
                </c:pt>
                <c:pt idx="32">
                  <c:v>0.38513513513513514</c:v>
                </c:pt>
                <c:pt idx="33">
                  <c:v>0.37471783295711064</c:v>
                </c:pt>
                <c:pt idx="34">
                  <c:v>0.36912751677852351</c:v>
                </c:pt>
                <c:pt idx="35">
                  <c:v>0.36764705882352938</c:v>
                </c:pt>
                <c:pt idx="36">
                  <c:v>0.37090163934426246</c:v>
                </c:pt>
                <c:pt idx="37">
                  <c:v>0.37804878048780494</c:v>
                </c:pt>
                <c:pt idx="38">
                  <c:v>0.38742393509127793</c:v>
                </c:pt>
                <c:pt idx="39">
                  <c:v>0.40319361277445115</c:v>
                </c:pt>
                <c:pt idx="40">
                  <c:v>0.41972920696324956</c:v>
                </c:pt>
                <c:pt idx="41">
                  <c:v>0.43421052631578955</c:v>
                </c:pt>
                <c:pt idx="42">
                  <c:v>0.44404332129963897</c:v>
                </c:pt>
                <c:pt idx="43">
                  <c:v>0.4548611111111111</c:v>
                </c:pt>
                <c:pt idx="44">
                  <c:v>0.47108843537414979</c:v>
                </c:pt>
                <c:pt idx="45">
                  <c:v>0.48281505728314245</c:v>
                </c:pt>
                <c:pt idx="46">
                  <c:v>0.49920255183413081</c:v>
                </c:pt>
                <c:pt idx="47">
                  <c:v>0.51384615384615373</c:v>
                </c:pt>
                <c:pt idx="48">
                  <c:v>0.51698670605612984</c:v>
                </c:pt>
                <c:pt idx="49">
                  <c:v>0.52022315202231517</c:v>
                </c:pt>
                <c:pt idx="50">
                  <c:v>0.51587301587301593</c:v>
                </c:pt>
                <c:pt idx="51">
                  <c:v>0.51085568326947661</c:v>
                </c:pt>
                <c:pt idx="52">
                  <c:v>0.50744416873449127</c:v>
                </c:pt>
                <c:pt idx="53">
                  <c:v>0.50475059382422793</c:v>
                </c:pt>
                <c:pt idx="54">
                  <c:v>0.50114155251141579</c:v>
                </c:pt>
                <c:pt idx="55">
                  <c:v>0.4955752212389381</c:v>
                </c:pt>
                <c:pt idx="56">
                  <c:v>0.4882478632478634</c:v>
                </c:pt>
                <c:pt idx="57">
                  <c:v>0.48795811518324617</c:v>
                </c:pt>
                <c:pt idx="58">
                  <c:v>0.47589743589743588</c:v>
                </c:pt>
                <c:pt idx="59">
                  <c:v>0.46316851664984876</c:v>
                </c:pt>
                <c:pt idx="60">
                  <c:v>0.45292368681863232</c:v>
                </c:pt>
                <c:pt idx="61">
                  <c:v>0.44477317554240631</c:v>
                </c:pt>
                <c:pt idx="62">
                  <c:v>0.43609756097560987</c:v>
                </c:pt>
                <c:pt idx="63">
                  <c:v>0.431316042267051</c:v>
                </c:pt>
                <c:pt idx="64">
                  <c:v>0.42304060434372048</c:v>
                </c:pt>
                <c:pt idx="65">
                  <c:v>0.42129629629629628</c:v>
                </c:pt>
                <c:pt idx="66">
                  <c:v>0.40784671532846728</c:v>
                </c:pt>
                <c:pt idx="67">
                  <c:v>0.39801444043321305</c:v>
                </c:pt>
                <c:pt idx="68">
                  <c:v>0.3926981300089048</c:v>
                </c:pt>
                <c:pt idx="69">
                  <c:v>0.38024475524475537</c:v>
                </c:pt>
                <c:pt idx="70">
                  <c:v>0.37812230835486665</c:v>
                </c:pt>
                <c:pt idx="71">
                  <c:v>0.37285223367697601</c:v>
                </c:pt>
                <c:pt idx="72">
                  <c:v>0.36748518204911096</c:v>
                </c:pt>
                <c:pt idx="73">
                  <c:v>0.36493288590604039</c:v>
                </c:pt>
                <c:pt idx="74">
                  <c:v>0.3623548922056386</c:v>
                </c:pt>
                <c:pt idx="75">
                  <c:v>0.35990139687756784</c:v>
                </c:pt>
                <c:pt idx="76">
                  <c:v>0.35445068163592636</c:v>
                </c:pt>
                <c:pt idx="77">
                  <c:v>0.35019762845849794</c:v>
                </c:pt>
                <c:pt idx="78">
                  <c:v>0.34762275915822299</c:v>
                </c:pt>
                <c:pt idx="79">
                  <c:v>0.34396355353075175</c:v>
                </c:pt>
                <c:pt idx="80">
                  <c:v>0.33681852128454093</c:v>
                </c:pt>
                <c:pt idx="81">
                  <c:v>0.33015407190022023</c:v>
                </c:pt>
                <c:pt idx="82">
                  <c:v>0.32465654374548092</c:v>
                </c:pt>
                <c:pt idx="83">
                  <c:v>0.31866572036905616</c:v>
                </c:pt>
                <c:pt idx="84">
                  <c:v>0.31334760885082091</c:v>
                </c:pt>
                <c:pt idx="85">
                  <c:v>0.30920590302178497</c:v>
                </c:pt>
                <c:pt idx="86">
                  <c:v>0.30428671820098391</c:v>
                </c:pt>
                <c:pt idx="87">
                  <c:v>0.30547752808988776</c:v>
                </c:pt>
                <c:pt idx="88">
                  <c:v>0.30533807829181503</c:v>
                </c:pt>
                <c:pt idx="89">
                  <c:v>0.30394265232974921</c:v>
                </c:pt>
                <c:pt idx="90">
                  <c:v>0.30595930232558138</c:v>
                </c:pt>
                <c:pt idx="91">
                  <c:v>0.31372549019607848</c:v>
                </c:pt>
                <c:pt idx="92">
                  <c:v>0.31194690265486741</c:v>
                </c:pt>
                <c:pt idx="93">
                  <c:v>0.31240657698056812</c:v>
                </c:pt>
                <c:pt idx="94">
                  <c:v>0.31301730624529728</c:v>
                </c:pt>
                <c:pt idx="95">
                  <c:v>0.3093797276853254</c:v>
                </c:pt>
                <c:pt idx="96">
                  <c:v>0.31117824773413905</c:v>
                </c:pt>
                <c:pt idx="97">
                  <c:v>0.30739893211289104</c:v>
                </c:pt>
                <c:pt idx="98">
                  <c:v>0.30559757942511345</c:v>
                </c:pt>
                <c:pt idx="99">
                  <c:v>0.30568356374807992</c:v>
                </c:pt>
                <c:pt idx="100">
                  <c:v>0.3039062500000001</c:v>
                </c:pt>
                <c:pt idx="101">
                  <c:v>0.30283911671924296</c:v>
                </c:pt>
                <c:pt idx="102">
                  <c:v>0.30379746835443044</c:v>
                </c:pt>
                <c:pt idx="103">
                  <c:v>0.30232558139534893</c:v>
                </c:pt>
                <c:pt idx="104">
                  <c:v>0.29967689822294041</c:v>
                </c:pt>
                <c:pt idx="105">
                  <c:v>0.31114675220529275</c:v>
                </c:pt>
                <c:pt idx="106">
                  <c:v>0.30431244914564698</c:v>
                </c:pt>
                <c:pt idx="107">
                  <c:v>0.30819140308191401</c:v>
                </c:pt>
                <c:pt idx="108">
                  <c:v>0.31423895253682482</c:v>
                </c:pt>
                <c:pt idx="109">
                  <c:v>0.31337161607875313</c:v>
                </c:pt>
                <c:pt idx="110">
                  <c:v>0.31662489557226409</c:v>
                </c:pt>
                <c:pt idx="111">
                  <c:v>0.31318219983207402</c:v>
                </c:pt>
                <c:pt idx="112">
                  <c:v>0.3136094674556214</c:v>
                </c:pt>
                <c:pt idx="113">
                  <c:v>0.31433506044905013</c:v>
                </c:pt>
                <c:pt idx="114">
                  <c:v>0.31189427312775342</c:v>
                </c:pt>
                <c:pt idx="115">
                  <c:v>0.31400535236396082</c:v>
                </c:pt>
                <c:pt idx="116">
                  <c:v>0.31397459165154273</c:v>
                </c:pt>
                <c:pt idx="117">
                  <c:v>0.30983302411873836</c:v>
                </c:pt>
                <c:pt idx="118">
                  <c:v>0.30733082706766929</c:v>
                </c:pt>
                <c:pt idx="119">
                  <c:v>0.30850047755491894</c:v>
                </c:pt>
              </c:numCache>
            </c:numRef>
          </c:val>
          <c:smooth val="1"/>
        </c:ser>
        <c:dLbls/>
        <c:marker val="1"/>
        <c:axId val="72182400"/>
        <c:axId val="72196480"/>
      </c:lineChart>
      <c:dateAx>
        <c:axId val="72182400"/>
        <c:scaling>
          <c:orientation val="minMax"/>
        </c:scaling>
        <c:axPos val="b"/>
        <c:numFmt formatCode="yyyy/m/d" sourceLinked="1"/>
        <c:tickLblPos val="nextTo"/>
        <c:crossAx val="72196480"/>
        <c:crosses val="autoZero"/>
        <c:auto val="1"/>
        <c:lblOffset val="100"/>
        <c:baseTimeUnit val="days"/>
      </c:dateAx>
      <c:valAx>
        <c:axId val="72196480"/>
        <c:scaling>
          <c:orientation val="minMax"/>
        </c:scaling>
        <c:axPos val="l"/>
        <c:numFmt formatCode="0.00%" sourceLinked="1"/>
        <c:tickLblPos val="nextTo"/>
        <c:crossAx val="72182400"/>
        <c:crosses val="autoZero"/>
        <c:crossBetween val="between"/>
      </c:valAx>
    </c:plotArea>
    <c:legend>
      <c:legendPos val="t"/>
      <c:layout/>
      <c:txPr>
        <a:bodyPr/>
        <a:lstStyle/>
        <a:p>
          <a:pPr>
            <a:defRPr sz="1600" b="1"/>
          </a:pPr>
          <a:endParaRPr lang="zh-CN"/>
        </a:p>
      </c:txPr>
    </c:legend>
    <c:plotVisOnly val="1"/>
    <c:dispBlanksAs val="gap"/>
  </c:chart>
  <c:spPr>
    <a:ln>
      <a:noFill/>
    </a:ln>
  </c:spPr>
  <c:txPr>
    <a:bodyPr/>
    <a:lstStyle/>
    <a:p>
      <a:pPr>
        <a:defRPr sz="800" baseline="0">
          <a:solidFill>
            <a:srgbClr val="002060"/>
          </a:solidFill>
        </a:defRPr>
      </a:pPr>
      <a:endParaRPr lang="zh-CN"/>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6.6907775768535266E-2"/>
          <c:y val="0.11574074074074248"/>
          <c:w val="0.86980108499095843"/>
          <c:h val="0.75925925925925963"/>
        </c:manualLayout>
      </c:layout>
      <c:areaChart>
        <c:grouping val="standard"/>
        <c:ser>
          <c:idx val="9"/>
          <c:order val="2"/>
          <c:tx>
            <c:strRef>
              <c:f>Sheet1!$I$1</c:f>
              <c:strCache>
                <c:ptCount val="1"/>
                <c:pt idx="0">
                  <c:v>NBER定义的美国衰退时期</c:v>
                </c:pt>
              </c:strCache>
            </c:strRef>
          </c:tx>
          <c:spPr>
            <a:solidFill>
              <a:srgbClr val="C0C0C0"/>
            </a:solidFill>
            <a:ln w="25356">
              <a:noFill/>
            </a:ln>
          </c:spPr>
          <c:cat>
            <c:numRef>
              <c:f>Sheet1!$A$2:$A$273</c:f>
              <c:numCache>
                <c:formatCode>yyyy/m/d</c:formatCode>
                <c:ptCount val="272"/>
                <c:pt idx="0">
                  <c:v>8736</c:v>
                </c:pt>
                <c:pt idx="1">
                  <c:v>9102</c:v>
                </c:pt>
                <c:pt idx="2">
                  <c:v>9467</c:v>
                </c:pt>
                <c:pt idx="3">
                  <c:v>9832</c:v>
                </c:pt>
                <c:pt idx="4">
                  <c:v>10197</c:v>
                </c:pt>
                <c:pt idx="5">
                  <c:v>10563</c:v>
                </c:pt>
                <c:pt idx="6">
                  <c:v>10928</c:v>
                </c:pt>
                <c:pt idx="7">
                  <c:v>11293</c:v>
                </c:pt>
                <c:pt idx="8">
                  <c:v>11658</c:v>
                </c:pt>
                <c:pt idx="9">
                  <c:v>12024</c:v>
                </c:pt>
                <c:pt idx="10">
                  <c:v>12389</c:v>
                </c:pt>
                <c:pt idx="11">
                  <c:v>12754</c:v>
                </c:pt>
                <c:pt idx="12">
                  <c:v>13119</c:v>
                </c:pt>
                <c:pt idx="13">
                  <c:v>13485</c:v>
                </c:pt>
                <c:pt idx="14">
                  <c:v>13850</c:v>
                </c:pt>
                <c:pt idx="15">
                  <c:v>14215</c:v>
                </c:pt>
                <c:pt idx="16">
                  <c:v>14580</c:v>
                </c:pt>
                <c:pt idx="17">
                  <c:v>14946</c:v>
                </c:pt>
                <c:pt idx="18">
                  <c:v>15311</c:v>
                </c:pt>
                <c:pt idx="19">
                  <c:v>15676</c:v>
                </c:pt>
                <c:pt idx="20">
                  <c:v>16041</c:v>
                </c:pt>
                <c:pt idx="21">
                  <c:v>16407</c:v>
                </c:pt>
                <c:pt idx="22">
                  <c:v>16772</c:v>
                </c:pt>
                <c:pt idx="23">
                  <c:v>17137</c:v>
                </c:pt>
                <c:pt idx="24">
                  <c:v>17502</c:v>
                </c:pt>
                <c:pt idx="25">
                  <c:v>17868</c:v>
                </c:pt>
                <c:pt idx="26">
                  <c:v>18233</c:v>
                </c:pt>
                <c:pt idx="27">
                  <c:v>18598</c:v>
                </c:pt>
                <c:pt idx="28">
                  <c:v>18963</c:v>
                </c:pt>
                <c:pt idx="29">
                  <c:v>19054</c:v>
                </c:pt>
                <c:pt idx="30">
                  <c:v>19146</c:v>
                </c:pt>
                <c:pt idx="31">
                  <c:v>19238</c:v>
                </c:pt>
                <c:pt idx="32">
                  <c:v>19329</c:v>
                </c:pt>
                <c:pt idx="33">
                  <c:v>19419</c:v>
                </c:pt>
                <c:pt idx="34">
                  <c:v>19511</c:v>
                </c:pt>
                <c:pt idx="35">
                  <c:v>19603</c:v>
                </c:pt>
                <c:pt idx="36">
                  <c:v>19694</c:v>
                </c:pt>
                <c:pt idx="37">
                  <c:v>19784</c:v>
                </c:pt>
                <c:pt idx="38">
                  <c:v>19876</c:v>
                </c:pt>
                <c:pt idx="39">
                  <c:v>19968</c:v>
                </c:pt>
                <c:pt idx="40">
                  <c:v>20059</c:v>
                </c:pt>
                <c:pt idx="41">
                  <c:v>20149</c:v>
                </c:pt>
                <c:pt idx="42">
                  <c:v>20241</c:v>
                </c:pt>
                <c:pt idx="43">
                  <c:v>20333</c:v>
                </c:pt>
                <c:pt idx="44">
                  <c:v>20424</c:v>
                </c:pt>
                <c:pt idx="45">
                  <c:v>20515</c:v>
                </c:pt>
                <c:pt idx="46">
                  <c:v>20607</c:v>
                </c:pt>
                <c:pt idx="47">
                  <c:v>20699</c:v>
                </c:pt>
                <c:pt idx="48">
                  <c:v>20790</c:v>
                </c:pt>
                <c:pt idx="49">
                  <c:v>20880</c:v>
                </c:pt>
                <c:pt idx="50">
                  <c:v>20972</c:v>
                </c:pt>
                <c:pt idx="51">
                  <c:v>21064</c:v>
                </c:pt>
                <c:pt idx="52">
                  <c:v>21155</c:v>
                </c:pt>
                <c:pt idx="53">
                  <c:v>21245</c:v>
                </c:pt>
                <c:pt idx="54">
                  <c:v>21337</c:v>
                </c:pt>
                <c:pt idx="55">
                  <c:v>21429</c:v>
                </c:pt>
                <c:pt idx="56">
                  <c:v>21520</c:v>
                </c:pt>
                <c:pt idx="57">
                  <c:v>21610</c:v>
                </c:pt>
                <c:pt idx="58">
                  <c:v>21702</c:v>
                </c:pt>
                <c:pt idx="59">
                  <c:v>21794</c:v>
                </c:pt>
                <c:pt idx="60">
                  <c:v>21885</c:v>
                </c:pt>
                <c:pt idx="61">
                  <c:v>21976</c:v>
                </c:pt>
                <c:pt idx="62">
                  <c:v>22068</c:v>
                </c:pt>
                <c:pt idx="63">
                  <c:v>22160</c:v>
                </c:pt>
                <c:pt idx="64">
                  <c:v>22251</c:v>
                </c:pt>
                <c:pt idx="65">
                  <c:v>22341</c:v>
                </c:pt>
                <c:pt idx="66">
                  <c:v>22433</c:v>
                </c:pt>
                <c:pt idx="67">
                  <c:v>22525</c:v>
                </c:pt>
                <c:pt idx="68">
                  <c:v>22616</c:v>
                </c:pt>
                <c:pt idx="69">
                  <c:v>22706</c:v>
                </c:pt>
                <c:pt idx="70">
                  <c:v>22798</c:v>
                </c:pt>
                <c:pt idx="71">
                  <c:v>22890</c:v>
                </c:pt>
                <c:pt idx="72">
                  <c:v>22981</c:v>
                </c:pt>
                <c:pt idx="73">
                  <c:v>23071</c:v>
                </c:pt>
                <c:pt idx="74">
                  <c:v>23163</c:v>
                </c:pt>
                <c:pt idx="75">
                  <c:v>23255</c:v>
                </c:pt>
                <c:pt idx="76">
                  <c:v>23346</c:v>
                </c:pt>
                <c:pt idx="77">
                  <c:v>23437</c:v>
                </c:pt>
                <c:pt idx="78">
                  <c:v>23529</c:v>
                </c:pt>
                <c:pt idx="79">
                  <c:v>23621</c:v>
                </c:pt>
                <c:pt idx="80">
                  <c:v>23712</c:v>
                </c:pt>
                <c:pt idx="81">
                  <c:v>23802</c:v>
                </c:pt>
                <c:pt idx="82">
                  <c:v>23894</c:v>
                </c:pt>
                <c:pt idx="83">
                  <c:v>23986</c:v>
                </c:pt>
                <c:pt idx="84">
                  <c:v>24077</c:v>
                </c:pt>
                <c:pt idx="85">
                  <c:v>24167</c:v>
                </c:pt>
                <c:pt idx="86">
                  <c:v>24259</c:v>
                </c:pt>
                <c:pt idx="87">
                  <c:v>24351</c:v>
                </c:pt>
                <c:pt idx="88">
                  <c:v>24442</c:v>
                </c:pt>
                <c:pt idx="89">
                  <c:v>24532</c:v>
                </c:pt>
                <c:pt idx="90">
                  <c:v>24624</c:v>
                </c:pt>
                <c:pt idx="91">
                  <c:v>24716</c:v>
                </c:pt>
                <c:pt idx="92">
                  <c:v>24807</c:v>
                </c:pt>
                <c:pt idx="93">
                  <c:v>24898</c:v>
                </c:pt>
                <c:pt idx="94">
                  <c:v>24990</c:v>
                </c:pt>
                <c:pt idx="95">
                  <c:v>25082</c:v>
                </c:pt>
                <c:pt idx="96">
                  <c:v>25173</c:v>
                </c:pt>
                <c:pt idx="97">
                  <c:v>25263</c:v>
                </c:pt>
                <c:pt idx="98">
                  <c:v>25355</c:v>
                </c:pt>
                <c:pt idx="99">
                  <c:v>25447</c:v>
                </c:pt>
                <c:pt idx="100">
                  <c:v>25538</c:v>
                </c:pt>
                <c:pt idx="101">
                  <c:v>25628</c:v>
                </c:pt>
                <c:pt idx="102">
                  <c:v>25720</c:v>
                </c:pt>
                <c:pt idx="103">
                  <c:v>25812</c:v>
                </c:pt>
                <c:pt idx="104">
                  <c:v>25903</c:v>
                </c:pt>
                <c:pt idx="105">
                  <c:v>25993</c:v>
                </c:pt>
                <c:pt idx="106">
                  <c:v>26085</c:v>
                </c:pt>
                <c:pt idx="107">
                  <c:v>26177</c:v>
                </c:pt>
                <c:pt idx="108">
                  <c:v>26268</c:v>
                </c:pt>
                <c:pt idx="109">
                  <c:v>26359</c:v>
                </c:pt>
                <c:pt idx="110">
                  <c:v>26451</c:v>
                </c:pt>
                <c:pt idx="111">
                  <c:v>26543</c:v>
                </c:pt>
                <c:pt idx="112">
                  <c:v>26634</c:v>
                </c:pt>
                <c:pt idx="113">
                  <c:v>26724</c:v>
                </c:pt>
                <c:pt idx="114">
                  <c:v>26816</c:v>
                </c:pt>
                <c:pt idx="115">
                  <c:v>26908</c:v>
                </c:pt>
                <c:pt idx="116">
                  <c:v>26999</c:v>
                </c:pt>
                <c:pt idx="117">
                  <c:v>27089</c:v>
                </c:pt>
                <c:pt idx="118">
                  <c:v>27181</c:v>
                </c:pt>
                <c:pt idx="119">
                  <c:v>27273</c:v>
                </c:pt>
                <c:pt idx="120">
                  <c:v>27364</c:v>
                </c:pt>
                <c:pt idx="121">
                  <c:v>27454</c:v>
                </c:pt>
                <c:pt idx="122">
                  <c:v>27546</c:v>
                </c:pt>
                <c:pt idx="123">
                  <c:v>27638</c:v>
                </c:pt>
                <c:pt idx="124">
                  <c:v>27729</c:v>
                </c:pt>
                <c:pt idx="125">
                  <c:v>27820</c:v>
                </c:pt>
                <c:pt idx="126">
                  <c:v>27912</c:v>
                </c:pt>
                <c:pt idx="127">
                  <c:v>28004</c:v>
                </c:pt>
                <c:pt idx="128">
                  <c:v>28095</c:v>
                </c:pt>
                <c:pt idx="129">
                  <c:v>28185</c:v>
                </c:pt>
                <c:pt idx="130">
                  <c:v>28277</c:v>
                </c:pt>
                <c:pt idx="131">
                  <c:v>28369</c:v>
                </c:pt>
                <c:pt idx="132">
                  <c:v>28460</c:v>
                </c:pt>
                <c:pt idx="133">
                  <c:v>28550</c:v>
                </c:pt>
                <c:pt idx="134">
                  <c:v>28642</c:v>
                </c:pt>
                <c:pt idx="135">
                  <c:v>28734</c:v>
                </c:pt>
                <c:pt idx="136">
                  <c:v>28825</c:v>
                </c:pt>
                <c:pt idx="137">
                  <c:v>28915</c:v>
                </c:pt>
                <c:pt idx="138">
                  <c:v>29007</c:v>
                </c:pt>
                <c:pt idx="139">
                  <c:v>29099</c:v>
                </c:pt>
                <c:pt idx="140">
                  <c:v>29190</c:v>
                </c:pt>
                <c:pt idx="141">
                  <c:v>29281</c:v>
                </c:pt>
                <c:pt idx="142">
                  <c:v>29373</c:v>
                </c:pt>
                <c:pt idx="143">
                  <c:v>29465</c:v>
                </c:pt>
                <c:pt idx="144">
                  <c:v>29556</c:v>
                </c:pt>
                <c:pt idx="145">
                  <c:v>29646</c:v>
                </c:pt>
                <c:pt idx="146">
                  <c:v>29738</c:v>
                </c:pt>
                <c:pt idx="147">
                  <c:v>29830</c:v>
                </c:pt>
                <c:pt idx="148">
                  <c:v>29921</c:v>
                </c:pt>
                <c:pt idx="149">
                  <c:v>30011</c:v>
                </c:pt>
                <c:pt idx="150">
                  <c:v>30103</c:v>
                </c:pt>
                <c:pt idx="151">
                  <c:v>30195</c:v>
                </c:pt>
                <c:pt idx="152">
                  <c:v>30286</c:v>
                </c:pt>
                <c:pt idx="153">
                  <c:v>30376</c:v>
                </c:pt>
                <c:pt idx="154">
                  <c:v>30468</c:v>
                </c:pt>
                <c:pt idx="155">
                  <c:v>30560</c:v>
                </c:pt>
                <c:pt idx="156">
                  <c:v>30651</c:v>
                </c:pt>
                <c:pt idx="157">
                  <c:v>30742</c:v>
                </c:pt>
                <c:pt idx="158">
                  <c:v>30834</c:v>
                </c:pt>
                <c:pt idx="159">
                  <c:v>30926</c:v>
                </c:pt>
                <c:pt idx="160">
                  <c:v>31017</c:v>
                </c:pt>
                <c:pt idx="161">
                  <c:v>31107</c:v>
                </c:pt>
                <c:pt idx="162">
                  <c:v>31199</c:v>
                </c:pt>
                <c:pt idx="163">
                  <c:v>31291</c:v>
                </c:pt>
                <c:pt idx="164">
                  <c:v>31382</c:v>
                </c:pt>
                <c:pt idx="165">
                  <c:v>31472</c:v>
                </c:pt>
                <c:pt idx="166">
                  <c:v>31564</c:v>
                </c:pt>
                <c:pt idx="167">
                  <c:v>31656</c:v>
                </c:pt>
                <c:pt idx="168">
                  <c:v>31747</c:v>
                </c:pt>
                <c:pt idx="169">
                  <c:v>31837</c:v>
                </c:pt>
                <c:pt idx="170">
                  <c:v>31929</c:v>
                </c:pt>
                <c:pt idx="171">
                  <c:v>32021</c:v>
                </c:pt>
                <c:pt idx="172">
                  <c:v>32112</c:v>
                </c:pt>
                <c:pt idx="173">
                  <c:v>32203</c:v>
                </c:pt>
                <c:pt idx="174">
                  <c:v>32295</c:v>
                </c:pt>
                <c:pt idx="175">
                  <c:v>32387</c:v>
                </c:pt>
                <c:pt idx="176">
                  <c:v>32478</c:v>
                </c:pt>
                <c:pt idx="177">
                  <c:v>32568</c:v>
                </c:pt>
                <c:pt idx="178">
                  <c:v>32660</c:v>
                </c:pt>
                <c:pt idx="179">
                  <c:v>32752</c:v>
                </c:pt>
                <c:pt idx="180">
                  <c:v>32843</c:v>
                </c:pt>
                <c:pt idx="181">
                  <c:v>32933</c:v>
                </c:pt>
                <c:pt idx="182">
                  <c:v>33025</c:v>
                </c:pt>
                <c:pt idx="183">
                  <c:v>33117</c:v>
                </c:pt>
                <c:pt idx="184">
                  <c:v>33208</c:v>
                </c:pt>
                <c:pt idx="185">
                  <c:v>33298</c:v>
                </c:pt>
                <c:pt idx="186">
                  <c:v>33390</c:v>
                </c:pt>
                <c:pt idx="187">
                  <c:v>33482</c:v>
                </c:pt>
                <c:pt idx="188">
                  <c:v>33573</c:v>
                </c:pt>
                <c:pt idx="189">
                  <c:v>33664</c:v>
                </c:pt>
                <c:pt idx="190">
                  <c:v>33756</c:v>
                </c:pt>
                <c:pt idx="191">
                  <c:v>33848</c:v>
                </c:pt>
                <c:pt idx="192">
                  <c:v>33939</c:v>
                </c:pt>
                <c:pt idx="193">
                  <c:v>34029</c:v>
                </c:pt>
                <c:pt idx="194">
                  <c:v>34121</c:v>
                </c:pt>
                <c:pt idx="195">
                  <c:v>34213</c:v>
                </c:pt>
                <c:pt idx="196">
                  <c:v>34304</c:v>
                </c:pt>
                <c:pt idx="197">
                  <c:v>34394</c:v>
                </c:pt>
                <c:pt idx="198">
                  <c:v>34486</c:v>
                </c:pt>
                <c:pt idx="199">
                  <c:v>34578</c:v>
                </c:pt>
                <c:pt idx="200">
                  <c:v>34669</c:v>
                </c:pt>
                <c:pt idx="201">
                  <c:v>34759</c:v>
                </c:pt>
                <c:pt idx="202">
                  <c:v>34851</c:v>
                </c:pt>
                <c:pt idx="203">
                  <c:v>34943</c:v>
                </c:pt>
                <c:pt idx="204">
                  <c:v>35034</c:v>
                </c:pt>
                <c:pt idx="205">
                  <c:v>35125</c:v>
                </c:pt>
                <c:pt idx="206">
                  <c:v>35217</c:v>
                </c:pt>
                <c:pt idx="207">
                  <c:v>35309</c:v>
                </c:pt>
                <c:pt idx="208">
                  <c:v>35400</c:v>
                </c:pt>
                <c:pt idx="209">
                  <c:v>35490</c:v>
                </c:pt>
                <c:pt idx="210">
                  <c:v>35582</c:v>
                </c:pt>
                <c:pt idx="211">
                  <c:v>35674</c:v>
                </c:pt>
                <c:pt idx="212">
                  <c:v>35765</c:v>
                </c:pt>
                <c:pt idx="213">
                  <c:v>35855</c:v>
                </c:pt>
                <c:pt idx="214">
                  <c:v>35947</c:v>
                </c:pt>
                <c:pt idx="215">
                  <c:v>36039</c:v>
                </c:pt>
                <c:pt idx="216">
                  <c:v>36130</c:v>
                </c:pt>
                <c:pt idx="217">
                  <c:v>36220</c:v>
                </c:pt>
                <c:pt idx="218">
                  <c:v>36312</c:v>
                </c:pt>
                <c:pt idx="219">
                  <c:v>36404</c:v>
                </c:pt>
                <c:pt idx="220">
                  <c:v>36495</c:v>
                </c:pt>
                <c:pt idx="221">
                  <c:v>36586</c:v>
                </c:pt>
                <c:pt idx="222">
                  <c:v>36678</c:v>
                </c:pt>
                <c:pt idx="223">
                  <c:v>36770</c:v>
                </c:pt>
                <c:pt idx="224">
                  <c:v>36861</c:v>
                </c:pt>
                <c:pt idx="225">
                  <c:v>36951</c:v>
                </c:pt>
                <c:pt idx="226">
                  <c:v>37043</c:v>
                </c:pt>
                <c:pt idx="227">
                  <c:v>37135</c:v>
                </c:pt>
                <c:pt idx="228">
                  <c:v>37226</c:v>
                </c:pt>
                <c:pt idx="229">
                  <c:v>37316</c:v>
                </c:pt>
                <c:pt idx="230">
                  <c:v>37408</c:v>
                </c:pt>
                <c:pt idx="231">
                  <c:v>37500</c:v>
                </c:pt>
                <c:pt idx="232">
                  <c:v>37591</c:v>
                </c:pt>
                <c:pt idx="233">
                  <c:v>37681</c:v>
                </c:pt>
                <c:pt idx="234">
                  <c:v>37773</c:v>
                </c:pt>
                <c:pt idx="235">
                  <c:v>37865</c:v>
                </c:pt>
                <c:pt idx="236">
                  <c:v>37956</c:v>
                </c:pt>
                <c:pt idx="237">
                  <c:v>38047</c:v>
                </c:pt>
                <c:pt idx="238">
                  <c:v>38139</c:v>
                </c:pt>
                <c:pt idx="239">
                  <c:v>38231</c:v>
                </c:pt>
                <c:pt idx="240">
                  <c:v>38322</c:v>
                </c:pt>
                <c:pt idx="241">
                  <c:v>38412</c:v>
                </c:pt>
                <c:pt idx="242">
                  <c:v>38504</c:v>
                </c:pt>
                <c:pt idx="243">
                  <c:v>38596</c:v>
                </c:pt>
                <c:pt idx="244">
                  <c:v>38687</c:v>
                </c:pt>
                <c:pt idx="245">
                  <c:v>38777</c:v>
                </c:pt>
                <c:pt idx="246">
                  <c:v>38869</c:v>
                </c:pt>
                <c:pt idx="247">
                  <c:v>38961</c:v>
                </c:pt>
                <c:pt idx="248">
                  <c:v>39052</c:v>
                </c:pt>
                <c:pt idx="249">
                  <c:v>39142</c:v>
                </c:pt>
                <c:pt idx="250">
                  <c:v>39234</c:v>
                </c:pt>
                <c:pt idx="251">
                  <c:v>39326</c:v>
                </c:pt>
                <c:pt idx="252">
                  <c:v>39417</c:v>
                </c:pt>
                <c:pt idx="253">
                  <c:v>39508</c:v>
                </c:pt>
                <c:pt idx="254">
                  <c:v>39600</c:v>
                </c:pt>
                <c:pt idx="255">
                  <c:v>39692</c:v>
                </c:pt>
                <c:pt idx="256">
                  <c:v>39783</c:v>
                </c:pt>
                <c:pt idx="257">
                  <c:v>39873</c:v>
                </c:pt>
                <c:pt idx="258">
                  <c:v>39965</c:v>
                </c:pt>
                <c:pt idx="259">
                  <c:v>40057</c:v>
                </c:pt>
                <c:pt idx="260">
                  <c:v>40148</c:v>
                </c:pt>
                <c:pt idx="261">
                  <c:v>40238</c:v>
                </c:pt>
                <c:pt idx="262">
                  <c:v>40330</c:v>
                </c:pt>
                <c:pt idx="263">
                  <c:v>40422</c:v>
                </c:pt>
                <c:pt idx="264">
                  <c:v>40513</c:v>
                </c:pt>
                <c:pt idx="265">
                  <c:v>40603</c:v>
                </c:pt>
                <c:pt idx="266">
                  <c:v>40695</c:v>
                </c:pt>
                <c:pt idx="267">
                  <c:v>40787</c:v>
                </c:pt>
                <c:pt idx="268">
                  <c:v>40878</c:v>
                </c:pt>
                <c:pt idx="269">
                  <c:v>40969</c:v>
                </c:pt>
                <c:pt idx="270">
                  <c:v>41061</c:v>
                </c:pt>
                <c:pt idx="271">
                  <c:v>41153</c:v>
                </c:pt>
              </c:numCache>
            </c:numRef>
          </c:cat>
          <c:val>
            <c:numRef>
              <c:f>Sheet1!$I$2:$I$273</c:f>
              <c:numCache>
                <c:formatCode>General</c:formatCode>
                <c:ptCount val="272"/>
                <c:pt idx="0">
                  <c:v>60000000</c:v>
                </c:pt>
                <c:pt idx="4">
                  <c:v>60000000</c:v>
                </c:pt>
                <c:pt idx="7">
                  <c:v>60000000</c:v>
                </c:pt>
                <c:pt idx="8">
                  <c:v>60000000</c:v>
                </c:pt>
                <c:pt idx="9">
                  <c:v>60000000</c:v>
                </c:pt>
                <c:pt idx="14">
                  <c:v>60000000</c:v>
                </c:pt>
                <c:pt idx="22">
                  <c:v>60000000</c:v>
                </c:pt>
                <c:pt idx="26">
                  <c:v>60000000</c:v>
                </c:pt>
                <c:pt idx="29">
                  <c:v>0</c:v>
                </c:pt>
                <c:pt idx="30">
                  <c:v>0</c:v>
                </c:pt>
                <c:pt idx="31">
                  <c:v>0</c:v>
                </c:pt>
                <c:pt idx="32">
                  <c:v>0</c:v>
                </c:pt>
                <c:pt idx="33">
                  <c:v>0</c:v>
                </c:pt>
                <c:pt idx="34">
                  <c:v>0</c:v>
                </c:pt>
                <c:pt idx="35">
                  <c:v>60000000</c:v>
                </c:pt>
                <c:pt idx="36">
                  <c:v>60000000</c:v>
                </c:pt>
                <c:pt idx="37">
                  <c:v>60000000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60000000</c:v>
                </c:pt>
                <c:pt idx="52">
                  <c:v>60000000</c:v>
                </c:pt>
                <c:pt idx="53">
                  <c:v>60000000</c:v>
                </c:pt>
                <c:pt idx="54">
                  <c:v>0</c:v>
                </c:pt>
                <c:pt idx="55">
                  <c:v>0</c:v>
                </c:pt>
                <c:pt idx="56">
                  <c:v>0</c:v>
                </c:pt>
                <c:pt idx="57">
                  <c:v>0</c:v>
                </c:pt>
                <c:pt idx="58">
                  <c:v>0</c:v>
                </c:pt>
                <c:pt idx="59">
                  <c:v>0</c:v>
                </c:pt>
                <c:pt idx="60">
                  <c:v>0</c:v>
                </c:pt>
                <c:pt idx="61">
                  <c:v>0</c:v>
                </c:pt>
                <c:pt idx="62">
                  <c:v>60000000</c:v>
                </c:pt>
                <c:pt idx="63">
                  <c:v>60000000</c:v>
                </c:pt>
                <c:pt idx="64">
                  <c:v>60000000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60000000</c:v>
                </c:pt>
                <c:pt idx="101">
                  <c:v>60000000</c:v>
                </c:pt>
                <c:pt idx="102">
                  <c:v>60000000</c:v>
                </c:pt>
                <c:pt idx="103">
                  <c:v>60000000</c:v>
                </c:pt>
                <c:pt idx="104">
                  <c:v>0</c:v>
                </c:pt>
                <c:pt idx="105">
                  <c:v>0</c:v>
                </c:pt>
                <c:pt idx="106">
                  <c:v>0</c:v>
                </c:pt>
                <c:pt idx="107">
                  <c:v>0</c:v>
                </c:pt>
                <c:pt idx="108">
                  <c:v>0</c:v>
                </c:pt>
                <c:pt idx="109">
                  <c:v>0</c:v>
                </c:pt>
                <c:pt idx="110">
                  <c:v>0</c:v>
                </c:pt>
                <c:pt idx="111">
                  <c:v>0</c:v>
                </c:pt>
                <c:pt idx="112">
                  <c:v>0</c:v>
                </c:pt>
                <c:pt idx="113">
                  <c:v>0</c:v>
                </c:pt>
                <c:pt idx="114">
                  <c:v>0</c:v>
                </c:pt>
                <c:pt idx="115">
                  <c:v>0</c:v>
                </c:pt>
                <c:pt idx="116">
                  <c:v>60000000</c:v>
                </c:pt>
                <c:pt idx="117">
                  <c:v>60000000</c:v>
                </c:pt>
                <c:pt idx="118">
                  <c:v>60000000</c:v>
                </c:pt>
                <c:pt idx="119">
                  <c:v>60000000</c:v>
                </c:pt>
                <c:pt idx="120">
                  <c:v>60000000</c:v>
                </c:pt>
                <c:pt idx="121">
                  <c:v>60000000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60000000</c:v>
                </c:pt>
                <c:pt idx="142">
                  <c:v>60000000</c:v>
                </c:pt>
                <c:pt idx="143">
                  <c:v>0</c:v>
                </c:pt>
                <c:pt idx="144">
                  <c:v>0</c:v>
                </c:pt>
                <c:pt idx="145">
                  <c:v>0</c:v>
                </c:pt>
                <c:pt idx="146">
                  <c:v>0</c:v>
                </c:pt>
                <c:pt idx="147">
                  <c:v>60000000</c:v>
                </c:pt>
                <c:pt idx="148">
                  <c:v>60000000</c:v>
                </c:pt>
                <c:pt idx="149">
                  <c:v>60000000</c:v>
                </c:pt>
                <c:pt idx="150">
                  <c:v>60000000</c:v>
                </c:pt>
                <c:pt idx="151">
                  <c:v>60000000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60000000</c:v>
                </c:pt>
                <c:pt idx="184">
                  <c:v>60000000</c:v>
                </c:pt>
                <c:pt idx="185">
                  <c:v>60000000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60000000</c:v>
                </c:pt>
                <c:pt idx="226">
                  <c:v>60000000</c:v>
                </c:pt>
                <c:pt idx="227">
                  <c:v>60000000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60000000</c:v>
                </c:pt>
                <c:pt idx="253">
                  <c:v>60000000</c:v>
                </c:pt>
                <c:pt idx="254">
                  <c:v>60000000</c:v>
                </c:pt>
                <c:pt idx="255">
                  <c:v>60000000</c:v>
                </c:pt>
                <c:pt idx="256">
                  <c:v>60000000</c:v>
                </c:pt>
                <c:pt idx="257">
                  <c:v>60000000</c:v>
                </c:pt>
                <c:pt idx="258">
                  <c:v>60000000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numCache>
            </c:numRef>
          </c:val>
        </c:ser>
        <c:dLbls/>
        <c:axId val="110962944"/>
        <c:axId val="110981120"/>
      </c:areaChart>
      <c:lineChart>
        <c:grouping val="standard"/>
        <c:ser>
          <c:idx val="5"/>
          <c:order val="0"/>
          <c:tx>
            <c:strRef>
              <c:f>Sheet1!$G$1</c:f>
              <c:strCache>
                <c:ptCount val="1"/>
                <c:pt idx="0">
                  <c:v>美国总负债/GDP(左轴)</c:v>
                </c:pt>
              </c:strCache>
            </c:strRef>
          </c:tx>
          <c:spPr>
            <a:ln w="38100">
              <a:solidFill>
                <a:srgbClr val="0000FF"/>
              </a:solidFill>
              <a:prstDash val="solid"/>
            </a:ln>
          </c:spPr>
          <c:marker>
            <c:symbol val="none"/>
          </c:marker>
          <c:cat>
            <c:numRef>
              <c:f>Sheet1!$A$2:$A$273</c:f>
              <c:numCache>
                <c:formatCode>yyyy/m/d</c:formatCode>
                <c:ptCount val="272"/>
                <c:pt idx="0">
                  <c:v>8736</c:v>
                </c:pt>
                <c:pt idx="1">
                  <c:v>9102</c:v>
                </c:pt>
                <c:pt idx="2">
                  <c:v>9467</c:v>
                </c:pt>
                <c:pt idx="3">
                  <c:v>9832</c:v>
                </c:pt>
                <c:pt idx="4">
                  <c:v>10197</c:v>
                </c:pt>
                <c:pt idx="5">
                  <c:v>10563</c:v>
                </c:pt>
                <c:pt idx="6">
                  <c:v>10928</c:v>
                </c:pt>
                <c:pt idx="7">
                  <c:v>11293</c:v>
                </c:pt>
                <c:pt idx="8">
                  <c:v>11658</c:v>
                </c:pt>
                <c:pt idx="9">
                  <c:v>12024</c:v>
                </c:pt>
                <c:pt idx="10">
                  <c:v>12389</c:v>
                </c:pt>
                <c:pt idx="11">
                  <c:v>12754</c:v>
                </c:pt>
                <c:pt idx="12">
                  <c:v>13119</c:v>
                </c:pt>
                <c:pt idx="13">
                  <c:v>13485</c:v>
                </c:pt>
                <c:pt idx="14">
                  <c:v>13850</c:v>
                </c:pt>
                <c:pt idx="15">
                  <c:v>14215</c:v>
                </c:pt>
                <c:pt idx="16">
                  <c:v>14580</c:v>
                </c:pt>
                <c:pt idx="17">
                  <c:v>14946</c:v>
                </c:pt>
                <c:pt idx="18">
                  <c:v>15311</c:v>
                </c:pt>
                <c:pt idx="19">
                  <c:v>15676</c:v>
                </c:pt>
                <c:pt idx="20">
                  <c:v>16041</c:v>
                </c:pt>
                <c:pt idx="21">
                  <c:v>16407</c:v>
                </c:pt>
                <c:pt idx="22">
                  <c:v>16772</c:v>
                </c:pt>
                <c:pt idx="23">
                  <c:v>17137</c:v>
                </c:pt>
                <c:pt idx="24">
                  <c:v>17502</c:v>
                </c:pt>
                <c:pt idx="25">
                  <c:v>17868</c:v>
                </c:pt>
                <c:pt idx="26">
                  <c:v>18233</c:v>
                </c:pt>
                <c:pt idx="27">
                  <c:v>18598</c:v>
                </c:pt>
                <c:pt idx="28">
                  <c:v>18963</c:v>
                </c:pt>
                <c:pt idx="29">
                  <c:v>19054</c:v>
                </c:pt>
                <c:pt idx="30">
                  <c:v>19146</c:v>
                </c:pt>
                <c:pt idx="31">
                  <c:v>19238</c:v>
                </c:pt>
                <c:pt idx="32">
                  <c:v>19329</c:v>
                </c:pt>
                <c:pt idx="33">
                  <c:v>19419</c:v>
                </c:pt>
                <c:pt idx="34">
                  <c:v>19511</c:v>
                </c:pt>
                <c:pt idx="35">
                  <c:v>19603</c:v>
                </c:pt>
                <c:pt idx="36">
                  <c:v>19694</c:v>
                </c:pt>
                <c:pt idx="37">
                  <c:v>19784</c:v>
                </c:pt>
                <c:pt idx="38">
                  <c:v>19876</c:v>
                </c:pt>
                <c:pt idx="39">
                  <c:v>19968</c:v>
                </c:pt>
                <c:pt idx="40">
                  <c:v>20059</c:v>
                </c:pt>
                <c:pt idx="41">
                  <c:v>20149</c:v>
                </c:pt>
                <c:pt idx="42">
                  <c:v>20241</c:v>
                </c:pt>
                <c:pt idx="43">
                  <c:v>20333</c:v>
                </c:pt>
                <c:pt idx="44">
                  <c:v>20424</c:v>
                </c:pt>
                <c:pt idx="45">
                  <c:v>20515</c:v>
                </c:pt>
                <c:pt idx="46">
                  <c:v>20607</c:v>
                </c:pt>
                <c:pt idx="47">
                  <c:v>20699</c:v>
                </c:pt>
                <c:pt idx="48">
                  <c:v>20790</c:v>
                </c:pt>
                <c:pt idx="49">
                  <c:v>20880</c:v>
                </c:pt>
                <c:pt idx="50">
                  <c:v>20972</c:v>
                </c:pt>
                <c:pt idx="51">
                  <c:v>21064</c:v>
                </c:pt>
                <c:pt idx="52">
                  <c:v>21155</c:v>
                </c:pt>
                <c:pt idx="53">
                  <c:v>21245</c:v>
                </c:pt>
                <c:pt idx="54">
                  <c:v>21337</c:v>
                </c:pt>
                <c:pt idx="55">
                  <c:v>21429</c:v>
                </c:pt>
                <c:pt idx="56">
                  <c:v>21520</c:v>
                </c:pt>
                <c:pt idx="57">
                  <c:v>21610</c:v>
                </c:pt>
                <c:pt idx="58">
                  <c:v>21702</c:v>
                </c:pt>
                <c:pt idx="59">
                  <c:v>21794</c:v>
                </c:pt>
                <c:pt idx="60">
                  <c:v>21885</c:v>
                </c:pt>
                <c:pt idx="61">
                  <c:v>21976</c:v>
                </c:pt>
                <c:pt idx="62">
                  <c:v>22068</c:v>
                </c:pt>
                <c:pt idx="63">
                  <c:v>22160</c:v>
                </c:pt>
                <c:pt idx="64">
                  <c:v>22251</c:v>
                </c:pt>
                <c:pt idx="65">
                  <c:v>22341</c:v>
                </c:pt>
                <c:pt idx="66">
                  <c:v>22433</c:v>
                </c:pt>
                <c:pt idx="67">
                  <c:v>22525</c:v>
                </c:pt>
                <c:pt idx="68">
                  <c:v>22616</c:v>
                </c:pt>
                <c:pt idx="69">
                  <c:v>22706</c:v>
                </c:pt>
                <c:pt idx="70">
                  <c:v>22798</c:v>
                </c:pt>
                <c:pt idx="71">
                  <c:v>22890</c:v>
                </c:pt>
                <c:pt idx="72">
                  <c:v>22981</c:v>
                </c:pt>
                <c:pt idx="73">
                  <c:v>23071</c:v>
                </c:pt>
                <c:pt idx="74">
                  <c:v>23163</c:v>
                </c:pt>
                <c:pt idx="75">
                  <c:v>23255</c:v>
                </c:pt>
                <c:pt idx="76">
                  <c:v>23346</c:v>
                </c:pt>
                <c:pt idx="77">
                  <c:v>23437</c:v>
                </c:pt>
                <c:pt idx="78">
                  <c:v>23529</c:v>
                </c:pt>
                <c:pt idx="79">
                  <c:v>23621</c:v>
                </c:pt>
                <c:pt idx="80">
                  <c:v>23712</c:v>
                </c:pt>
                <c:pt idx="81">
                  <c:v>23802</c:v>
                </c:pt>
                <c:pt idx="82">
                  <c:v>23894</c:v>
                </c:pt>
                <c:pt idx="83">
                  <c:v>23986</c:v>
                </c:pt>
                <c:pt idx="84">
                  <c:v>24077</c:v>
                </c:pt>
                <c:pt idx="85">
                  <c:v>24167</c:v>
                </c:pt>
                <c:pt idx="86">
                  <c:v>24259</c:v>
                </c:pt>
                <c:pt idx="87">
                  <c:v>24351</c:v>
                </c:pt>
                <c:pt idx="88">
                  <c:v>24442</c:v>
                </c:pt>
                <c:pt idx="89">
                  <c:v>24532</c:v>
                </c:pt>
                <c:pt idx="90">
                  <c:v>24624</c:v>
                </c:pt>
                <c:pt idx="91">
                  <c:v>24716</c:v>
                </c:pt>
                <c:pt idx="92">
                  <c:v>24807</c:v>
                </c:pt>
                <c:pt idx="93">
                  <c:v>24898</c:v>
                </c:pt>
                <c:pt idx="94">
                  <c:v>24990</c:v>
                </c:pt>
                <c:pt idx="95">
                  <c:v>25082</c:v>
                </c:pt>
                <c:pt idx="96">
                  <c:v>25173</c:v>
                </c:pt>
                <c:pt idx="97">
                  <c:v>25263</c:v>
                </c:pt>
                <c:pt idx="98">
                  <c:v>25355</c:v>
                </c:pt>
                <c:pt idx="99">
                  <c:v>25447</c:v>
                </c:pt>
                <c:pt idx="100">
                  <c:v>25538</c:v>
                </c:pt>
                <c:pt idx="101">
                  <c:v>25628</c:v>
                </c:pt>
                <c:pt idx="102">
                  <c:v>25720</c:v>
                </c:pt>
                <c:pt idx="103">
                  <c:v>25812</c:v>
                </c:pt>
                <c:pt idx="104">
                  <c:v>25903</c:v>
                </c:pt>
                <c:pt idx="105">
                  <c:v>25993</c:v>
                </c:pt>
                <c:pt idx="106">
                  <c:v>26085</c:v>
                </c:pt>
                <c:pt idx="107">
                  <c:v>26177</c:v>
                </c:pt>
                <c:pt idx="108">
                  <c:v>26268</c:v>
                </c:pt>
                <c:pt idx="109">
                  <c:v>26359</c:v>
                </c:pt>
                <c:pt idx="110">
                  <c:v>26451</c:v>
                </c:pt>
                <c:pt idx="111">
                  <c:v>26543</c:v>
                </c:pt>
                <c:pt idx="112">
                  <c:v>26634</c:v>
                </c:pt>
                <c:pt idx="113">
                  <c:v>26724</c:v>
                </c:pt>
                <c:pt idx="114">
                  <c:v>26816</c:v>
                </c:pt>
                <c:pt idx="115">
                  <c:v>26908</c:v>
                </c:pt>
                <c:pt idx="116">
                  <c:v>26999</c:v>
                </c:pt>
                <c:pt idx="117">
                  <c:v>27089</c:v>
                </c:pt>
                <c:pt idx="118">
                  <c:v>27181</c:v>
                </c:pt>
                <c:pt idx="119">
                  <c:v>27273</c:v>
                </c:pt>
                <c:pt idx="120">
                  <c:v>27364</c:v>
                </c:pt>
                <c:pt idx="121">
                  <c:v>27454</c:v>
                </c:pt>
                <c:pt idx="122">
                  <c:v>27546</c:v>
                </c:pt>
                <c:pt idx="123">
                  <c:v>27638</c:v>
                </c:pt>
                <c:pt idx="124">
                  <c:v>27729</c:v>
                </c:pt>
                <c:pt idx="125">
                  <c:v>27820</c:v>
                </c:pt>
                <c:pt idx="126">
                  <c:v>27912</c:v>
                </c:pt>
                <c:pt idx="127">
                  <c:v>28004</c:v>
                </c:pt>
                <c:pt idx="128">
                  <c:v>28095</c:v>
                </c:pt>
                <c:pt idx="129">
                  <c:v>28185</c:v>
                </c:pt>
                <c:pt idx="130">
                  <c:v>28277</c:v>
                </c:pt>
                <c:pt idx="131">
                  <c:v>28369</c:v>
                </c:pt>
                <c:pt idx="132">
                  <c:v>28460</c:v>
                </c:pt>
                <c:pt idx="133">
                  <c:v>28550</c:v>
                </c:pt>
                <c:pt idx="134">
                  <c:v>28642</c:v>
                </c:pt>
                <c:pt idx="135">
                  <c:v>28734</c:v>
                </c:pt>
                <c:pt idx="136">
                  <c:v>28825</c:v>
                </c:pt>
                <c:pt idx="137">
                  <c:v>28915</c:v>
                </c:pt>
                <c:pt idx="138">
                  <c:v>29007</c:v>
                </c:pt>
                <c:pt idx="139">
                  <c:v>29099</c:v>
                </c:pt>
                <c:pt idx="140">
                  <c:v>29190</c:v>
                </c:pt>
                <c:pt idx="141">
                  <c:v>29281</c:v>
                </c:pt>
                <c:pt idx="142">
                  <c:v>29373</c:v>
                </c:pt>
                <c:pt idx="143">
                  <c:v>29465</c:v>
                </c:pt>
                <c:pt idx="144">
                  <c:v>29556</c:v>
                </c:pt>
                <c:pt idx="145">
                  <c:v>29646</c:v>
                </c:pt>
                <c:pt idx="146">
                  <c:v>29738</c:v>
                </c:pt>
                <c:pt idx="147">
                  <c:v>29830</c:v>
                </c:pt>
                <c:pt idx="148">
                  <c:v>29921</c:v>
                </c:pt>
                <c:pt idx="149">
                  <c:v>30011</c:v>
                </c:pt>
                <c:pt idx="150">
                  <c:v>30103</c:v>
                </c:pt>
                <c:pt idx="151">
                  <c:v>30195</c:v>
                </c:pt>
                <c:pt idx="152">
                  <c:v>30286</c:v>
                </c:pt>
                <c:pt idx="153">
                  <c:v>30376</c:v>
                </c:pt>
                <c:pt idx="154">
                  <c:v>30468</c:v>
                </c:pt>
                <c:pt idx="155">
                  <c:v>30560</c:v>
                </c:pt>
                <c:pt idx="156">
                  <c:v>30651</c:v>
                </c:pt>
                <c:pt idx="157">
                  <c:v>30742</c:v>
                </c:pt>
                <c:pt idx="158">
                  <c:v>30834</c:v>
                </c:pt>
                <c:pt idx="159">
                  <c:v>30926</c:v>
                </c:pt>
                <c:pt idx="160">
                  <c:v>31017</c:v>
                </c:pt>
                <c:pt idx="161">
                  <c:v>31107</c:v>
                </c:pt>
                <c:pt idx="162">
                  <c:v>31199</c:v>
                </c:pt>
                <c:pt idx="163">
                  <c:v>31291</c:v>
                </c:pt>
                <c:pt idx="164">
                  <c:v>31382</c:v>
                </c:pt>
                <c:pt idx="165">
                  <c:v>31472</c:v>
                </c:pt>
                <c:pt idx="166">
                  <c:v>31564</c:v>
                </c:pt>
                <c:pt idx="167">
                  <c:v>31656</c:v>
                </c:pt>
                <c:pt idx="168">
                  <c:v>31747</c:v>
                </c:pt>
                <c:pt idx="169">
                  <c:v>31837</c:v>
                </c:pt>
                <c:pt idx="170">
                  <c:v>31929</c:v>
                </c:pt>
                <c:pt idx="171">
                  <c:v>32021</c:v>
                </c:pt>
                <c:pt idx="172">
                  <c:v>32112</c:v>
                </c:pt>
                <c:pt idx="173">
                  <c:v>32203</c:v>
                </c:pt>
                <c:pt idx="174">
                  <c:v>32295</c:v>
                </c:pt>
                <c:pt idx="175">
                  <c:v>32387</c:v>
                </c:pt>
                <c:pt idx="176">
                  <c:v>32478</c:v>
                </c:pt>
                <c:pt idx="177">
                  <c:v>32568</c:v>
                </c:pt>
                <c:pt idx="178">
                  <c:v>32660</c:v>
                </c:pt>
                <c:pt idx="179">
                  <c:v>32752</c:v>
                </c:pt>
                <c:pt idx="180">
                  <c:v>32843</c:v>
                </c:pt>
                <c:pt idx="181">
                  <c:v>32933</c:v>
                </c:pt>
                <c:pt idx="182">
                  <c:v>33025</c:v>
                </c:pt>
                <c:pt idx="183">
                  <c:v>33117</c:v>
                </c:pt>
                <c:pt idx="184">
                  <c:v>33208</c:v>
                </c:pt>
                <c:pt idx="185">
                  <c:v>33298</c:v>
                </c:pt>
                <c:pt idx="186">
                  <c:v>33390</c:v>
                </c:pt>
                <c:pt idx="187">
                  <c:v>33482</c:v>
                </c:pt>
                <c:pt idx="188">
                  <c:v>33573</c:v>
                </c:pt>
                <c:pt idx="189">
                  <c:v>33664</c:v>
                </c:pt>
                <c:pt idx="190">
                  <c:v>33756</c:v>
                </c:pt>
                <c:pt idx="191">
                  <c:v>33848</c:v>
                </c:pt>
                <c:pt idx="192">
                  <c:v>33939</c:v>
                </c:pt>
                <c:pt idx="193">
                  <c:v>34029</c:v>
                </c:pt>
                <c:pt idx="194">
                  <c:v>34121</c:v>
                </c:pt>
                <c:pt idx="195">
                  <c:v>34213</c:v>
                </c:pt>
                <c:pt idx="196">
                  <c:v>34304</c:v>
                </c:pt>
                <c:pt idx="197">
                  <c:v>34394</c:v>
                </c:pt>
                <c:pt idx="198">
                  <c:v>34486</c:v>
                </c:pt>
                <c:pt idx="199">
                  <c:v>34578</c:v>
                </c:pt>
                <c:pt idx="200">
                  <c:v>34669</c:v>
                </c:pt>
                <c:pt idx="201">
                  <c:v>34759</c:v>
                </c:pt>
                <c:pt idx="202">
                  <c:v>34851</c:v>
                </c:pt>
                <c:pt idx="203">
                  <c:v>34943</c:v>
                </c:pt>
                <c:pt idx="204">
                  <c:v>35034</c:v>
                </c:pt>
                <c:pt idx="205">
                  <c:v>35125</c:v>
                </c:pt>
                <c:pt idx="206">
                  <c:v>35217</c:v>
                </c:pt>
                <c:pt idx="207">
                  <c:v>35309</c:v>
                </c:pt>
                <c:pt idx="208">
                  <c:v>35400</c:v>
                </c:pt>
                <c:pt idx="209">
                  <c:v>35490</c:v>
                </c:pt>
                <c:pt idx="210">
                  <c:v>35582</c:v>
                </c:pt>
                <c:pt idx="211">
                  <c:v>35674</c:v>
                </c:pt>
                <c:pt idx="212">
                  <c:v>35765</c:v>
                </c:pt>
                <c:pt idx="213">
                  <c:v>35855</c:v>
                </c:pt>
                <c:pt idx="214">
                  <c:v>35947</c:v>
                </c:pt>
                <c:pt idx="215">
                  <c:v>36039</c:v>
                </c:pt>
                <c:pt idx="216">
                  <c:v>36130</c:v>
                </c:pt>
                <c:pt idx="217">
                  <c:v>36220</c:v>
                </c:pt>
                <c:pt idx="218">
                  <c:v>36312</c:v>
                </c:pt>
                <c:pt idx="219">
                  <c:v>36404</c:v>
                </c:pt>
                <c:pt idx="220">
                  <c:v>36495</c:v>
                </c:pt>
                <c:pt idx="221">
                  <c:v>36586</c:v>
                </c:pt>
                <c:pt idx="222">
                  <c:v>36678</c:v>
                </c:pt>
                <c:pt idx="223">
                  <c:v>36770</c:v>
                </c:pt>
                <c:pt idx="224">
                  <c:v>36861</c:v>
                </c:pt>
                <c:pt idx="225">
                  <c:v>36951</c:v>
                </c:pt>
                <c:pt idx="226">
                  <c:v>37043</c:v>
                </c:pt>
                <c:pt idx="227">
                  <c:v>37135</c:v>
                </c:pt>
                <c:pt idx="228">
                  <c:v>37226</c:v>
                </c:pt>
                <c:pt idx="229">
                  <c:v>37316</c:v>
                </c:pt>
                <c:pt idx="230">
                  <c:v>37408</c:v>
                </c:pt>
                <c:pt idx="231">
                  <c:v>37500</c:v>
                </c:pt>
                <c:pt idx="232">
                  <c:v>37591</c:v>
                </c:pt>
                <c:pt idx="233">
                  <c:v>37681</c:v>
                </c:pt>
                <c:pt idx="234">
                  <c:v>37773</c:v>
                </c:pt>
                <c:pt idx="235">
                  <c:v>37865</c:v>
                </c:pt>
                <c:pt idx="236">
                  <c:v>37956</c:v>
                </c:pt>
                <c:pt idx="237">
                  <c:v>38047</c:v>
                </c:pt>
                <c:pt idx="238">
                  <c:v>38139</c:v>
                </c:pt>
                <c:pt idx="239">
                  <c:v>38231</c:v>
                </c:pt>
                <c:pt idx="240">
                  <c:v>38322</c:v>
                </c:pt>
                <c:pt idx="241">
                  <c:v>38412</c:v>
                </c:pt>
                <c:pt idx="242">
                  <c:v>38504</c:v>
                </c:pt>
                <c:pt idx="243">
                  <c:v>38596</c:v>
                </c:pt>
                <c:pt idx="244">
                  <c:v>38687</c:v>
                </c:pt>
                <c:pt idx="245">
                  <c:v>38777</c:v>
                </c:pt>
                <c:pt idx="246">
                  <c:v>38869</c:v>
                </c:pt>
                <c:pt idx="247">
                  <c:v>38961</c:v>
                </c:pt>
                <c:pt idx="248">
                  <c:v>39052</c:v>
                </c:pt>
                <c:pt idx="249">
                  <c:v>39142</c:v>
                </c:pt>
                <c:pt idx="250">
                  <c:v>39234</c:v>
                </c:pt>
                <c:pt idx="251">
                  <c:v>39326</c:v>
                </c:pt>
                <c:pt idx="252">
                  <c:v>39417</c:v>
                </c:pt>
                <c:pt idx="253">
                  <c:v>39508</c:v>
                </c:pt>
                <c:pt idx="254">
                  <c:v>39600</c:v>
                </c:pt>
                <c:pt idx="255">
                  <c:v>39692</c:v>
                </c:pt>
                <c:pt idx="256">
                  <c:v>39783</c:v>
                </c:pt>
                <c:pt idx="257">
                  <c:v>39873</c:v>
                </c:pt>
                <c:pt idx="258">
                  <c:v>39965</c:v>
                </c:pt>
                <c:pt idx="259">
                  <c:v>40057</c:v>
                </c:pt>
                <c:pt idx="260">
                  <c:v>40148</c:v>
                </c:pt>
                <c:pt idx="261">
                  <c:v>40238</c:v>
                </c:pt>
                <c:pt idx="262">
                  <c:v>40330</c:v>
                </c:pt>
                <c:pt idx="263">
                  <c:v>40422</c:v>
                </c:pt>
                <c:pt idx="264">
                  <c:v>40513</c:v>
                </c:pt>
                <c:pt idx="265">
                  <c:v>40603</c:v>
                </c:pt>
                <c:pt idx="266">
                  <c:v>40695</c:v>
                </c:pt>
                <c:pt idx="267">
                  <c:v>40787</c:v>
                </c:pt>
                <c:pt idx="268">
                  <c:v>40878</c:v>
                </c:pt>
                <c:pt idx="269">
                  <c:v>40969</c:v>
                </c:pt>
                <c:pt idx="270">
                  <c:v>41061</c:v>
                </c:pt>
                <c:pt idx="271">
                  <c:v>41153</c:v>
                </c:pt>
              </c:numCache>
            </c:numRef>
          </c:cat>
          <c:val>
            <c:numRef>
              <c:f>Sheet1!$G$2:$G$273</c:f>
              <c:numCache>
                <c:formatCode>0.00%</c:formatCode>
                <c:ptCount val="272"/>
                <c:pt idx="0">
                  <c:v>1.6830000000000001</c:v>
                </c:pt>
                <c:pt idx="1">
                  <c:v>1.5129999999999753</c:v>
                </c:pt>
                <c:pt idx="2">
                  <c:v>1.6419999999999753</c:v>
                </c:pt>
                <c:pt idx="3">
                  <c:v>1.6020000000000001</c:v>
                </c:pt>
                <c:pt idx="4">
                  <c:v>1.536</c:v>
                </c:pt>
                <c:pt idx="5">
                  <c:v>1.794</c:v>
                </c:pt>
                <c:pt idx="6">
                  <c:v>1.788</c:v>
                </c:pt>
                <c:pt idx="7">
                  <c:v>1.625</c:v>
                </c:pt>
                <c:pt idx="8">
                  <c:v>1.8320000000000001</c:v>
                </c:pt>
                <c:pt idx="9">
                  <c:v>2.1</c:v>
                </c:pt>
                <c:pt idx="10">
                  <c:v>2.5419999999999998</c:v>
                </c:pt>
                <c:pt idx="11">
                  <c:v>2.7</c:v>
                </c:pt>
                <c:pt idx="12">
                  <c:v>2.15</c:v>
                </c:pt>
                <c:pt idx="13">
                  <c:v>2.0759999999999987</c:v>
                </c:pt>
                <c:pt idx="14">
                  <c:v>1.8640000000000001</c:v>
                </c:pt>
                <c:pt idx="15">
                  <c:v>1.7229999999999728</c:v>
                </c:pt>
                <c:pt idx="16">
                  <c:v>1.8140000000000001</c:v>
                </c:pt>
                <c:pt idx="17">
                  <c:v>1.7449999999999755</c:v>
                </c:pt>
                <c:pt idx="18">
                  <c:v>1.716</c:v>
                </c:pt>
                <c:pt idx="19">
                  <c:v>1.613</c:v>
                </c:pt>
                <c:pt idx="20">
                  <c:v>1.423999999999956</c:v>
                </c:pt>
                <c:pt idx="21">
                  <c:v>1.583</c:v>
                </c:pt>
                <c:pt idx="22">
                  <c:v>1.5720000000000001</c:v>
                </c:pt>
                <c:pt idx="23">
                  <c:v>1.663</c:v>
                </c:pt>
                <c:pt idx="24">
                  <c:v>1.548</c:v>
                </c:pt>
                <c:pt idx="25">
                  <c:v>1.4449999999999721</c:v>
                </c:pt>
                <c:pt idx="26">
                  <c:v>1.482</c:v>
                </c:pt>
                <c:pt idx="27">
                  <c:v>1.5449999999999779</c:v>
                </c:pt>
                <c:pt idx="28">
                  <c:v>1.361</c:v>
                </c:pt>
                <c:pt idx="29">
                  <c:v>1.304999999999978</c:v>
                </c:pt>
                <c:pt idx="30">
                  <c:v>1.3295999999999752</c:v>
                </c:pt>
                <c:pt idx="31">
                  <c:v>1.3285</c:v>
                </c:pt>
                <c:pt idx="32">
                  <c:v>1.3050999999999779</c:v>
                </c:pt>
                <c:pt idx="33">
                  <c:v>1.3033999999999752</c:v>
                </c:pt>
                <c:pt idx="34">
                  <c:v>1.3127</c:v>
                </c:pt>
                <c:pt idx="35">
                  <c:v>1.3454999999999766</c:v>
                </c:pt>
                <c:pt idx="36">
                  <c:v>1.3746</c:v>
                </c:pt>
                <c:pt idx="37">
                  <c:v>1.3888</c:v>
                </c:pt>
                <c:pt idx="38">
                  <c:v>1.4019999999999539</c:v>
                </c:pt>
                <c:pt idx="39">
                  <c:v>1.3994</c:v>
                </c:pt>
                <c:pt idx="40">
                  <c:v>1.3914</c:v>
                </c:pt>
                <c:pt idx="41">
                  <c:v>1.3658999999999752</c:v>
                </c:pt>
                <c:pt idx="42">
                  <c:v>1.3652</c:v>
                </c:pt>
                <c:pt idx="43">
                  <c:v>1.3620000000000001</c:v>
                </c:pt>
                <c:pt idx="44">
                  <c:v>1.3663000000000001</c:v>
                </c:pt>
                <c:pt idx="45">
                  <c:v>1.3793</c:v>
                </c:pt>
                <c:pt idx="46">
                  <c:v>1.3735999999999779</c:v>
                </c:pt>
                <c:pt idx="47">
                  <c:v>1.3737999999999755</c:v>
                </c:pt>
                <c:pt idx="48">
                  <c:v>1.3646</c:v>
                </c:pt>
                <c:pt idx="49">
                  <c:v>1.3607</c:v>
                </c:pt>
                <c:pt idx="50">
                  <c:v>1.3645</c:v>
                </c:pt>
                <c:pt idx="51">
                  <c:v>1.365399999999978</c:v>
                </c:pt>
                <c:pt idx="52">
                  <c:v>1.3926000000000001</c:v>
                </c:pt>
                <c:pt idx="53">
                  <c:v>1.4339999999999562</c:v>
                </c:pt>
                <c:pt idx="54">
                  <c:v>1.4417999999999604</c:v>
                </c:pt>
                <c:pt idx="55">
                  <c:v>1.4120999999999757</c:v>
                </c:pt>
                <c:pt idx="56">
                  <c:v>1.4052999999999622</c:v>
                </c:pt>
                <c:pt idx="57">
                  <c:v>1.4011999999999638</c:v>
                </c:pt>
                <c:pt idx="58">
                  <c:v>1.3983000000000001</c:v>
                </c:pt>
                <c:pt idx="59">
                  <c:v>1.4262999999999753</c:v>
                </c:pt>
                <c:pt idx="60">
                  <c:v>1.4394999999999643</c:v>
                </c:pt>
                <c:pt idx="61">
                  <c:v>1.4224999999999743</c:v>
                </c:pt>
                <c:pt idx="62">
                  <c:v>1.4462999999999768</c:v>
                </c:pt>
                <c:pt idx="63">
                  <c:v>1.4553999999999674</c:v>
                </c:pt>
                <c:pt idx="64">
                  <c:v>1.4898999999999643</c:v>
                </c:pt>
                <c:pt idx="65">
                  <c:v>1.492399999999978</c:v>
                </c:pt>
                <c:pt idx="66">
                  <c:v>1.4809999999999737</c:v>
                </c:pt>
                <c:pt idx="67">
                  <c:v>1.4795999999999674</c:v>
                </c:pt>
                <c:pt idx="68">
                  <c:v>1.4726999999999753</c:v>
                </c:pt>
                <c:pt idx="69">
                  <c:v>1.462</c:v>
                </c:pt>
                <c:pt idx="70">
                  <c:v>1.4701</c:v>
                </c:pt>
                <c:pt idx="71">
                  <c:v>1.4737999999999636</c:v>
                </c:pt>
                <c:pt idx="72">
                  <c:v>1.4969999999999755</c:v>
                </c:pt>
                <c:pt idx="73">
                  <c:v>1.4969999999999755</c:v>
                </c:pt>
                <c:pt idx="74">
                  <c:v>1.5052999999999721</c:v>
                </c:pt>
                <c:pt idx="75">
                  <c:v>1.4973999999999721</c:v>
                </c:pt>
                <c:pt idx="76">
                  <c:v>1.5062</c:v>
                </c:pt>
                <c:pt idx="77">
                  <c:v>1.4936999999999674</c:v>
                </c:pt>
                <c:pt idx="78">
                  <c:v>1.5018999999999665</c:v>
                </c:pt>
                <c:pt idx="79">
                  <c:v>1.503099999999975</c:v>
                </c:pt>
                <c:pt idx="80">
                  <c:v>1.5224</c:v>
                </c:pt>
                <c:pt idx="81">
                  <c:v>1.5075999999999703</c:v>
                </c:pt>
                <c:pt idx="82">
                  <c:v>1.508599999999978</c:v>
                </c:pt>
                <c:pt idx="83">
                  <c:v>1.4954999999999703</c:v>
                </c:pt>
                <c:pt idx="84">
                  <c:v>1.4806999999999753</c:v>
                </c:pt>
                <c:pt idx="85">
                  <c:v>1.4669999999999721</c:v>
                </c:pt>
                <c:pt idx="86">
                  <c:v>1.4785999999999762</c:v>
                </c:pt>
                <c:pt idx="87">
                  <c:v>1.4734999999999674</c:v>
                </c:pt>
                <c:pt idx="88">
                  <c:v>1.4713999999999687</c:v>
                </c:pt>
                <c:pt idx="89">
                  <c:v>1.4731999999999721</c:v>
                </c:pt>
                <c:pt idx="90">
                  <c:v>1.4766999999999753</c:v>
                </c:pt>
                <c:pt idx="91">
                  <c:v>1.4797999999999647</c:v>
                </c:pt>
                <c:pt idx="92">
                  <c:v>1.4869999999999746</c:v>
                </c:pt>
                <c:pt idx="93">
                  <c:v>1.4705999999999753</c:v>
                </c:pt>
                <c:pt idx="94">
                  <c:v>1.4563999999999766</c:v>
                </c:pt>
                <c:pt idx="95">
                  <c:v>1.4617999999999614</c:v>
                </c:pt>
                <c:pt idx="96">
                  <c:v>1.4664999999999762</c:v>
                </c:pt>
                <c:pt idx="97">
                  <c:v>1.4556999999999627</c:v>
                </c:pt>
                <c:pt idx="98">
                  <c:v>1.4581</c:v>
                </c:pt>
                <c:pt idx="99">
                  <c:v>1.4618999999999609</c:v>
                </c:pt>
                <c:pt idx="100">
                  <c:v>1.4838999999999631</c:v>
                </c:pt>
                <c:pt idx="101">
                  <c:v>1.4912999999999721</c:v>
                </c:pt>
                <c:pt idx="102">
                  <c:v>1.4953999999999721</c:v>
                </c:pt>
                <c:pt idx="103">
                  <c:v>1.496</c:v>
                </c:pt>
                <c:pt idx="104">
                  <c:v>1.5194999999999721</c:v>
                </c:pt>
                <c:pt idx="105">
                  <c:v>1.4829999999999739</c:v>
                </c:pt>
                <c:pt idx="106">
                  <c:v>1.4888999999999752</c:v>
                </c:pt>
                <c:pt idx="107">
                  <c:v>1.4985999999999779</c:v>
                </c:pt>
                <c:pt idx="108">
                  <c:v>1.5194999999999721</c:v>
                </c:pt>
                <c:pt idx="109">
                  <c:v>1.5037999999999674</c:v>
                </c:pt>
                <c:pt idx="110">
                  <c:v>1.4921</c:v>
                </c:pt>
                <c:pt idx="111">
                  <c:v>1.4986999999999771</c:v>
                </c:pt>
                <c:pt idx="112">
                  <c:v>1.5027999999999762</c:v>
                </c:pt>
                <c:pt idx="113">
                  <c:v>1.4974999999999707</c:v>
                </c:pt>
                <c:pt idx="114">
                  <c:v>1.5023</c:v>
                </c:pt>
                <c:pt idx="115">
                  <c:v>1.5232999999999746</c:v>
                </c:pt>
                <c:pt idx="116">
                  <c:v>1.5161</c:v>
                </c:pt>
                <c:pt idx="117">
                  <c:v>1.5367</c:v>
                </c:pt>
                <c:pt idx="118">
                  <c:v>1.5431999999999753</c:v>
                </c:pt>
                <c:pt idx="119">
                  <c:v>1.5564</c:v>
                </c:pt>
                <c:pt idx="120">
                  <c:v>1.5507</c:v>
                </c:pt>
                <c:pt idx="121">
                  <c:v>1.5603</c:v>
                </c:pt>
                <c:pt idx="122">
                  <c:v>1.5541</c:v>
                </c:pt>
                <c:pt idx="123">
                  <c:v>1.5304</c:v>
                </c:pt>
                <c:pt idx="124">
                  <c:v>1.5265</c:v>
                </c:pt>
                <c:pt idx="125">
                  <c:v>1.5150999999999752</c:v>
                </c:pt>
                <c:pt idx="126">
                  <c:v>1.5265</c:v>
                </c:pt>
                <c:pt idx="127">
                  <c:v>1.535799999999971</c:v>
                </c:pt>
                <c:pt idx="128">
                  <c:v>1.5409999999999777</c:v>
                </c:pt>
                <c:pt idx="129">
                  <c:v>1.540899999999978</c:v>
                </c:pt>
                <c:pt idx="130">
                  <c:v>1.534999999999977</c:v>
                </c:pt>
                <c:pt idx="131">
                  <c:v>1.5381</c:v>
                </c:pt>
                <c:pt idx="132">
                  <c:v>1.5594999999999755</c:v>
                </c:pt>
                <c:pt idx="133">
                  <c:v>1.5827</c:v>
                </c:pt>
                <c:pt idx="134">
                  <c:v>1.5502</c:v>
                </c:pt>
                <c:pt idx="135">
                  <c:v>1.5574999999999755</c:v>
                </c:pt>
                <c:pt idx="136">
                  <c:v>1.562999999999978</c:v>
                </c:pt>
                <c:pt idx="137">
                  <c:v>1.5786</c:v>
                </c:pt>
                <c:pt idx="138">
                  <c:v>1.589799999999975</c:v>
                </c:pt>
                <c:pt idx="139">
                  <c:v>1.5985</c:v>
                </c:pt>
                <c:pt idx="140">
                  <c:v>1.607</c:v>
                </c:pt>
                <c:pt idx="141">
                  <c:v>1.6143000000000001</c:v>
                </c:pt>
                <c:pt idx="142">
                  <c:v>1.6442000000000001</c:v>
                </c:pt>
                <c:pt idx="143">
                  <c:v>1.647699999999978</c:v>
                </c:pt>
                <c:pt idx="144">
                  <c:v>1.6198999999999752</c:v>
                </c:pt>
                <c:pt idx="145">
                  <c:v>1.5854999999999755</c:v>
                </c:pt>
                <c:pt idx="146">
                  <c:v>1.6180000000000001</c:v>
                </c:pt>
                <c:pt idx="147">
                  <c:v>1.6156999999999762</c:v>
                </c:pt>
                <c:pt idx="148">
                  <c:v>1.6449</c:v>
                </c:pt>
                <c:pt idx="149">
                  <c:v>1.681</c:v>
                </c:pt>
                <c:pt idx="150">
                  <c:v>1.6942999999999999</c:v>
                </c:pt>
                <c:pt idx="151">
                  <c:v>1.7166999999999752</c:v>
                </c:pt>
                <c:pt idx="152">
                  <c:v>1.7408999999999752</c:v>
                </c:pt>
                <c:pt idx="153">
                  <c:v>1.75</c:v>
                </c:pt>
                <c:pt idx="154">
                  <c:v>1.7510999999999748</c:v>
                </c:pt>
                <c:pt idx="155">
                  <c:v>1.752499999999978</c:v>
                </c:pt>
                <c:pt idx="156">
                  <c:v>1.7524</c:v>
                </c:pt>
                <c:pt idx="157">
                  <c:v>1.7569999999999752</c:v>
                </c:pt>
                <c:pt idx="158">
                  <c:v>1.7775999999999721</c:v>
                </c:pt>
                <c:pt idx="159">
                  <c:v>1.8055999999999737</c:v>
                </c:pt>
                <c:pt idx="160">
                  <c:v>1.84</c:v>
                </c:pt>
                <c:pt idx="161">
                  <c:v>1.8694</c:v>
                </c:pt>
                <c:pt idx="162">
                  <c:v>1.9036</c:v>
                </c:pt>
                <c:pt idx="163">
                  <c:v>1.9320999999999999</c:v>
                </c:pt>
                <c:pt idx="164">
                  <c:v>1.9941000000000235</c:v>
                </c:pt>
                <c:pt idx="165">
                  <c:v>2.0159999999999987</c:v>
                </c:pt>
                <c:pt idx="166">
                  <c:v>2.069</c:v>
                </c:pt>
                <c:pt idx="167">
                  <c:v>2.1074000000000002</c:v>
                </c:pt>
                <c:pt idx="168">
                  <c:v>2.1573000000000002</c:v>
                </c:pt>
                <c:pt idx="169">
                  <c:v>2.1793999999999998</c:v>
                </c:pt>
                <c:pt idx="170">
                  <c:v>2.2044000000000001</c:v>
                </c:pt>
                <c:pt idx="171">
                  <c:v>2.2197</c:v>
                </c:pt>
                <c:pt idx="172">
                  <c:v>2.2147000000000001</c:v>
                </c:pt>
                <c:pt idx="173">
                  <c:v>2.2334000000000001</c:v>
                </c:pt>
                <c:pt idx="174">
                  <c:v>2.2381000000000002</c:v>
                </c:pt>
                <c:pt idx="175">
                  <c:v>2.2484999999999999</c:v>
                </c:pt>
                <c:pt idx="176">
                  <c:v>2.2578999999999998</c:v>
                </c:pt>
                <c:pt idx="177">
                  <c:v>2.2652999999999999</c:v>
                </c:pt>
                <c:pt idx="178">
                  <c:v>2.2665999999999999</c:v>
                </c:pt>
                <c:pt idx="179">
                  <c:v>2.2707000000000002</c:v>
                </c:pt>
                <c:pt idx="180">
                  <c:v>2.2986</c:v>
                </c:pt>
                <c:pt idx="181">
                  <c:v>2.2938000000000001</c:v>
                </c:pt>
                <c:pt idx="182">
                  <c:v>2.2965</c:v>
                </c:pt>
                <c:pt idx="183">
                  <c:v>2.3106999999999767</c:v>
                </c:pt>
                <c:pt idx="184">
                  <c:v>2.3531999999999997</c:v>
                </c:pt>
                <c:pt idx="185">
                  <c:v>2.3631000000000002</c:v>
                </c:pt>
                <c:pt idx="186">
                  <c:v>2.3559999999999977</c:v>
                </c:pt>
                <c:pt idx="187">
                  <c:v>2.3532999999999977</c:v>
                </c:pt>
                <c:pt idx="188">
                  <c:v>2.3655999999999997</c:v>
                </c:pt>
                <c:pt idx="189">
                  <c:v>2.3605</c:v>
                </c:pt>
                <c:pt idx="190">
                  <c:v>2.3525999999999967</c:v>
                </c:pt>
                <c:pt idx="191">
                  <c:v>2.3531</c:v>
                </c:pt>
                <c:pt idx="192">
                  <c:v>2.3413999999999997</c:v>
                </c:pt>
                <c:pt idx="193">
                  <c:v>2.3529999999999927</c:v>
                </c:pt>
                <c:pt idx="194">
                  <c:v>2.3649999999999998</c:v>
                </c:pt>
                <c:pt idx="195">
                  <c:v>2.3898999999999977</c:v>
                </c:pt>
                <c:pt idx="196">
                  <c:v>2.3893</c:v>
                </c:pt>
                <c:pt idx="197">
                  <c:v>2.392699999999937</c:v>
                </c:pt>
                <c:pt idx="198">
                  <c:v>2.3858999999999977</c:v>
                </c:pt>
                <c:pt idx="199">
                  <c:v>2.3949999999999987</c:v>
                </c:pt>
                <c:pt idx="200">
                  <c:v>2.3969999999999967</c:v>
                </c:pt>
                <c:pt idx="201">
                  <c:v>2.4135</c:v>
                </c:pt>
                <c:pt idx="202">
                  <c:v>2.4449999999999998</c:v>
                </c:pt>
                <c:pt idx="203">
                  <c:v>2.4524999999999433</c:v>
                </c:pt>
                <c:pt idx="204">
                  <c:v>2.4665999999999997</c:v>
                </c:pt>
                <c:pt idx="205">
                  <c:v>2.4771999999999998</c:v>
                </c:pt>
                <c:pt idx="206">
                  <c:v>2.4753999999999987</c:v>
                </c:pt>
                <c:pt idx="207">
                  <c:v>2.4859</c:v>
                </c:pt>
                <c:pt idx="208">
                  <c:v>2.4832000000000001</c:v>
                </c:pt>
                <c:pt idx="209">
                  <c:v>2.4834999999999998</c:v>
                </c:pt>
                <c:pt idx="210">
                  <c:v>2.488</c:v>
                </c:pt>
                <c:pt idx="211">
                  <c:v>2.4903</c:v>
                </c:pt>
                <c:pt idx="212">
                  <c:v>2.5076999999999998</c:v>
                </c:pt>
                <c:pt idx="213">
                  <c:v>2.5392999999999977</c:v>
                </c:pt>
                <c:pt idx="214">
                  <c:v>2.5785</c:v>
                </c:pt>
                <c:pt idx="215">
                  <c:v>2.5865</c:v>
                </c:pt>
                <c:pt idx="216">
                  <c:v>2.5935999999999999</c:v>
                </c:pt>
                <c:pt idx="217">
                  <c:v>2.6254</c:v>
                </c:pt>
                <c:pt idx="218">
                  <c:v>2.6469999999999998</c:v>
                </c:pt>
                <c:pt idx="219">
                  <c:v>2.6665999999999999</c:v>
                </c:pt>
                <c:pt idx="220">
                  <c:v>2.6515999999999997</c:v>
                </c:pt>
                <c:pt idx="221">
                  <c:v>2.6682999999999999</c:v>
                </c:pt>
                <c:pt idx="222">
                  <c:v>2.6469</c:v>
                </c:pt>
                <c:pt idx="223">
                  <c:v>2.669</c:v>
                </c:pt>
                <c:pt idx="224">
                  <c:v>2.6859000000000002</c:v>
                </c:pt>
                <c:pt idx="225">
                  <c:v>2.7416</c:v>
                </c:pt>
                <c:pt idx="226">
                  <c:v>2.7408000000000001</c:v>
                </c:pt>
                <c:pt idx="227">
                  <c:v>2.7949999999999999</c:v>
                </c:pt>
                <c:pt idx="228">
                  <c:v>2.8331999999999997</c:v>
                </c:pt>
                <c:pt idx="229">
                  <c:v>2.8502999999999967</c:v>
                </c:pt>
                <c:pt idx="230">
                  <c:v>2.8751999999999978</c:v>
                </c:pt>
                <c:pt idx="231">
                  <c:v>2.9011999999999998</c:v>
                </c:pt>
                <c:pt idx="232">
                  <c:v>2.9627999999999997</c:v>
                </c:pt>
                <c:pt idx="233">
                  <c:v>2.9863</c:v>
                </c:pt>
                <c:pt idx="234">
                  <c:v>3.0236999999999998</c:v>
                </c:pt>
                <c:pt idx="235">
                  <c:v>3.0167999999999977</c:v>
                </c:pt>
                <c:pt idx="236">
                  <c:v>3.04</c:v>
                </c:pt>
                <c:pt idx="237">
                  <c:v>3.1164999999999967</c:v>
                </c:pt>
                <c:pt idx="238">
                  <c:v>3.1379999999999999</c:v>
                </c:pt>
                <c:pt idx="239">
                  <c:v>3.1583000000000001</c:v>
                </c:pt>
                <c:pt idx="240">
                  <c:v>3.1911</c:v>
                </c:pt>
                <c:pt idx="241">
                  <c:v>3.1957</c:v>
                </c:pt>
                <c:pt idx="242">
                  <c:v>3.2319999999999998</c:v>
                </c:pt>
                <c:pt idx="243">
                  <c:v>3.2286999999999999</c:v>
                </c:pt>
                <c:pt idx="244">
                  <c:v>3.2665000000000002</c:v>
                </c:pt>
                <c:pt idx="245">
                  <c:v>3.2804000000000002</c:v>
                </c:pt>
                <c:pt idx="246">
                  <c:v>3.3185999999999987</c:v>
                </c:pt>
                <c:pt idx="247">
                  <c:v>3.3586999999999967</c:v>
                </c:pt>
                <c:pt idx="248">
                  <c:v>3.3997999999999977</c:v>
                </c:pt>
                <c:pt idx="249">
                  <c:v>3.4449999999999998</c:v>
                </c:pt>
                <c:pt idx="250">
                  <c:v>3.4703999999999997</c:v>
                </c:pt>
                <c:pt idx="251">
                  <c:v>3.5285000000000002</c:v>
                </c:pt>
                <c:pt idx="252">
                  <c:v>3.5726999999999967</c:v>
                </c:pt>
                <c:pt idx="253">
                  <c:v>3.6246999999999998</c:v>
                </c:pt>
                <c:pt idx="254">
                  <c:v>3.6265999999999998</c:v>
                </c:pt>
                <c:pt idx="255">
                  <c:v>3.6810999999999998</c:v>
                </c:pt>
                <c:pt idx="256">
                  <c:v>3.7858000000000001</c:v>
                </c:pt>
                <c:pt idx="257">
                  <c:v>3.8545999999999987</c:v>
                </c:pt>
                <c:pt idx="258">
                  <c:v>3.8557999999999977</c:v>
                </c:pt>
                <c:pt idx="259">
                  <c:v>3.8239000000000001</c:v>
                </c:pt>
                <c:pt idx="260">
                  <c:v>3.7650000000000001</c:v>
                </c:pt>
                <c:pt idx="261">
                  <c:v>3.6974999999999998</c:v>
                </c:pt>
                <c:pt idx="262">
                  <c:v>3.6648999999999998</c:v>
                </c:pt>
                <c:pt idx="263">
                  <c:v>3.6395999999999997</c:v>
                </c:pt>
                <c:pt idx="264">
                  <c:v>3.6343999999999999</c:v>
                </c:pt>
                <c:pt idx="265">
                  <c:v>3.6339000000000001</c:v>
                </c:pt>
                <c:pt idx="266">
                  <c:v>3.5937000000000001</c:v>
                </c:pt>
                <c:pt idx="267">
                  <c:v>3.5733000000000001</c:v>
                </c:pt>
                <c:pt idx="268">
                  <c:v>3.5579000000000001</c:v>
                </c:pt>
                <c:pt idx="269">
                  <c:v>3.5465999999999998</c:v>
                </c:pt>
                <c:pt idx="270">
                  <c:v>3.5406</c:v>
                </c:pt>
              </c:numCache>
            </c:numRef>
          </c:val>
          <c:smooth val="1"/>
        </c:ser>
        <c:dLbls/>
        <c:marker val="1"/>
        <c:axId val="110962944"/>
        <c:axId val="110981120"/>
      </c:lineChart>
      <c:lineChart>
        <c:grouping val="standard"/>
        <c:ser>
          <c:idx val="8"/>
          <c:order val="1"/>
          <c:tx>
            <c:strRef>
              <c:f>Sheet1!$H$1</c:f>
              <c:strCache>
                <c:ptCount val="1"/>
                <c:pt idx="0">
                  <c:v>美国GDP同比增速(右轴)</c:v>
                </c:pt>
              </c:strCache>
            </c:strRef>
          </c:tx>
          <c:spPr>
            <a:ln w="12678">
              <a:solidFill>
                <a:srgbClr val="FF0000"/>
              </a:solidFill>
              <a:prstDash val="solid"/>
            </a:ln>
          </c:spPr>
          <c:marker>
            <c:symbol val="none"/>
          </c:marker>
          <c:cat>
            <c:numRef>
              <c:f>Sheet1!$A$2:$A$273</c:f>
              <c:numCache>
                <c:formatCode>yyyy/m/d</c:formatCode>
                <c:ptCount val="272"/>
                <c:pt idx="0">
                  <c:v>8736</c:v>
                </c:pt>
                <c:pt idx="1">
                  <c:v>9102</c:v>
                </c:pt>
                <c:pt idx="2">
                  <c:v>9467</c:v>
                </c:pt>
                <c:pt idx="3">
                  <c:v>9832</c:v>
                </c:pt>
                <c:pt idx="4">
                  <c:v>10197</c:v>
                </c:pt>
                <c:pt idx="5">
                  <c:v>10563</c:v>
                </c:pt>
                <c:pt idx="6">
                  <c:v>10928</c:v>
                </c:pt>
                <c:pt idx="7">
                  <c:v>11293</c:v>
                </c:pt>
                <c:pt idx="8">
                  <c:v>11658</c:v>
                </c:pt>
                <c:pt idx="9">
                  <c:v>12024</c:v>
                </c:pt>
                <c:pt idx="10">
                  <c:v>12389</c:v>
                </c:pt>
                <c:pt idx="11">
                  <c:v>12754</c:v>
                </c:pt>
                <c:pt idx="12">
                  <c:v>13119</c:v>
                </c:pt>
                <c:pt idx="13">
                  <c:v>13485</c:v>
                </c:pt>
                <c:pt idx="14">
                  <c:v>13850</c:v>
                </c:pt>
                <c:pt idx="15">
                  <c:v>14215</c:v>
                </c:pt>
                <c:pt idx="16">
                  <c:v>14580</c:v>
                </c:pt>
                <c:pt idx="17">
                  <c:v>14946</c:v>
                </c:pt>
                <c:pt idx="18">
                  <c:v>15311</c:v>
                </c:pt>
                <c:pt idx="19">
                  <c:v>15676</c:v>
                </c:pt>
                <c:pt idx="20">
                  <c:v>16041</c:v>
                </c:pt>
                <c:pt idx="21">
                  <c:v>16407</c:v>
                </c:pt>
                <c:pt idx="22">
                  <c:v>16772</c:v>
                </c:pt>
                <c:pt idx="23">
                  <c:v>17137</c:v>
                </c:pt>
                <c:pt idx="24">
                  <c:v>17502</c:v>
                </c:pt>
                <c:pt idx="25">
                  <c:v>17868</c:v>
                </c:pt>
                <c:pt idx="26">
                  <c:v>18233</c:v>
                </c:pt>
                <c:pt idx="27">
                  <c:v>18598</c:v>
                </c:pt>
                <c:pt idx="28">
                  <c:v>18963</c:v>
                </c:pt>
                <c:pt idx="29">
                  <c:v>19054</c:v>
                </c:pt>
                <c:pt idx="30">
                  <c:v>19146</c:v>
                </c:pt>
                <c:pt idx="31">
                  <c:v>19238</c:v>
                </c:pt>
                <c:pt idx="32">
                  <c:v>19329</c:v>
                </c:pt>
                <c:pt idx="33">
                  <c:v>19419</c:v>
                </c:pt>
                <c:pt idx="34">
                  <c:v>19511</c:v>
                </c:pt>
                <c:pt idx="35">
                  <c:v>19603</c:v>
                </c:pt>
                <c:pt idx="36">
                  <c:v>19694</c:v>
                </c:pt>
                <c:pt idx="37">
                  <c:v>19784</c:v>
                </c:pt>
                <c:pt idx="38">
                  <c:v>19876</c:v>
                </c:pt>
                <c:pt idx="39">
                  <c:v>19968</c:v>
                </c:pt>
                <c:pt idx="40">
                  <c:v>20059</c:v>
                </c:pt>
                <c:pt idx="41">
                  <c:v>20149</c:v>
                </c:pt>
                <c:pt idx="42">
                  <c:v>20241</c:v>
                </c:pt>
                <c:pt idx="43">
                  <c:v>20333</c:v>
                </c:pt>
                <c:pt idx="44">
                  <c:v>20424</c:v>
                </c:pt>
                <c:pt idx="45">
                  <c:v>20515</c:v>
                </c:pt>
                <c:pt idx="46">
                  <c:v>20607</c:v>
                </c:pt>
                <c:pt idx="47">
                  <c:v>20699</c:v>
                </c:pt>
                <c:pt idx="48">
                  <c:v>20790</c:v>
                </c:pt>
                <c:pt idx="49">
                  <c:v>20880</c:v>
                </c:pt>
                <c:pt idx="50">
                  <c:v>20972</c:v>
                </c:pt>
                <c:pt idx="51">
                  <c:v>21064</c:v>
                </c:pt>
                <c:pt idx="52">
                  <c:v>21155</c:v>
                </c:pt>
                <c:pt idx="53">
                  <c:v>21245</c:v>
                </c:pt>
                <c:pt idx="54">
                  <c:v>21337</c:v>
                </c:pt>
                <c:pt idx="55">
                  <c:v>21429</c:v>
                </c:pt>
                <c:pt idx="56">
                  <c:v>21520</c:v>
                </c:pt>
                <c:pt idx="57">
                  <c:v>21610</c:v>
                </c:pt>
                <c:pt idx="58">
                  <c:v>21702</c:v>
                </c:pt>
                <c:pt idx="59">
                  <c:v>21794</c:v>
                </c:pt>
                <c:pt idx="60">
                  <c:v>21885</c:v>
                </c:pt>
                <c:pt idx="61">
                  <c:v>21976</c:v>
                </c:pt>
                <c:pt idx="62">
                  <c:v>22068</c:v>
                </c:pt>
                <c:pt idx="63">
                  <c:v>22160</c:v>
                </c:pt>
                <c:pt idx="64">
                  <c:v>22251</c:v>
                </c:pt>
                <c:pt idx="65">
                  <c:v>22341</c:v>
                </c:pt>
                <c:pt idx="66">
                  <c:v>22433</c:v>
                </c:pt>
                <c:pt idx="67">
                  <c:v>22525</c:v>
                </c:pt>
                <c:pt idx="68">
                  <c:v>22616</c:v>
                </c:pt>
                <c:pt idx="69">
                  <c:v>22706</c:v>
                </c:pt>
                <c:pt idx="70">
                  <c:v>22798</c:v>
                </c:pt>
                <c:pt idx="71">
                  <c:v>22890</c:v>
                </c:pt>
                <c:pt idx="72">
                  <c:v>22981</c:v>
                </c:pt>
                <c:pt idx="73">
                  <c:v>23071</c:v>
                </c:pt>
                <c:pt idx="74">
                  <c:v>23163</c:v>
                </c:pt>
                <c:pt idx="75">
                  <c:v>23255</c:v>
                </c:pt>
                <c:pt idx="76">
                  <c:v>23346</c:v>
                </c:pt>
                <c:pt idx="77">
                  <c:v>23437</c:v>
                </c:pt>
                <c:pt idx="78">
                  <c:v>23529</c:v>
                </c:pt>
                <c:pt idx="79">
                  <c:v>23621</c:v>
                </c:pt>
                <c:pt idx="80">
                  <c:v>23712</c:v>
                </c:pt>
                <c:pt idx="81">
                  <c:v>23802</c:v>
                </c:pt>
                <c:pt idx="82">
                  <c:v>23894</c:v>
                </c:pt>
                <c:pt idx="83">
                  <c:v>23986</c:v>
                </c:pt>
                <c:pt idx="84">
                  <c:v>24077</c:v>
                </c:pt>
                <c:pt idx="85">
                  <c:v>24167</c:v>
                </c:pt>
                <c:pt idx="86">
                  <c:v>24259</c:v>
                </c:pt>
                <c:pt idx="87">
                  <c:v>24351</c:v>
                </c:pt>
                <c:pt idx="88">
                  <c:v>24442</c:v>
                </c:pt>
                <c:pt idx="89">
                  <c:v>24532</c:v>
                </c:pt>
                <c:pt idx="90">
                  <c:v>24624</c:v>
                </c:pt>
                <c:pt idx="91">
                  <c:v>24716</c:v>
                </c:pt>
                <c:pt idx="92">
                  <c:v>24807</c:v>
                </c:pt>
                <c:pt idx="93">
                  <c:v>24898</c:v>
                </c:pt>
                <c:pt idx="94">
                  <c:v>24990</c:v>
                </c:pt>
                <c:pt idx="95">
                  <c:v>25082</c:v>
                </c:pt>
                <c:pt idx="96">
                  <c:v>25173</c:v>
                </c:pt>
                <c:pt idx="97">
                  <c:v>25263</c:v>
                </c:pt>
                <c:pt idx="98">
                  <c:v>25355</c:v>
                </c:pt>
                <c:pt idx="99">
                  <c:v>25447</c:v>
                </c:pt>
                <c:pt idx="100">
                  <c:v>25538</c:v>
                </c:pt>
                <c:pt idx="101">
                  <c:v>25628</c:v>
                </c:pt>
                <c:pt idx="102">
                  <c:v>25720</c:v>
                </c:pt>
                <c:pt idx="103">
                  <c:v>25812</c:v>
                </c:pt>
                <c:pt idx="104">
                  <c:v>25903</c:v>
                </c:pt>
                <c:pt idx="105">
                  <c:v>25993</c:v>
                </c:pt>
                <c:pt idx="106">
                  <c:v>26085</c:v>
                </c:pt>
                <c:pt idx="107">
                  <c:v>26177</c:v>
                </c:pt>
                <c:pt idx="108">
                  <c:v>26268</c:v>
                </c:pt>
                <c:pt idx="109">
                  <c:v>26359</c:v>
                </c:pt>
                <c:pt idx="110">
                  <c:v>26451</c:v>
                </c:pt>
                <c:pt idx="111">
                  <c:v>26543</c:v>
                </c:pt>
                <c:pt idx="112">
                  <c:v>26634</c:v>
                </c:pt>
                <c:pt idx="113">
                  <c:v>26724</c:v>
                </c:pt>
                <c:pt idx="114">
                  <c:v>26816</c:v>
                </c:pt>
                <c:pt idx="115">
                  <c:v>26908</c:v>
                </c:pt>
                <c:pt idx="116">
                  <c:v>26999</c:v>
                </c:pt>
                <c:pt idx="117">
                  <c:v>27089</c:v>
                </c:pt>
                <c:pt idx="118">
                  <c:v>27181</c:v>
                </c:pt>
                <c:pt idx="119">
                  <c:v>27273</c:v>
                </c:pt>
                <c:pt idx="120">
                  <c:v>27364</c:v>
                </c:pt>
                <c:pt idx="121">
                  <c:v>27454</c:v>
                </c:pt>
                <c:pt idx="122">
                  <c:v>27546</c:v>
                </c:pt>
                <c:pt idx="123">
                  <c:v>27638</c:v>
                </c:pt>
                <c:pt idx="124">
                  <c:v>27729</c:v>
                </c:pt>
                <c:pt idx="125">
                  <c:v>27820</c:v>
                </c:pt>
                <c:pt idx="126">
                  <c:v>27912</c:v>
                </c:pt>
                <c:pt idx="127">
                  <c:v>28004</c:v>
                </c:pt>
                <c:pt idx="128">
                  <c:v>28095</c:v>
                </c:pt>
                <c:pt idx="129">
                  <c:v>28185</c:v>
                </c:pt>
                <c:pt idx="130">
                  <c:v>28277</c:v>
                </c:pt>
                <c:pt idx="131">
                  <c:v>28369</c:v>
                </c:pt>
                <c:pt idx="132">
                  <c:v>28460</c:v>
                </c:pt>
                <c:pt idx="133">
                  <c:v>28550</c:v>
                </c:pt>
                <c:pt idx="134">
                  <c:v>28642</c:v>
                </c:pt>
                <c:pt idx="135">
                  <c:v>28734</c:v>
                </c:pt>
                <c:pt idx="136">
                  <c:v>28825</c:v>
                </c:pt>
                <c:pt idx="137">
                  <c:v>28915</c:v>
                </c:pt>
                <c:pt idx="138">
                  <c:v>29007</c:v>
                </c:pt>
                <c:pt idx="139">
                  <c:v>29099</c:v>
                </c:pt>
                <c:pt idx="140">
                  <c:v>29190</c:v>
                </c:pt>
                <c:pt idx="141">
                  <c:v>29281</c:v>
                </c:pt>
                <c:pt idx="142">
                  <c:v>29373</c:v>
                </c:pt>
                <c:pt idx="143">
                  <c:v>29465</c:v>
                </c:pt>
                <c:pt idx="144">
                  <c:v>29556</c:v>
                </c:pt>
                <c:pt idx="145">
                  <c:v>29646</c:v>
                </c:pt>
                <c:pt idx="146">
                  <c:v>29738</c:v>
                </c:pt>
                <c:pt idx="147">
                  <c:v>29830</c:v>
                </c:pt>
                <c:pt idx="148">
                  <c:v>29921</c:v>
                </c:pt>
                <c:pt idx="149">
                  <c:v>30011</c:v>
                </c:pt>
                <c:pt idx="150">
                  <c:v>30103</c:v>
                </c:pt>
                <c:pt idx="151">
                  <c:v>30195</c:v>
                </c:pt>
                <c:pt idx="152">
                  <c:v>30286</c:v>
                </c:pt>
                <c:pt idx="153">
                  <c:v>30376</c:v>
                </c:pt>
                <c:pt idx="154">
                  <c:v>30468</c:v>
                </c:pt>
                <c:pt idx="155">
                  <c:v>30560</c:v>
                </c:pt>
                <c:pt idx="156">
                  <c:v>30651</c:v>
                </c:pt>
                <c:pt idx="157">
                  <c:v>30742</c:v>
                </c:pt>
                <c:pt idx="158">
                  <c:v>30834</c:v>
                </c:pt>
                <c:pt idx="159">
                  <c:v>30926</c:v>
                </c:pt>
                <c:pt idx="160">
                  <c:v>31017</c:v>
                </c:pt>
                <c:pt idx="161">
                  <c:v>31107</c:v>
                </c:pt>
                <c:pt idx="162">
                  <c:v>31199</c:v>
                </c:pt>
                <c:pt idx="163">
                  <c:v>31291</c:v>
                </c:pt>
                <c:pt idx="164">
                  <c:v>31382</c:v>
                </c:pt>
                <c:pt idx="165">
                  <c:v>31472</c:v>
                </c:pt>
                <c:pt idx="166">
                  <c:v>31564</c:v>
                </c:pt>
                <c:pt idx="167">
                  <c:v>31656</c:v>
                </c:pt>
                <c:pt idx="168">
                  <c:v>31747</c:v>
                </c:pt>
                <c:pt idx="169">
                  <c:v>31837</c:v>
                </c:pt>
                <c:pt idx="170">
                  <c:v>31929</c:v>
                </c:pt>
                <c:pt idx="171">
                  <c:v>32021</c:v>
                </c:pt>
                <c:pt idx="172">
                  <c:v>32112</c:v>
                </c:pt>
                <c:pt idx="173">
                  <c:v>32203</c:v>
                </c:pt>
                <c:pt idx="174">
                  <c:v>32295</c:v>
                </c:pt>
                <c:pt idx="175">
                  <c:v>32387</c:v>
                </c:pt>
                <c:pt idx="176">
                  <c:v>32478</c:v>
                </c:pt>
                <c:pt idx="177">
                  <c:v>32568</c:v>
                </c:pt>
                <c:pt idx="178">
                  <c:v>32660</c:v>
                </c:pt>
                <c:pt idx="179">
                  <c:v>32752</c:v>
                </c:pt>
                <c:pt idx="180">
                  <c:v>32843</c:v>
                </c:pt>
                <c:pt idx="181">
                  <c:v>32933</c:v>
                </c:pt>
                <c:pt idx="182">
                  <c:v>33025</c:v>
                </c:pt>
                <c:pt idx="183">
                  <c:v>33117</c:v>
                </c:pt>
                <c:pt idx="184">
                  <c:v>33208</c:v>
                </c:pt>
                <c:pt idx="185">
                  <c:v>33298</c:v>
                </c:pt>
                <c:pt idx="186">
                  <c:v>33390</c:v>
                </c:pt>
                <c:pt idx="187">
                  <c:v>33482</c:v>
                </c:pt>
                <c:pt idx="188">
                  <c:v>33573</c:v>
                </c:pt>
                <c:pt idx="189">
                  <c:v>33664</c:v>
                </c:pt>
                <c:pt idx="190">
                  <c:v>33756</c:v>
                </c:pt>
                <c:pt idx="191">
                  <c:v>33848</c:v>
                </c:pt>
                <c:pt idx="192">
                  <c:v>33939</c:v>
                </c:pt>
                <c:pt idx="193">
                  <c:v>34029</c:v>
                </c:pt>
                <c:pt idx="194">
                  <c:v>34121</c:v>
                </c:pt>
                <c:pt idx="195">
                  <c:v>34213</c:v>
                </c:pt>
                <c:pt idx="196">
                  <c:v>34304</c:v>
                </c:pt>
                <c:pt idx="197">
                  <c:v>34394</c:v>
                </c:pt>
                <c:pt idx="198">
                  <c:v>34486</c:v>
                </c:pt>
                <c:pt idx="199">
                  <c:v>34578</c:v>
                </c:pt>
                <c:pt idx="200">
                  <c:v>34669</c:v>
                </c:pt>
                <c:pt idx="201">
                  <c:v>34759</c:v>
                </c:pt>
                <c:pt idx="202">
                  <c:v>34851</c:v>
                </c:pt>
                <c:pt idx="203">
                  <c:v>34943</c:v>
                </c:pt>
                <c:pt idx="204">
                  <c:v>35034</c:v>
                </c:pt>
                <c:pt idx="205">
                  <c:v>35125</c:v>
                </c:pt>
                <c:pt idx="206">
                  <c:v>35217</c:v>
                </c:pt>
                <c:pt idx="207">
                  <c:v>35309</c:v>
                </c:pt>
                <c:pt idx="208">
                  <c:v>35400</c:v>
                </c:pt>
                <c:pt idx="209">
                  <c:v>35490</c:v>
                </c:pt>
                <c:pt idx="210">
                  <c:v>35582</c:v>
                </c:pt>
                <c:pt idx="211">
                  <c:v>35674</c:v>
                </c:pt>
                <c:pt idx="212">
                  <c:v>35765</c:v>
                </c:pt>
                <c:pt idx="213">
                  <c:v>35855</c:v>
                </c:pt>
                <c:pt idx="214">
                  <c:v>35947</c:v>
                </c:pt>
                <c:pt idx="215">
                  <c:v>36039</c:v>
                </c:pt>
                <c:pt idx="216">
                  <c:v>36130</c:v>
                </c:pt>
                <c:pt idx="217">
                  <c:v>36220</c:v>
                </c:pt>
                <c:pt idx="218">
                  <c:v>36312</c:v>
                </c:pt>
                <c:pt idx="219">
                  <c:v>36404</c:v>
                </c:pt>
                <c:pt idx="220">
                  <c:v>36495</c:v>
                </c:pt>
                <c:pt idx="221">
                  <c:v>36586</c:v>
                </c:pt>
                <c:pt idx="222">
                  <c:v>36678</c:v>
                </c:pt>
                <c:pt idx="223">
                  <c:v>36770</c:v>
                </c:pt>
                <c:pt idx="224">
                  <c:v>36861</c:v>
                </c:pt>
                <c:pt idx="225">
                  <c:v>36951</c:v>
                </c:pt>
                <c:pt idx="226">
                  <c:v>37043</c:v>
                </c:pt>
                <c:pt idx="227">
                  <c:v>37135</c:v>
                </c:pt>
                <c:pt idx="228">
                  <c:v>37226</c:v>
                </c:pt>
                <c:pt idx="229">
                  <c:v>37316</c:v>
                </c:pt>
                <c:pt idx="230">
                  <c:v>37408</c:v>
                </c:pt>
                <c:pt idx="231">
                  <c:v>37500</c:v>
                </c:pt>
                <c:pt idx="232">
                  <c:v>37591</c:v>
                </c:pt>
                <c:pt idx="233">
                  <c:v>37681</c:v>
                </c:pt>
                <c:pt idx="234">
                  <c:v>37773</c:v>
                </c:pt>
                <c:pt idx="235">
                  <c:v>37865</c:v>
                </c:pt>
                <c:pt idx="236">
                  <c:v>37956</c:v>
                </c:pt>
                <c:pt idx="237">
                  <c:v>38047</c:v>
                </c:pt>
                <c:pt idx="238">
                  <c:v>38139</c:v>
                </c:pt>
                <c:pt idx="239">
                  <c:v>38231</c:v>
                </c:pt>
                <c:pt idx="240">
                  <c:v>38322</c:v>
                </c:pt>
                <c:pt idx="241">
                  <c:v>38412</c:v>
                </c:pt>
                <c:pt idx="242">
                  <c:v>38504</c:v>
                </c:pt>
                <c:pt idx="243">
                  <c:v>38596</c:v>
                </c:pt>
                <c:pt idx="244">
                  <c:v>38687</c:v>
                </c:pt>
                <c:pt idx="245">
                  <c:v>38777</c:v>
                </c:pt>
                <c:pt idx="246">
                  <c:v>38869</c:v>
                </c:pt>
                <c:pt idx="247">
                  <c:v>38961</c:v>
                </c:pt>
                <c:pt idx="248">
                  <c:v>39052</c:v>
                </c:pt>
                <c:pt idx="249">
                  <c:v>39142</c:v>
                </c:pt>
                <c:pt idx="250">
                  <c:v>39234</c:v>
                </c:pt>
                <c:pt idx="251">
                  <c:v>39326</c:v>
                </c:pt>
                <c:pt idx="252">
                  <c:v>39417</c:v>
                </c:pt>
                <c:pt idx="253">
                  <c:v>39508</c:v>
                </c:pt>
                <c:pt idx="254">
                  <c:v>39600</c:v>
                </c:pt>
                <c:pt idx="255">
                  <c:v>39692</c:v>
                </c:pt>
                <c:pt idx="256">
                  <c:v>39783</c:v>
                </c:pt>
                <c:pt idx="257">
                  <c:v>39873</c:v>
                </c:pt>
                <c:pt idx="258">
                  <c:v>39965</c:v>
                </c:pt>
                <c:pt idx="259">
                  <c:v>40057</c:v>
                </c:pt>
                <c:pt idx="260">
                  <c:v>40148</c:v>
                </c:pt>
                <c:pt idx="261">
                  <c:v>40238</c:v>
                </c:pt>
                <c:pt idx="262">
                  <c:v>40330</c:v>
                </c:pt>
                <c:pt idx="263">
                  <c:v>40422</c:v>
                </c:pt>
                <c:pt idx="264">
                  <c:v>40513</c:v>
                </c:pt>
                <c:pt idx="265">
                  <c:v>40603</c:v>
                </c:pt>
                <c:pt idx="266">
                  <c:v>40695</c:v>
                </c:pt>
                <c:pt idx="267">
                  <c:v>40787</c:v>
                </c:pt>
                <c:pt idx="268">
                  <c:v>40878</c:v>
                </c:pt>
                <c:pt idx="269">
                  <c:v>40969</c:v>
                </c:pt>
                <c:pt idx="270">
                  <c:v>41061</c:v>
                </c:pt>
                <c:pt idx="271">
                  <c:v>41153</c:v>
                </c:pt>
              </c:numCache>
            </c:numRef>
          </c:cat>
          <c:val>
            <c:numRef>
              <c:f>Sheet1!$H$2:$H$273</c:f>
              <c:numCache>
                <c:formatCode>General</c:formatCode>
                <c:ptCount val="272"/>
                <c:pt idx="7">
                  <c:v>-8.6</c:v>
                </c:pt>
                <c:pt idx="8">
                  <c:v>-6.5</c:v>
                </c:pt>
                <c:pt idx="9">
                  <c:v>-13.1</c:v>
                </c:pt>
                <c:pt idx="10">
                  <c:v>-1.3</c:v>
                </c:pt>
                <c:pt idx="11">
                  <c:v>10.9</c:v>
                </c:pt>
                <c:pt idx="12">
                  <c:v>8.9</c:v>
                </c:pt>
                <c:pt idx="13">
                  <c:v>13.1</c:v>
                </c:pt>
                <c:pt idx="14">
                  <c:v>5.0999999999999996</c:v>
                </c:pt>
                <c:pt idx="15">
                  <c:v>-3.4</c:v>
                </c:pt>
                <c:pt idx="16">
                  <c:v>8.1</c:v>
                </c:pt>
                <c:pt idx="17">
                  <c:v>8.8000000000000007</c:v>
                </c:pt>
                <c:pt idx="18">
                  <c:v>17.100000000000001</c:v>
                </c:pt>
                <c:pt idx="19">
                  <c:v>18.399999999999999</c:v>
                </c:pt>
                <c:pt idx="20">
                  <c:v>16.399999999999999</c:v>
                </c:pt>
                <c:pt idx="21">
                  <c:v>8.1</c:v>
                </c:pt>
                <c:pt idx="22">
                  <c:v>-1.1000000000000001</c:v>
                </c:pt>
                <c:pt idx="23">
                  <c:v>-10.9</c:v>
                </c:pt>
                <c:pt idx="24">
                  <c:v>-0.9</c:v>
                </c:pt>
                <c:pt idx="25">
                  <c:v>4.4000000000000004</c:v>
                </c:pt>
                <c:pt idx="26">
                  <c:v>-0.5</c:v>
                </c:pt>
                <c:pt idx="27">
                  <c:v>8.7000000000000011</c:v>
                </c:pt>
                <c:pt idx="28">
                  <c:v>7.7</c:v>
                </c:pt>
                <c:pt idx="29">
                  <c:v>4.9000000000000004</c:v>
                </c:pt>
                <c:pt idx="30">
                  <c:v>3.3</c:v>
                </c:pt>
                <c:pt idx="31">
                  <c:v>2</c:v>
                </c:pt>
                <c:pt idx="32">
                  <c:v>5.2</c:v>
                </c:pt>
                <c:pt idx="33">
                  <c:v>6.1</c:v>
                </c:pt>
                <c:pt idx="34">
                  <c:v>6.7</c:v>
                </c:pt>
                <c:pt idx="35">
                  <c:v>5.4</c:v>
                </c:pt>
                <c:pt idx="36">
                  <c:v>0.4</c:v>
                </c:pt>
                <c:pt idx="37">
                  <c:v>-1.9000000000000001</c:v>
                </c:pt>
                <c:pt idx="38">
                  <c:v>-2.5</c:v>
                </c:pt>
                <c:pt idx="39">
                  <c:v>-0.8</c:v>
                </c:pt>
                <c:pt idx="40">
                  <c:v>2.8</c:v>
                </c:pt>
                <c:pt idx="41">
                  <c:v>6.3</c:v>
                </c:pt>
                <c:pt idx="42">
                  <c:v>7.9</c:v>
                </c:pt>
                <c:pt idx="43">
                  <c:v>8.1</c:v>
                </c:pt>
                <c:pt idx="44">
                  <c:v>6.6</c:v>
                </c:pt>
                <c:pt idx="45">
                  <c:v>3.1</c:v>
                </c:pt>
                <c:pt idx="46">
                  <c:v>2.2000000000000002</c:v>
                </c:pt>
                <c:pt idx="47">
                  <c:v>0.8</c:v>
                </c:pt>
                <c:pt idx="48">
                  <c:v>1.8</c:v>
                </c:pt>
                <c:pt idx="49">
                  <c:v>2.9</c:v>
                </c:pt>
                <c:pt idx="50">
                  <c:v>1.9000000000000001</c:v>
                </c:pt>
                <c:pt idx="51">
                  <c:v>3</c:v>
                </c:pt>
                <c:pt idx="52">
                  <c:v>0.30000000000000032</c:v>
                </c:pt>
                <c:pt idx="53">
                  <c:v>-3</c:v>
                </c:pt>
                <c:pt idx="54">
                  <c:v>-2.2000000000000002</c:v>
                </c:pt>
                <c:pt idx="55">
                  <c:v>-0.9</c:v>
                </c:pt>
                <c:pt idx="56">
                  <c:v>2.5</c:v>
                </c:pt>
                <c:pt idx="57">
                  <c:v>7.5</c:v>
                </c:pt>
                <c:pt idx="58">
                  <c:v>9.5</c:v>
                </c:pt>
                <c:pt idx="59">
                  <c:v>6.9</c:v>
                </c:pt>
                <c:pt idx="60">
                  <c:v>4.8</c:v>
                </c:pt>
                <c:pt idx="61">
                  <c:v>5.0999999999999996</c:v>
                </c:pt>
                <c:pt idx="62">
                  <c:v>2</c:v>
                </c:pt>
                <c:pt idx="63">
                  <c:v>2.2999999999999998</c:v>
                </c:pt>
                <c:pt idx="64">
                  <c:v>0.60000000000000064</c:v>
                </c:pt>
                <c:pt idx="65">
                  <c:v>-1</c:v>
                </c:pt>
                <c:pt idx="66">
                  <c:v>1.3</c:v>
                </c:pt>
                <c:pt idx="67">
                  <c:v>2.8</c:v>
                </c:pt>
                <c:pt idx="68">
                  <c:v>6.3</c:v>
                </c:pt>
                <c:pt idx="69">
                  <c:v>7.5</c:v>
                </c:pt>
                <c:pt idx="70">
                  <c:v>6.7</c:v>
                </c:pt>
                <c:pt idx="71">
                  <c:v>6</c:v>
                </c:pt>
                <c:pt idx="72">
                  <c:v>4.0999999999999996</c:v>
                </c:pt>
                <c:pt idx="73">
                  <c:v>3.6</c:v>
                </c:pt>
                <c:pt idx="74">
                  <c:v>3.8</c:v>
                </c:pt>
                <c:pt idx="75">
                  <c:v>4.8</c:v>
                </c:pt>
                <c:pt idx="76">
                  <c:v>5.3</c:v>
                </c:pt>
                <c:pt idx="77">
                  <c:v>6.3</c:v>
                </c:pt>
                <c:pt idx="78">
                  <c:v>6.2</c:v>
                </c:pt>
                <c:pt idx="79">
                  <c:v>5.6</c:v>
                </c:pt>
                <c:pt idx="80">
                  <c:v>5.0999999999999996</c:v>
                </c:pt>
                <c:pt idx="81">
                  <c:v>5.3</c:v>
                </c:pt>
                <c:pt idx="82">
                  <c:v>5.5</c:v>
                </c:pt>
                <c:pt idx="83">
                  <c:v>6.2</c:v>
                </c:pt>
                <c:pt idx="84">
                  <c:v>8.5</c:v>
                </c:pt>
                <c:pt idx="85">
                  <c:v>8.5</c:v>
                </c:pt>
                <c:pt idx="86">
                  <c:v>7.4</c:v>
                </c:pt>
                <c:pt idx="87">
                  <c:v>6</c:v>
                </c:pt>
                <c:pt idx="88">
                  <c:v>4.3</c:v>
                </c:pt>
                <c:pt idx="89">
                  <c:v>2.7</c:v>
                </c:pt>
                <c:pt idx="90">
                  <c:v>2.4</c:v>
                </c:pt>
                <c:pt idx="91">
                  <c:v>2.5</c:v>
                </c:pt>
                <c:pt idx="92">
                  <c:v>2.5</c:v>
                </c:pt>
                <c:pt idx="93">
                  <c:v>3.7</c:v>
                </c:pt>
                <c:pt idx="94">
                  <c:v>5.4</c:v>
                </c:pt>
                <c:pt idx="95">
                  <c:v>5.3</c:v>
                </c:pt>
                <c:pt idx="96">
                  <c:v>5</c:v>
                </c:pt>
                <c:pt idx="97">
                  <c:v>4.5</c:v>
                </c:pt>
                <c:pt idx="98">
                  <c:v>3</c:v>
                </c:pt>
                <c:pt idx="99">
                  <c:v>3</c:v>
                </c:pt>
                <c:pt idx="100">
                  <c:v>2</c:v>
                </c:pt>
                <c:pt idx="101">
                  <c:v>0.30000000000000032</c:v>
                </c:pt>
                <c:pt idx="102">
                  <c:v>0.2</c:v>
                </c:pt>
                <c:pt idx="103">
                  <c:v>0.4</c:v>
                </c:pt>
                <c:pt idx="104">
                  <c:v>-0.2</c:v>
                </c:pt>
                <c:pt idx="105">
                  <c:v>2.8</c:v>
                </c:pt>
                <c:pt idx="106">
                  <c:v>3.2</c:v>
                </c:pt>
                <c:pt idx="107">
                  <c:v>3.1</c:v>
                </c:pt>
                <c:pt idx="108">
                  <c:v>4.5</c:v>
                </c:pt>
                <c:pt idx="109">
                  <c:v>3.5</c:v>
                </c:pt>
                <c:pt idx="110">
                  <c:v>5.3</c:v>
                </c:pt>
                <c:pt idx="111">
                  <c:v>5.5</c:v>
                </c:pt>
                <c:pt idx="112">
                  <c:v>6.9</c:v>
                </c:pt>
                <c:pt idx="113">
                  <c:v>7.7</c:v>
                </c:pt>
                <c:pt idx="114">
                  <c:v>6.5</c:v>
                </c:pt>
                <c:pt idx="115">
                  <c:v>4.9000000000000004</c:v>
                </c:pt>
                <c:pt idx="116">
                  <c:v>4.2</c:v>
                </c:pt>
                <c:pt idx="117">
                  <c:v>0.70000000000000062</c:v>
                </c:pt>
                <c:pt idx="118">
                  <c:v>-0.2</c:v>
                </c:pt>
                <c:pt idx="119">
                  <c:v>-0.70000000000000062</c:v>
                </c:pt>
                <c:pt idx="120">
                  <c:v>-2</c:v>
                </c:pt>
                <c:pt idx="121">
                  <c:v>-2.2999999999999998</c:v>
                </c:pt>
                <c:pt idx="122">
                  <c:v>-1.8</c:v>
                </c:pt>
                <c:pt idx="123">
                  <c:v>0.8</c:v>
                </c:pt>
                <c:pt idx="124">
                  <c:v>2.5</c:v>
                </c:pt>
                <c:pt idx="125">
                  <c:v>6.2</c:v>
                </c:pt>
                <c:pt idx="126">
                  <c:v>6.1</c:v>
                </c:pt>
                <c:pt idx="127">
                  <c:v>4.9000000000000004</c:v>
                </c:pt>
                <c:pt idx="128">
                  <c:v>4.3</c:v>
                </c:pt>
                <c:pt idx="129">
                  <c:v>3.2</c:v>
                </c:pt>
                <c:pt idx="130">
                  <c:v>4.4000000000000004</c:v>
                </c:pt>
                <c:pt idx="131">
                  <c:v>5.8</c:v>
                </c:pt>
                <c:pt idx="132">
                  <c:v>5</c:v>
                </c:pt>
                <c:pt idx="133">
                  <c:v>4.0999999999999996</c:v>
                </c:pt>
                <c:pt idx="134">
                  <c:v>6.1</c:v>
                </c:pt>
                <c:pt idx="135">
                  <c:v>5.3</c:v>
                </c:pt>
                <c:pt idx="136">
                  <c:v>6.7</c:v>
                </c:pt>
                <c:pt idx="137">
                  <c:v>6.5</c:v>
                </c:pt>
                <c:pt idx="138">
                  <c:v>2.6</c:v>
                </c:pt>
                <c:pt idx="139">
                  <c:v>2.2999999999999998</c:v>
                </c:pt>
                <c:pt idx="140">
                  <c:v>1.3</c:v>
                </c:pt>
                <c:pt idx="141">
                  <c:v>1.4</c:v>
                </c:pt>
                <c:pt idx="142">
                  <c:v>-0.8</c:v>
                </c:pt>
                <c:pt idx="143">
                  <c:v>-1.6</c:v>
                </c:pt>
                <c:pt idx="144">
                  <c:v>-0.1</c:v>
                </c:pt>
                <c:pt idx="145">
                  <c:v>1.6</c:v>
                </c:pt>
                <c:pt idx="146">
                  <c:v>2.9</c:v>
                </c:pt>
                <c:pt idx="147">
                  <c:v>4.4000000000000004</c:v>
                </c:pt>
                <c:pt idx="148">
                  <c:v>1.2</c:v>
                </c:pt>
                <c:pt idx="149">
                  <c:v>-2.5</c:v>
                </c:pt>
                <c:pt idx="150">
                  <c:v>-1.2</c:v>
                </c:pt>
                <c:pt idx="151">
                  <c:v>-2.7</c:v>
                </c:pt>
                <c:pt idx="152">
                  <c:v>-1.4</c:v>
                </c:pt>
                <c:pt idx="153">
                  <c:v>1.5</c:v>
                </c:pt>
                <c:pt idx="154">
                  <c:v>3.2</c:v>
                </c:pt>
                <c:pt idx="155">
                  <c:v>5.6</c:v>
                </c:pt>
                <c:pt idx="156">
                  <c:v>7.7</c:v>
                </c:pt>
                <c:pt idx="157">
                  <c:v>8.5</c:v>
                </c:pt>
                <c:pt idx="158">
                  <c:v>7.9</c:v>
                </c:pt>
                <c:pt idx="159">
                  <c:v>6.9</c:v>
                </c:pt>
                <c:pt idx="160">
                  <c:v>5.6</c:v>
                </c:pt>
                <c:pt idx="161">
                  <c:v>4.5</c:v>
                </c:pt>
                <c:pt idx="162">
                  <c:v>3.6</c:v>
                </c:pt>
                <c:pt idx="163">
                  <c:v>4.2</c:v>
                </c:pt>
                <c:pt idx="164">
                  <c:v>4.2</c:v>
                </c:pt>
                <c:pt idx="165">
                  <c:v>4.2</c:v>
                </c:pt>
                <c:pt idx="166">
                  <c:v>3.7</c:v>
                </c:pt>
                <c:pt idx="167">
                  <c:v>3.1</c:v>
                </c:pt>
                <c:pt idx="168">
                  <c:v>2.8</c:v>
                </c:pt>
                <c:pt idx="169">
                  <c:v>2.4</c:v>
                </c:pt>
                <c:pt idx="170">
                  <c:v>3.1</c:v>
                </c:pt>
                <c:pt idx="171">
                  <c:v>3</c:v>
                </c:pt>
                <c:pt idx="172">
                  <c:v>4.3</c:v>
                </c:pt>
                <c:pt idx="173">
                  <c:v>4.2</c:v>
                </c:pt>
                <c:pt idx="174">
                  <c:v>4.4000000000000004</c:v>
                </c:pt>
                <c:pt idx="175">
                  <c:v>4.0999999999999996</c:v>
                </c:pt>
                <c:pt idx="176">
                  <c:v>3.7</c:v>
                </c:pt>
                <c:pt idx="177">
                  <c:v>4.0999999999999996</c:v>
                </c:pt>
                <c:pt idx="178">
                  <c:v>3.6</c:v>
                </c:pt>
                <c:pt idx="179">
                  <c:v>3.9</c:v>
                </c:pt>
                <c:pt idx="180">
                  <c:v>2.7</c:v>
                </c:pt>
                <c:pt idx="181">
                  <c:v>2.8</c:v>
                </c:pt>
                <c:pt idx="182">
                  <c:v>2.5</c:v>
                </c:pt>
                <c:pt idx="183">
                  <c:v>1.7</c:v>
                </c:pt>
                <c:pt idx="184">
                  <c:v>0.60000000000000064</c:v>
                </c:pt>
                <c:pt idx="185">
                  <c:v>-1</c:v>
                </c:pt>
                <c:pt idx="186">
                  <c:v>-0.70000000000000062</c:v>
                </c:pt>
                <c:pt idx="187">
                  <c:v>-0.30000000000000032</c:v>
                </c:pt>
                <c:pt idx="188">
                  <c:v>1</c:v>
                </c:pt>
                <c:pt idx="189">
                  <c:v>2.6</c:v>
                </c:pt>
                <c:pt idx="190">
                  <c:v>3</c:v>
                </c:pt>
                <c:pt idx="191">
                  <c:v>3.6</c:v>
                </c:pt>
                <c:pt idx="192">
                  <c:v>4.3</c:v>
                </c:pt>
                <c:pt idx="193">
                  <c:v>3.4</c:v>
                </c:pt>
                <c:pt idx="194">
                  <c:v>2.9</c:v>
                </c:pt>
                <c:pt idx="195">
                  <c:v>2.4</c:v>
                </c:pt>
                <c:pt idx="196">
                  <c:v>2.7</c:v>
                </c:pt>
                <c:pt idx="197">
                  <c:v>3.5</c:v>
                </c:pt>
                <c:pt idx="198">
                  <c:v>4.3</c:v>
                </c:pt>
                <c:pt idx="199">
                  <c:v>4.4000000000000004</c:v>
                </c:pt>
                <c:pt idx="200">
                  <c:v>4.2</c:v>
                </c:pt>
                <c:pt idx="201">
                  <c:v>3.4</c:v>
                </c:pt>
                <c:pt idx="202">
                  <c:v>2.2000000000000002</c:v>
                </c:pt>
                <c:pt idx="203">
                  <c:v>2.4</c:v>
                </c:pt>
                <c:pt idx="204">
                  <c:v>2</c:v>
                </c:pt>
                <c:pt idx="205">
                  <c:v>2.5</c:v>
                </c:pt>
                <c:pt idx="206">
                  <c:v>4</c:v>
                </c:pt>
                <c:pt idx="207">
                  <c:v>4</c:v>
                </c:pt>
                <c:pt idx="208">
                  <c:v>4.4000000000000004</c:v>
                </c:pt>
                <c:pt idx="209">
                  <c:v>4.5</c:v>
                </c:pt>
                <c:pt idx="210">
                  <c:v>4.3</c:v>
                </c:pt>
                <c:pt idx="211">
                  <c:v>4.7</c:v>
                </c:pt>
                <c:pt idx="212">
                  <c:v>4.3</c:v>
                </c:pt>
                <c:pt idx="213">
                  <c:v>4.5</c:v>
                </c:pt>
                <c:pt idx="214">
                  <c:v>3.9</c:v>
                </c:pt>
                <c:pt idx="215">
                  <c:v>4</c:v>
                </c:pt>
                <c:pt idx="216">
                  <c:v>5</c:v>
                </c:pt>
                <c:pt idx="217">
                  <c:v>4.9000000000000004</c:v>
                </c:pt>
                <c:pt idx="218">
                  <c:v>4.8</c:v>
                </c:pt>
                <c:pt idx="219">
                  <c:v>4.8</c:v>
                </c:pt>
                <c:pt idx="220">
                  <c:v>4.8</c:v>
                </c:pt>
                <c:pt idx="221">
                  <c:v>4.2</c:v>
                </c:pt>
                <c:pt idx="222">
                  <c:v>5.4</c:v>
                </c:pt>
                <c:pt idx="223">
                  <c:v>4.0999999999999996</c:v>
                </c:pt>
                <c:pt idx="224">
                  <c:v>2.9</c:v>
                </c:pt>
                <c:pt idx="225">
                  <c:v>2.2999999999999998</c:v>
                </c:pt>
                <c:pt idx="226">
                  <c:v>1</c:v>
                </c:pt>
                <c:pt idx="227">
                  <c:v>0.60000000000000064</c:v>
                </c:pt>
                <c:pt idx="228">
                  <c:v>0.4</c:v>
                </c:pt>
                <c:pt idx="229">
                  <c:v>1.6</c:v>
                </c:pt>
                <c:pt idx="230">
                  <c:v>1.5</c:v>
                </c:pt>
                <c:pt idx="231">
                  <c:v>2.2999999999999998</c:v>
                </c:pt>
                <c:pt idx="232">
                  <c:v>1.9000000000000001</c:v>
                </c:pt>
                <c:pt idx="233">
                  <c:v>1.5</c:v>
                </c:pt>
                <c:pt idx="234">
                  <c:v>1.8</c:v>
                </c:pt>
                <c:pt idx="235">
                  <c:v>3</c:v>
                </c:pt>
                <c:pt idx="236">
                  <c:v>3.9</c:v>
                </c:pt>
                <c:pt idx="237">
                  <c:v>4.0999999999999996</c:v>
                </c:pt>
                <c:pt idx="238">
                  <c:v>3.9</c:v>
                </c:pt>
                <c:pt idx="239">
                  <c:v>3</c:v>
                </c:pt>
                <c:pt idx="240">
                  <c:v>2.9</c:v>
                </c:pt>
                <c:pt idx="241">
                  <c:v>3.3</c:v>
                </c:pt>
                <c:pt idx="242">
                  <c:v>3.1</c:v>
                </c:pt>
                <c:pt idx="243">
                  <c:v>3.1</c:v>
                </c:pt>
                <c:pt idx="244">
                  <c:v>2.8</c:v>
                </c:pt>
                <c:pt idx="245">
                  <c:v>3</c:v>
                </c:pt>
                <c:pt idx="246">
                  <c:v>3</c:v>
                </c:pt>
                <c:pt idx="247">
                  <c:v>2.2000000000000002</c:v>
                </c:pt>
                <c:pt idx="248">
                  <c:v>2.4</c:v>
                </c:pt>
                <c:pt idx="249">
                  <c:v>1.2</c:v>
                </c:pt>
                <c:pt idx="250">
                  <c:v>1.7</c:v>
                </c:pt>
                <c:pt idx="251">
                  <c:v>2.5</c:v>
                </c:pt>
                <c:pt idx="252">
                  <c:v>2.2000000000000002</c:v>
                </c:pt>
                <c:pt idx="253">
                  <c:v>1.6</c:v>
                </c:pt>
                <c:pt idx="254">
                  <c:v>1</c:v>
                </c:pt>
                <c:pt idx="255">
                  <c:v>-0.60000000000000064</c:v>
                </c:pt>
                <c:pt idx="256">
                  <c:v>-3.3</c:v>
                </c:pt>
                <c:pt idx="257">
                  <c:v>-4.2</c:v>
                </c:pt>
                <c:pt idx="258">
                  <c:v>-4.5999999999999996</c:v>
                </c:pt>
                <c:pt idx="259">
                  <c:v>-3.3</c:v>
                </c:pt>
                <c:pt idx="260">
                  <c:v>-0.1</c:v>
                </c:pt>
                <c:pt idx="261">
                  <c:v>1.9000000000000001</c:v>
                </c:pt>
                <c:pt idx="262">
                  <c:v>2.5</c:v>
                </c:pt>
                <c:pt idx="263">
                  <c:v>2.8</c:v>
                </c:pt>
                <c:pt idx="264">
                  <c:v>2.4</c:v>
                </c:pt>
                <c:pt idx="265">
                  <c:v>1.8</c:v>
                </c:pt>
                <c:pt idx="266">
                  <c:v>1.9000000000000001</c:v>
                </c:pt>
                <c:pt idx="267">
                  <c:v>1.6</c:v>
                </c:pt>
                <c:pt idx="268">
                  <c:v>2</c:v>
                </c:pt>
                <c:pt idx="269">
                  <c:v>2.4</c:v>
                </c:pt>
                <c:pt idx="270">
                  <c:v>2.1</c:v>
                </c:pt>
                <c:pt idx="271">
                  <c:v>2.2999999999999998</c:v>
                </c:pt>
              </c:numCache>
            </c:numRef>
          </c:val>
          <c:smooth val="1"/>
        </c:ser>
        <c:dLbls/>
        <c:marker val="1"/>
        <c:axId val="110982656"/>
        <c:axId val="110984192"/>
      </c:lineChart>
      <c:dateAx>
        <c:axId val="110962944"/>
        <c:scaling>
          <c:orientation val="minMax"/>
          <c:max val="41244"/>
        </c:scaling>
        <c:axPos val="b"/>
        <c:numFmt formatCode="yy" sourceLinked="0"/>
        <c:majorTickMark val="in"/>
        <c:tickLblPos val="nextTo"/>
        <c:spPr>
          <a:ln w="3169">
            <a:solidFill>
              <a:srgbClr val="000000"/>
            </a:solidFill>
            <a:prstDash val="solid"/>
          </a:ln>
        </c:spPr>
        <c:txPr>
          <a:bodyPr rot="0" vert="horz"/>
          <a:lstStyle/>
          <a:p>
            <a:pPr>
              <a:defRPr/>
            </a:pPr>
            <a:endParaRPr lang="zh-CN"/>
          </a:p>
        </c:txPr>
        <c:crossAx val="110981120"/>
        <c:crosses val="autoZero"/>
        <c:auto val="1"/>
        <c:lblOffset val="100"/>
        <c:baseTimeUnit val="months"/>
        <c:majorUnit val="36"/>
        <c:majorTimeUnit val="months"/>
        <c:minorUnit val="18"/>
        <c:minorTimeUnit val="months"/>
      </c:dateAx>
      <c:valAx>
        <c:axId val="110981120"/>
        <c:scaling>
          <c:orientation val="minMax"/>
          <c:max val="4"/>
          <c:min val="1"/>
        </c:scaling>
        <c:axPos val="l"/>
        <c:numFmt formatCode="0%" sourceLinked="0"/>
        <c:majorTickMark val="in"/>
        <c:tickLblPos val="nextTo"/>
        <c:spPr>
          <a:ln w="3169">
            <a:solidFill>
              <a:srgbClr val="000000"/>
            </a:solidFill>
            <a:prstDash val="solid"/>
          </a:ln>
        </c:spPr>
        <c:txPr>
          <a:bodyPr rot="0" vert="horz"/>
          <a:lstStyle/>
          <a:p>
            <a:pPr>
              <a:defRPr/>
            </a:pPr>
            <a:endParaRPr lang="zh-CN"/>
          </a:p>
        </c:txPr>
        <c:crossAx val="110962944"/>
        <c:crosses val="autoZero"/>
        <c:crossBetween val="between"/>
        <c:majorUnit val="0.5"/>
        <c:minorUnit val="0.2"/>
      </c:valAx>
      <c:dateAx>
        <c:axId val="110982656"/>
        <c:scaling>
          <c:orientation val="minMax"/>
        </c:scaling>
        <c:delete val="1"/>
        <c:axPos val="b"/>
        <c:numFmt formatCode="yyyy/m/d" sourceLinked="1"/>
        <c:tickLblPos val="none"/>
        <c:crossAx val="110984192"/>
        <c:crosses val="autoZero"/>
        <c:auto val="1"/>
        <c:lblOffset val="100"/>
        <c:baseTimeUnit val="months"/>
      </c:dateAx>
      <c:valAx>
        <c:axId val="110984192"/>
        <c:scaling>
          <c:orientation val="minMax"/>
        </c:scaling>
        <c:axPos val="r"/>
        <c:numFmt formatCode="0%" sourceLinked="0"/>
        <c:majorTickMark val="in"/>
        <c:tickLblPos val="nextTo"/>
        <c:spPr>
          <a:ln w="12678">
            <a:solidFill>
              <a:srgbClr val="000000"/>
            </a:solidFill>
            <a:prstDash val="solid"/>
          </a:ln>
        </c:spPr>
        <c:txPr>
          <a:bodyPr rot="0" vert="horz"/>
          <a:lstStyle/>
          <a:p>
            <a:pPr>
              <a:defRPr/>
            </a:pPr>
            <a:endParaRPr lang="zh-CN"/>
          </a:p>
        </c:txPr>
        <c:crossAx val="110982656"/>
        <c:crosses val="max"/>
        <c:crossBetween val="between"/>
        <c:dispUnits>
          <c:builtInUnit val="hundreds"/>
        </c:dispUnits>
      </c:valAx>
      <c:spPr>
        <a:noFill/>
        <a:ln w="25356">
          <a:noFill/>
        </a:ln>
      </c:spPr>
    </c:plotArea>
    <c:legend>
      <c:legendPos val="r"/>
      <c:layout>
        <c:manualLayout>
          <c:xMode val="edge"/>
          <c:yMode val="edge"/>
          <c:x val="0"/>
          <c:y val="0"/>
          <c:w val="0.99638336347194978"/>
          <c:h val="0.10185185185185186"/>
        </c:manualLayout>
      </c:layout>
      <c:spPr>
        <a:noFill/>
        <a:ln w="25356">
          <a:noFill/>
        </a:ln>
      </c:spPr>
    </c:legend>
    <c:plotVisOnly val="1"/>
    <c:dispBlanksAs val="gap"/>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zh-CN"/>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6.8716094032552036E-2"/>
          <c:y val="4.6296296296296523E-2"/>
          <c:w val="0.89330922242316035"/>
          <c:h val="0.82870370370370372"/>
        </c:manualLayout>
      </c:layout>
      <c:barChart>
        <c:barDir val="col"/>
        <c:grouping val="clustered"/>
        <c:ser>
          <c:idx val="0"/>
          <c:order val="0"/>
          <c:tx>
            <c:strRef>
              <c:f>Sheet1!$B$1</c:f>
              <c:strCache>
                <c:ptCount val="1"/>
                <c:pt idx="0">
                  <c:v>家庭和非营利机构可支配收入(右轴, 万亿美元)</c:v>
                </c:pt>
              </c:strCache>
            </c:strRef>
          </c:tx>
          <c:spPr>
            <a:solidFill>
              <a:srgbClr val="0000FF"/>
            </a:solidFill>
            <a:ln w="25383">
              <a:noFill/>
            </a:ln>
          </c:spPr>
          <c:cat>
            <c:numRef>
              <c:f>Sheet1!$A$2:$A$243</c:f>
              <c:numCache>
                <c:formatCode>yyyy/m/d</c:formatCode>
                <c:ptCount val="242"/>
                <c:pt idx="0">
                  <c:v>19054</c:v>
                </c:pt>
                <c:pt idx="1">
                  <c:v>19146</c:v>
                </c:pt>
                <c:pt idx="2">
                  <c:v>19238</c:v>
                </c:pt>
                <c:pt idx="3">
                  <c:v>19329</c:v>
                </c:pt>
                <c:pt idx="4">
                  <c:v>19419</c:v>
                </c:pt>
                <c:pt idx="5">
                  <c:v>19511</c:v>
                </c:pt>
                <c:pt idx="6">
                  <c:v>19603</c:v>
                </c:pt>
                <c:pt idx="7">
                  <c:v>19694</c:v>
                </c:pt>
                <c:pt idx="8">
                  <c:v>19784</c:v>
                </c:pt>
                <c:pt idx="9">
                  <c:v>19876</c:v>
                </c:pt>
                <c:pt idx="10">
                  <c:v>19968</c:v>
                </c:pt>
                <c:pt idx="11">
                  <c:v>20059</c:v>
                </c:pt>
                <c:pt idx="12">
                  <c:v>20149</c:v>
                </c:pt>
                <c:pt idx="13">
                  <c:v>20241</c:v>
                </c:pt>
                <c:pt idx="14">
                  <c:v>20333</c:v>
                </c:pt>
                <c:pt idx="15">
                  <c:v>20424</c:v>
                </c:pt>
                <c:pt idx="16">
                  <c:v>20515</c:v>
                </c:pt>
                <c:pt idx="17">
                  <c:v>20607</c:v>
                </c:pt>
                <c:pt idx="18">
                  <c:v>20699</c:v>
                </c:pt>
                <c:pt idx="19">
                  <c:v>20790</c:v>
                </c:pt>
                <c:pt idx="20">
                  <c:v>20880</c:v>
                </c:pt>
                <c:pt idx="21">
                  <c:v>20972</c:v>
                </c:pt>
                <c:pt idx="22">
                  <c:v>21064</c:v>
                </c:pt>
                <c:pt idx="23">
                  <c:v>21155</c:v>
                </c:pt>
                <c:pt idx="24">
                  <c:v>21245</c:v>
                </c:pt>
                <c:pt idx="25">
                  <c:v>21337</c:v>
                </c:pt>
                <c:pt idx="26">
                  <c:v>21429</c:v>
                </c:pt>
                <c:pt idx="27">
                  <c:v>21520</c:v>
                </c:pt>
                <c:pt idx="28">
                  <c:v>21610</c:v>
                </c:pt>
                <c:pt idx="29">
                  <c:v>21702</c:v>
                </c:pt>
                <c:pt idx="30">
                  <c:v>21794</c:v>
                </c:pt>
                <c:pt idx="31">
                  <c:v>21885</c:v>
                </c:pt>
                <c:pt idx="32">
                  <c:v>21976</c:v>
                </c:pt>
                <c:pt idx="33">
                  <c:v>22068</c:v>
                </c:pt>
                <c:pt idx="34">
                  <c:v>22160</c:v>
                </c:pt>
                <c:pt idx="35">
                  <c:v>22251</c:v>
                </c:pt>
                <c:pt idx="36">
                  <c:v>22341</c:v>
                </c:pt>
                <c:pt idx="37">
                  <c:v>22433</c:v>
                </c:pt>
                <c:pt idx="38">
                  <c:v>22525</c:v>
                </c:pt>
                <c:pt idx="39">
                  <c:v>22616</c:v>
                </c:pt>
                <c:pt idx="40">
                  <c:v>22706</c:v>
                </c:pt>
                <c:pt idx="41">
                  <c:v>22798</c:v>
                </c:pt>
                <c:pt idx="42">
                  <c:v>22890</c:v>
                </c:pt>
                <c:pt idx="43">
                  <c:v>22981</c:v>
                </c:pt>
                <c:pt idx="44">
                  <c:v>23071</c:v>
                </c:pt>
                <c:pt idx="45">
                  <c:v>23163</c:v>
                </c:pt>
                <c:pt idx="46">
                  <c:v>23255</c:v>
                </c:pt>
                <c:pt idx="47">
                  <c:v>23346</c:v>
                </c:pt>
                <c:pt idx="48">
                  <c:v>23437</c:v>
                </c:pt>
                <c:pt idx="49">
                  <c:v>23529</c:v>
                </c:pt>
                <c:pt idx="50">
                  <c:v>23621</c:v>
                </c:pt>
                <c:pt idx="51">
                  <c:v>23712</c:v>
                </c:pt>
                <c:pt idx="52">
                  <c:v>23802</c:v>
                </c:pt>
                <c:pt idx="53">
                  <c:v>23894</c:v>
                </c:pt>
                <c:pt idx="54">
                  <c:v>23986</c:v>
                </c:pt>
                <c:pt idx="55">
                  <c:v>24077</c:v>
                </c:pt>
                <c:pt idx="56">
                  <c:v>24167</c:v>
                </c:pt>
                <c:pt idx="57">
                  <c:v>24259</c:v>
                </c:pt>
                <c:pt idx="58">
                  <c:v>24351</c:v>
                </c:pt>
                <c:pt idx="59">
                  <c:v>24442</c:v>
                </c:pt>
                <c:pt idx="60">
                  <c:v>24532</c:v>
                </c:pt>
                <c:pt idx="61">
                  <c:v>24624</c:v>
                </c:pt>
                <c:pt idx="62">
                  <c:v>24716</c:v>
                </c:pt>
                <c:pt idx="63">
                  <c:v>24807</c:v>
                </c:pt>
                <c:pt idx="64">
                  <c:v>24898</c:v>
                </c:pt>
                <c:pt idx="65">
                  <c:v>24990</c:v>
                </c:pt>
                <c:pt idx="66">
                  <c:v>25082</c:v>
                </c:pt>
                <c:pt idx="67">
                  <c:v>25173</c:v>
                </c:pt>
                <c:pt idx="68">
                  <c:v>25263</c:v>
                </c:pt>
                <c:pt idx="69">
                  <c:v>25355</c:v>
                </c:pt>
                <c:pt idx="70">
                  <c:v>25447</c:v>
                </c:pt>
                <c:pt idx="71">
                  <c:v>25538</c:v>
                </c:pt>
                <c:pt idx="72">
                  <c:v>25628</c:v>
                </c:pt>
                <c:pt idx="73">
                  <c:v>25720</c:v>
                </c:pt>
                <c:pt idx="74">
                  <c:v>25812</c:v>
                </c:pt>
                <c:pt idx="75">
                  <c:v>25903</c:v>
                </c:pt>
                <c:pt idx="76">
                  <c:v>25993</c:v>
                </c:pt>
                <c:pt idx="77">
                  <c:v>26085</c:v>
                </c:pt>
                <c:pt idx="78">
                  <c:v>26177</c:v>
                </c:pt>
                <c:pt idx="79">
                  <c:v>26268</c:v>
                </c:pt>
                <c:pt idx="80">
                  <c:v>26359</c:v>
                </c:pt>
                <c:pt idx="81">
                  <c:v>26451</c:v>
                </c:pt>
                <c:pt idx="82">
                  <c:v>26543</c:v>
                </c:pt>
                <c:pt idx="83">
                  <c:v>26634</c:v>
                </c:pt>
                <c:pt idx="84">
                  <c:v>26724</c:v>
                </c:pt>
                <c:pt idx="85">
                  <c:v>26816</c:v>
                </c:pt>
                <c:pt idx="86">
                  <c:v>26908</c:v>
                </c:pt>
                <c:pt idx="87">
                  <c:v>26999</c:v>
                </c:pt>
                <c:pt idx="88">
                  <c:v>27089</c:v>
                </c:pt>
                <c:pt idx="89">
                  <c:v>27181</c:v>
                </c:pt>
                <c:pt idx="90">
                  <c:v>27273</c:v>
                </c:pt>
                <c:pt idx="91">
                  <c:v>27364</c:v>
                </c:pt>
                <c:pt idx="92">
                  <c:v>27454</c:v>
                </c:pt>
                <c:pt idx="93">
                  <c:v>27546</c:v>
                </c:pt>
                <c:pt idx="94">
                  <c:v>27638</c:v>
                </c:pt>
                <c:pt idx="95">
                  <c:v>27729</c:v>
                </c:pt>
                <c:pt idx="96">
                  <c:v>27820</c:v>
                </c:pt>
                <c:pt idx="97">
                  <c:v>27912</c:v>
                </c:pt>
                <c:pt idx="98">
                  <c:v>28004</c:v>
                </c:pt>
                <c:pt idx="99">
                  <c:v>28095</c:v>
                </c:pt>
                <c:pt idx="100">
                  <c:v>28185</c:v>
                </c:pt>
                <c:pt idx="101">
                  <c:v>28277</c:v>
                </c:pt>
                <c:pt idx="102">
                  <c:v>28369</c:v>
                </c:pt>
                <c:pt idx="103">
                  <c:v>28460</c:v>
                </c:pt>
                <c:pt idx="104">
                  <c:v>28550</c:v>
                </c:pt>
                <c:pt idx="105">
                  <c:v>28642</c:v>
                </c:pt>
                <c:pt idx="106">
                  <c:v>28734</c:v>
                </c:pt>
                <c:pt idx="107">
                  <c:v>28825</c:v>
                </c:pt>
                <c:pt idx="108">
                  <c:v>28915</c:v>
                </c:pt>
                <c:pt idx="109">
                  <c:v>29007</c:v>
                </c:pt>
                <c:pt idx="110">
                  <c:v>29099</c:v>
                </c:pt>
                <c:pt idx="111">
                  <c:v>29190</c:v>
                </c:pt>
                <c:pt idx="112">
                  <c:v>29281</c:v>
                </c:pt>
                <c:pt idx="113">
                  <c:v>29373</c:v>
                </c:pt>
                <c:pt idx="114">
                  <c:v>29465</c:v>
                </c:pt>
                <c:pt idx="115">
                  <c:v>29556</c:v>
                </c:pt>
                <c:pt idx="116">
                  <c:v>29646</c:v>
                </c:pt>
                <c:pt idx="117">
                  <c:v>29738</c:v>
                </c:pt>
                <c:pt idx="118">
                  <c:v>29830</c:v>
                </c:pt>
                <c:pt idx="119">
                  <c:v>29921</c:v>
                </c:pt>
                <c:pt idx="120">
                  <c:v>30011</c:v>
                </c:pt>
                <c:pt idx="121">
                  <c:v>30103</c:v>
                </c:pt>
                <c:pt idx="122">
                  <c:v>30195</c:v>
                </c:pt>
                <c:pt idx="123">
                  <c:v>30286</c:v>
                </c:pt>
                <c:pt idx="124">
                  <c:v>30376</c:v>
                </c:pt>
                <c:pt idx="125">
                  <c:v>30468</c:v>
                </c:pt>
                <c:pt idx="126">
                  <c:v>30560</c:v>
                </c:pt>
                <c:pt idx="127">
                  <c:v>30651</c:v>
                </c:pt>
                <c:pt idx="128">
                  <c:v>30742</c:v>
                </c:pt>
                <c:pt idx="129">
                  <c:v>30834</c:v>
                </c:pt>
                <c:pt idx="130">
                  <c:v>30926</c:v>
                </c:pt>
                <c:pt idx="131">
                  <c:v>31017</c:v>
                </c:pt>
                <c:pt idx="132">
                  <c:v>31107</c:v>
                </c:pt>
                <c:pt idx="133">
                  <c:v>31199</c:v>
                </c:pt>
                <c:pt idx="134">
                  <c:v>31291</c:v>
                </c:pt>
                <c:pt idx="135">
                  <c:v>31382</c:v>
                </c:pt>
                <c:pt idx="136">
                  <c:v>31472</c:v>
                </c:pt>
                <c:pt idx="137">
                  <c:v>31564</c:v>
                </c:pt>
                <c:pt idx="138">
                  <c:v>31656</c:v>
                </c:pt>
                <c:pt idx="139">
                  <c:v>31747</c:v>
                </c:pt>
                <c:pt idx="140">
                  <c:v>31837</c:v>
                </c:pt>
                <c:pt idx="141">
                  <c:v>31929</c:v>
                </c:pt>
                <c:pt idx="142">
                  <c:v>32021</c:v>
                </c:pt>
                <c:pt idx="143">
                  <c:v>32112</c:v>
                </c:pt>
                <c:pt idx="144">
                  <c:v>32203</c:v>
                </c:pt>
                <c:pt idx="145">
                  <c:v>32295</c:v>
                </c:pt>
                <c:pt idx="146">
                  <c:v>32387</c:v>
                </c:pt>
                <c:pt idx="147">
                  <c:v>32478</c:v>
                </c:pt>
                <c:pt idx="148">
                  <c:v>32568</c:v>
                </c:pt>
                <c:pt idx="149">
                  <c:v>32660</c:v>
                </c:pt>
                <c:pt idx="150">
                  <c:v>32752</c:v>
                </c:pt>
                <c:pt idx="151">
                  <c:v>32843</c:v>
                </c:pt>
                <c:pt idx="152">
                  <c:v>32933</c:v>
                </c:pt>
                <c:pt idx="153">
                  <c:v>33025</c:v>
                </c:pt>
                <c:pt idx="154">
                  <c:v>33117</c:v>
                </c:pt>
                <c:pt idx="155">
                  <c:v>33208</c:v>
                </c:pt>
                <c:pt idx="156">
                  <c:v>33298</c:v>
                </c:pt>
                <c:pt idx="157">
                  <c:v>33390</c:v>
                </c:pt>
                <c:pt idx="158">
                  <c:v>33482</c:v>
                </c:pt>
                <c:pt idx="159">
                  <c:v>33573</c:v>
                </c:pt>
                <c:pt idx="160">
                  <c:v>33664</c:v>
                </c:pt>
                <c:pt idx="161">
                  <c:v>33756</c:v>
                </c:pt>
                <c:pt idx="162">
                  <c:v>33848</c:v>
                </c:pt>
                <c:pt idx="163">
                  <c:v>33939</c:v>
                </c:pt>
                <c:pt idx="164">
                  <c:v>34029</c:v>
                </c:pt>
                <c:pt idx="165">
                  <c:v>34121</c:v>
                </c:pt>
                <c:pt idx="166">
                  <c:v>34213</c:v>
                </c:pt>
                <c:pt idx="167">
                  <c:v>34304</c:v>
                </c:pt>
                <c:pt idx="168">
                  <c:v>34394</c:v>
                </c:pt>
                <c:pt idx="169">
                  <c:v>34486</c:v>
                </c:pt>
                <c:pt idx="170">
                  <c:v>34578</c:v>
                </c:pt>
                <c:pt idx="171">
                  <c:v>34669</c:v>
                </c:pt>
                <c:pt idx="172">
                  <c:v>34759</c:v>
                </c:pt>
                <c:pt idx="173">
                  <c:v>34851</c:v>
                </c:pt>
                <c:pt idx="174">
                  <c:v>34943</c:v>
                </c:pt>
                <c:pt idx="175">
                  <c:v>35034</c:v>
                </c:pt>
                <c:pt idx="176">
                  <c:v>35125</c:v>
                </c:pt>
                <c:pt idx="177">
                  <c:v>35217</c:v>
                </c:pt>
                <c:pt idx="178">
                  <c:v>35309</c:v>
                </c:pt>
                <c:pt idx="179">
                  <c:v>35400</c:v>
                </c:pt>
                <c:pt idx="180">
                  <c:v>35490</c:v>
                </c:pt>
                <c:pt idx="181">
                  <c:v>35582</c:v>
                </c:pt>
                <c:pt idx="182">
                  <c:v>35674</c:v>
                </c:pt>
                <c:pt idx="183">
                  <c:v>35765</c:v>
                </c:pt>
                <c:pt idx="184">
                  <c:v>35855</c:v>
                </c:pt>
                <c:pt idx="185">
                  <c:v>35947</c:v>
                </c:pt>
                <c:pt idx="186">
                  <c:v>36039</c:v>
                </c:pt>
                <c:pt idx="187">
                  <c:v>36130</c:v>
                </c:pt>
                <c:pt idx="188">
                  <c:v>36220</c:v>
                </c:pt>
                <c:pt idx="189">
                  <c:v>36312</c:v>
                </c:pt>
                <c:pt idx="190">
                  <c:v>36404</c:v>
                </c:pt>
                <c:pt idx="191">
                  <c:v>36495</c:v>
                </c:pt>
                <c:pt idx="192">
                  <c:v>36586</c:v>
                </c:pt>
                <c:pt idx="193">
                  <c:v>36678</c:v>
                </c:pt>
                <c:pt idx="194">
                  <c:v>36770</c:v>
                </c:pt>
                <c:pt idx="195">
                  <c:v>36861</c:v>
                </c:pt>
                <c:pt idx="196">
                  <c:v>36951</c:v>
                </c:pt>
                <c:pt idx="197">
                  <c:v>37043</c:v>
                </c:pt>
                <c:pt idx="198">
                  <c:v>37135</c:v>
                </c:pt>
                <c:pt idx="199">
                  <c:v>37226</c:v>
                </c:pt>
                <c:pt idx="200">
                  <c:v>37316</c:v>
                </c:pt>
                <c:pt idx="201">
                  <c:v>37408</c:v>
                </c:pt>
                <c:pt idx="202">
                  <c:v>37500</c:v>
                </c:pt>
                <c:pt idx="203">
                  <c:v>37591</c:v>
                </c:pt>
                <c:pt idx="204">
                  <c:v>37681</c:v>
                </c:pt>
                <c:pt idx="205">
                  <c:v>37773</c:v>
                </c:pt>
                <c:pt idx="206">
                  <c:v>37865</c:v>
                </c:pt>
                <c:pt idx="207">
                  <c:v>37956</c:v>
                </c:pt>
                <c:pt idx="208">
                  <c:v>38047</c:v>
                </c:pt>
                <c:pt idx="209">
                  <c:v>38139</c:v>
                </c:pt>
                <c:pt idx="210">
                  <c:v>38231</c:v>
                </c:pt>
                <c:pt idx="211">
                  <c:v>38322</c:v>
                </c:pt>
                <c:pt idx="212">
                  <c:v>38412</c:v>
                </c:pt>
                <c:pt idx="213">
                  <c:v>38504</c:v>
                </c:pt>
                <c:pt idx="214">
                  <c:v>38596</c:v>
                </c:pt>
                <c:pt idx="215">
                  <c:v>38687</c:v>
                </c:pt>
                <c:pt idx="216">
                  <c:v>38777</c:v>
                </c:pt>
                <c:pt idx="217">
                  <c:v>38869</c:v>
                </c:pt>
                <c:pt idx="218">
                  <c:v>38961</c:v>
                </c:pt>
                <c:pt idx="219">
                  <c:v>39052</c:v>
                </c:pt>
                <c:pt idx="220">
                  <c:v>39142</c:v>
                </c:pt>
                <c:pt idx="221">
                  <c:v>39234</c:v>
                </c:pt>
                <c:pt idx="222">
                  <c:v>39326</c:v>
                </c:pt>
                <c:pt idx="223">
                  <c:v>39417</c:v>
                </c:pt>
                <c:pt idx="224">
                  <c:v>39508</c:v>
                </c:pt>
                <c:pt idx="225">
                  <c:v>39600</c:v>
                </c:pt>
                <c:pt idx="226">
                  <c:v>39692</c:v>
                </c:pt>
                <c:pt idx="227">
                  <c:v>39783</c:v>
                </c:pt>
                <c:pt idx="228">
                  <c:v>39873</c:v>
                </c:pt>
                <c:pt idx="229">
                  <c:v>39965</c:v>
                </c:pt>
                <c:pt idx="230">
                  <c:v>40057</c:v>
                </c:pt>
                <c:pt idx="231">
                  <c:v>40148</c:v>
                </c:pt>
                <c:pt idx="232">
                  <c:v>40238</c:v>
                </c:pt>
                <c:pt idx="233">
                  <c:v>40330</c:v>
                </c:pt>
                <c:pt idx="234">
                  <c:v>40422</c:v>
                </c:pt>
                <c:pt idx="235">
                  <c:v>40513</c:v>
                </c:pt>
                <c:pt idx="236">
                  <c:v>40603</c:v>
                </c:pt>
                <c:pt idx="237">
                  <c:v>40695</c:v>
                </c:pt>
                <c:pt idx="238">
                  <c:v>40787</c:v>
                </c:pt>
                <c:pt idx="239">
                  <c:v>40878</c:v>
                </c:pt>
                <c:pt idx="240">
                  <c:v>40969</c:v>
                </c:pt>
                <c:pt idx="241">
                  <c:v>41061</c:v>
                </c:pt>
              </c:numCache>
            </c:numRef>
          </c:cat>
          <c:val>
            <c:numRef>
              <c:f>Sheet1!$B$2:$B$243</c:f>
              <c:numCache>
                <c:formatCode>General</c:formatCode>
                <c:ptCount val="242"/>
                <c:pt idx="0">
                  <c:v>236528</c:v>
                </c:pt>
                <c:pt idx="1">
                  <c:v>239446</c:v>
                </c:pt>
                <c:pt idx="2">
                  <c:v>245810</c:v>
                </c:pt>
                <c:pt idx="3">
                  <c:v>251060</c:v>
                </c:pt>
                <c:pt idx="4">
                  <c:v>255420</c:v>
                </c:pt>
                <c:pt idx="5">
                  <c:v>259341</c:v>
                </c:pt>
                <c:pt idx="6">
                  <c:v>259708</c:v>
                </c:pt>
                <c:pt idx="7">
                  <c:v>259202</c:v>
                </c:pt>
                <c:pt idx="8">
                  <c:v>262008</c:v>
                </c:pt>
                <c:pt idx="9">
                  <c:v>261805</c:v>
                </c:pt>
                <c:pt idx="10">
                  <c:v>263877</c:v>
                </c:pt>
                <c:pt idx="11">
                  <c:v>268857</c:v>
                </c:pt>
                <c:pt idx="12">
                  <c:v>273729</c:v>
                </c:pt>
                <c:pt idx="13">
                  <c:v>280611</c:v>
                </c:pt>
                <c:pt idx="14">
                  <c:v>287039</c:v>
                </c:pt>
                <c:pt idx="15">
                  <c:v>291180</c:v>
                </c:pt>
                <c:pt idx="16">
                  <c:v>295394</c:v>
                </c:pt>
                <c:pt idx="17">
                  <c:v>300329</c:v>
                </c:pt>
                <c:pt idx="18">
                  <c:v>304551</c:v>
                </c:pt>
                <c:pt idx="19">
                  <c:v>311234</c:v>
                </c:pt>
                <c:pt idx="20">
                  <c:v>314570</c:v>
                </c:pt>
                <c:pt idx="21">
                  <c:v>318682</c:v>
                </c:pt>
                <c:pt idx="22">
                  <c:v>322779</c:v>
                </c:pt>
                <c:pt idx="23">
                  <c:v>322603</c:v>
                </c:pt>
                <c:pt idx="24">
                  <c:v>323800</c:v>
                </c:pt>
                <c:pt idx="25">
                  <c:v>326532</c:v>
                </c:pt>
                <c:pt idx="26">
                  <c:v>333522</c:v>
                </c:pt>
                <c:pt idx="27">
                  <c:v>337635</c:v>
                </c:pt>
                <c:pt idx="28">
                  <c:v>342635</c:v>
                </c:pt>
                <c:pt idx="29">
                  <c:v>349983</c:v>
                </c:pt>
                <c:pt idx="30">
                  <c:v>351462</c:v>
                </c:pt>
                <c:pt idx="31">
                  <c:v>356128</c:v>
                </c:pt>
                <c:pt idx="32">
                  <c:v>361079</c:v>
                </c:pt>
                <c:pt idx="33">
                  <c:v>364949</c:v>
                </c:pt>
                <c:pt idx="34">
                  <c:v>366654</c:v>
                </c:pt>
                <c:pt idx="35">
                  <c:v>368073</c:v>
                </c:pt>
                <c:pt idx="36">
                  <c:v>372117</c:v>
                </c:pt>
                <c:pt idx="37">
                  <c:v>377673</c:v>
                </c:pt>
                <c:pt idx="38">
                  <c:v>384215</c:v>
                </c:pt>
                <c:pt idx="39">
                  <c:v>392233</c:v>
                </c:pt>
                <c:pt idx="40">
                  <c:v>397685</c:v>
                </c:pt>
                <c:pt idx="41">
                  <c:v>403538</c:v>
                </c:pt>
                <c:pt idx="42">
                  <c:v>406824</c:v>
                </c:pt>
                <c:pt idx="43">
                  <c:v>411392</c:v>
                </c:pt>
                <c:pt idx="44">
                  <c:v>415987</c:v>
                </c:pt>
                <c:pt idx="45">
                  <c:v>420534</c:v>
                </c:pt>
                <c:pt idx="46">
                  <c:v>427291</c:v>
                </c:pt>
                <c:pt idx="47">
                  <c:v>435986</c:v>
                </c:pt>
                <c:pt idx="48">
                  <c:v>446840</c:v>
                </c:pt>
                <c:pt idx="49">
                  <c:v>460040</c:v>
                </c:pt>
                <c:pt idx="50">
                  <c:v>467559</c:v>
                </c:pt>
                <c:pt idx="51">
                  <c:v>474571</c:v>
                </c:pt>
                <c:pt idx="52">
                  <c:v>481401</c:v>
                </c:pt>
                <c:pt idx="53">
                  <c:v>489157</c:v>
                </c:pt>
                <c:pt idx="54">
                  <c:v>504503</c:v>
                </c:pt>
                <c:pt idx="55">
                  <c:v>516284</c:v>
                </c:pt>
                <c:pt idx="56">
                  <c:v>525182</c:v>
                </c:pt>
                <c:pt idx="57">
                  <c:v>530767</c:v>
                </c:pt>
                <c:pt idx="58">
                  <c:v>541604</c:v>
                </c:pt>
                <c:pt idx="59">
                  <c:v>552056</c:v>
                </c:pt>
                <c:pt idx="60">
                  <c:v>561973</c:v>
                </c:pt>
                <c:pt idx="61">
                  <c:v>569249</c:v>
                </c:pt>
                <c:pt idx="62">
                  <c:v>579994</c:v>
                </c:pt>
                <c:pt idx="63">
                  <c:v>589221</c:v>
                </c:pt>
                <c:pt idx="64">
                  <c:v>605783</c:v>
                </c:pt>
                <c:pt idx="65">
                  <c:v>622142</c:v>
                </c:pt>
                <c:pt idx="66">
                  <c:v>629822</c:v>
                </c:pt>
                <c:pt idx="67">
                  <c:v>641030</c:v>
                </c:pt>
                <c:pt idx="68">
                  <c:v>648447</c:v>
                </c:pt>
                <c:pt idx="69">
                  <c:v>663391</c:v>
                </c:pt>
                <c:pt idx="70">
                  <c:v>685221</c:v>
                </c:pt>
                <c:pt idx="71">
                  <c:v>698231</c:v>
                </c:pt>
                <c:pt idx="72">
                  <c:v>709845</c:v>
                </c:pt>
                <c:pt idx="73">
                  <c:v>730282</c:v>
                </c:pt>
                <c:pt idx="74">
                  <c:v>747355</c:v>
                </c:pt>
                <c:pt idx="75">
                  <c:v>754561</c:v>
                </c:pt>
                <c:pt idx="76">
                  <c:v>776823</c:v>
                </c:pt>
                <c:pt idx="77">
                  <c:v>797441</c:v>
                </c:pt>
                <c:pt idx="78">
                  <c:v>808833</c:v>
                </c:pt>
                <c:pt idx="79">
                  <c:v>822460</c:v>
                </c:pt>
                <c:pt idx="80">
                  <c:v>836359</c:v>
                </c:pt>
                <c:pt idx="81">
                  <c:v>849115</c:v>
                </c:pt>
                <c:pt idx="82">
                  <c:v>874126</c:v>
                </c:pt>
                <c:pt idx="83">
                  <c:v>916375</c:v>
                </c:pt>
                <c:pt idx="84">
                  <c:v>938011</c:v>
                </c:pt>
                <c:pt idx="85">
                  <c:v>965613</c:v>
                </c:pt>
                <c:pt idx="86">
                  <c:v>988169</c:v>
                </c:pt>
                <c:pt idx="87">
                  <c:v>1020755</c:v>
                </c:pt>
                <c:pt idx="88">
                  <c:v>1035015</c:v>
                </c:pt>
                <c:pt idx="89">
                  <c:v>1055188</c:v>
                </c:pt>
                <c:pt idx="90">
                  <c:v>1087033</c:v>
                </c:pt>
                <c:pt idx="91">
                  <c:v>1109553</c:v>
                </c:pt>
                <c:pt idx="92">
                  <c:v>1125907</c:v>
                </c:pt>
                <c:pt idx="93">
                  <c:v>1192956</c:v>
                </c:pt>
                <c:pt idx="94">
                  <c:v>1198835</c:v>
                </c:pt>
                <c:pt idx="95">
                  <c:v>1231318</c:v>
                </c:pt>
                <c:pt idx="96">
                  <c:v>1263260</c:v>
                </c:pt>
                <c:pt idx="97">
                  <c:v>1284389</c:v>
                </c:pt>
                <c:pt idx="98">
                  <c:v>1315681</c:v>
                </c:pt>
                <c:pt idx="99">
                  <c:v>1346062</c:v>
                </c:pt>
                <c:pt idx="100">
                  <c:v>1371449</c:v>
                </c:pt>
                <c:pt idx="101">
                  <c:v>1410802</c:v>
                </c:pt>
                <c:pt idx="102">
                  <c:v>1453578</c:v>
                </c:pt>
                <c:pt idx="103">
                  <c:v>1504109</c:v>
                </c:pt>
                <c:pt idx="104">
                  <c:v>1538556</c:v>
                </c:pt>
                <c:pt idx="105">
                  <c:v>1588239</c:v>
                </c:pt>
                <c:pt idx="106">
                  <c:v>1629347</c:v>
                </c:pt>
                <c:pt idx="107">
                  <c:v>1673176</c:v>
                </c:pt>
                <c:pt idx="108">
                  <c:v>1723300</c:v>
                </c:pt>
                <c:pt idx="109">
                  <c:v>1757930</c:v>
                </c:pt>
                <c:pt idx="110">
                  <c:v>1811792</c:v>
                </c:pt>
                <c:pt idx="111">
                  <c:v>1870421</c:v>
                </c:pt>
                <c:pt idx="112">
                  <c:v>1931784</c:v>
                </c:pt>
                <c:pt idx="113">
                  <c:v>1951360</c:v>
                </c:pt>
                <c:pt idx="114">
                  <c:v>2017493</c:v>
                </c:pt>
                <c:pt idx="115">
                  <c:v>2110007</c:v>
                </c:pt>
                <c:pt idx="116">
                  <c:v>2157358</c:v>
                </c:pt>
                <c:pt idx="117">
                  <c:v>2193620</c:v>
                </c:pt>
                <c:pt idx="118">
                  <c:v>2279068</c:v>
                </c:pt>
                <c:pt idx="119">
                  <c:v>2318398</c:v>
                </c:pt>
                <c:pt idx="120">
                  <c:v>2350448</c:v>
                </c:pt>
                <c:pt idx="121">
                  <c:v>2389446</c:v>
                </c:pt>
                <c:pt idx="122">
                  <c:v>2437624</c:v>
                </c:pt>
                <c:pt idx="123">
                  <c:v>2473308</c:v>
                </c:pt>
                <c:pt idx="124">
                  <c:v>2514289</c:v>
                </c:pt>
                <c:pt idx="125">
                  <c:v>2555931</c:v>
                </c:pt>
                <c:pt idx="126">
                  <c:v>2628521</c:v>
                </c:pt>
                <c:pt idx="127">
                  <c:v>2700645</c:v>
                </c:pt>
                <c:pt idx="128">
                  <c:v>2789515</c:v>
                </c:pt>
                <c:pt idx="129">
                  <c:v>2865141</c:v>
                </c:pt>
                <c:pt idx="130">
                  <c:v>2932406</c:v>
                </c:pt>
                <c:pt idx="131">
                  <c:v>2978763</c:v>
                </c:pt>
                <c:pt idx="132">
                  <c:v>3003135</c:v>
                </c:pt>
                <c:pt idx="133">
                  <c:v>3085584</c:v>
                </c:pt>
                <c:pt idx="134">
                  <c:v>3085983</c:v>
                </c:pt>
                <c:pt idx="135">
                  <c:v>3142578</c:v>
                </c:pt>
                <c:pt idx="136">
                  <c:v>3202927</c:v>
                </c:pt>
                <c:pt idx="137">
                  <c:v>3241375</c:v>
                </c:pt>
                <c:pt idx="138">
                  <c:v>3282402</c:v>
                </c:pt>
                <c:pt idx="139">
                  <c:v>3308485</c:v>
                </c:pt>
                <c:pt idx="140">
                  <c:v>3372973</c:v>
                </c:pt>
                <c:pt idx="141">
                  <c:v>3365857</c:v>
                </c:pt>
                <c:pt idx="142">
                  <c:v>3461474</c:v>
                </c:pt>
                <c:pt idx="143">
                  <c:v>3540936</c:v>
                </c:pt>
                <c:pt idx="144">
                  <c:v>3616058</c:v>
                </c:pt>
                <c:pt idx="145">
                  <c:v>3689952</c:v>
                </c:pt>
                <c:pt idx="146">
                  <c:v>3764277</c:v>
                </c:pt>
                <c:pt idx="147">
                  <c:v>3834924</c:v>
                </c:pt>
                <c:pt idx="148">
                  <c:v>3925273</c:v>
                </c:pt>
                <c:pt idx="149">
                  <c:v>3960831</c:v>
                </c:pt>
                <c:pt idx="150">
                  <c:v>4008276</c:v>
                </c:pt>
                <c:pt idx="151">
                  <c:v>4071124</c:v>
                </c:pt>
                <c:pt idx="152">
                  <c:v>4163997</c:v>
                </c:pt>
                <c:pt idx="153">
                  <c:v>4236688</c:v>
                </c:pt>
                <c:pt idx="154">
                  <c:v>4293858</c:v>
                </c:pt>
                <c:pt idx="155">
                  <c:v>4321516</c:v>
                </c:pt>
                <c:pt idx="156">
                  <c:v>4362482</c:v>
                </c:pt>
                <c:pt idx="157">
                  <c:v>4422104</c:v>
                </c:pt>
                <c:pt idx="158">
                  <c:v>4465148</c:v>
                </c:pt>
                <c:pt idx="159">
                  <c:v>4529764</c:v>
                </c:pt>
                <c:pt idx="160">
                  <c:v>4634133</c:v>
                </c:pt>
                <c:pt idx="161">
                  <c:v>4701930</c:v>
                </c:pt>
                <c:pt idx="162">
                  <c:v>4756800</c:v>
                </c:pt>
                <c:pt idx="163">
                  <c:v>4854056</c:v>
                </c:pt>
                <c:pt idx="164">
                  <c:v>4805917</c:v>
                </c:pt>
                <c:pt idx="165">
                  <c:v>4908382</c:v>
                </c:pt>
                <c:pt idx="166">
                  <c:v>4936176</c:v>
                </c:pt>
                <c:pt idx="167">
                  <c:v>5035985</c:v>
                </c:pt>
                <c:pt idx="168">
                  <c:v>5035657</c:v>
                </c:pt>
                <c:pt idx="169">
                  <c:v>5148838</c:v>
                </c:pt>
                <c:pt idx="170">
                  <c:v>5229014</c:v>
                </c:pt>
                <c:pt idx="171">
                  <c:v>5323730</c:v>
                </c:pt>
                <c:pt idx="172">
                  <c:v>5387201</c:v>
                </c:pt>
                <c:pt idx="173">
                  <c:v>5419112</c:v>
                </c:pt>
                <c:pt idx="174">
                  <c:v>5482694</c:v>
                </c:pt>
                <c:pt idx="175">
                  <c:v>5539025</c:v>
                </c:pt>
                <c:pt idx="176">
                  <c:v>5630766</c:v>
                </c:pt>
                <c:pt idx="177">
                  <c:v>5728295</c:v>
                </c:pt>
                <c:pt idx="178">
                  <c:v>5803572</c:v>
                </c:pt>
                <c:pt idx="179">
                  <c:v>5875851</c:v>
                </c:pt>
                <c:pt idx="180">
                  <c:v>5959115</c:v>
                </c:pt>
                <c:pt idx="181">
                  <c:v>6019917</c:v>
                </c:pt>
                <c:pt idx="182">
                  <c:v>6106086</c:v>
                </c:pt>
                <c:pt idx="183">
                  <c:v>6213242</c:v>
                </c:pt>
                <c:pt idx="184">
                  <c:v>6357578</c:v>
                </c:pt>
                <c:pt idx="185">
                  <c:v>6463426</c:v>
                </c:pt>
                <c:pt idx="186">
                  <c:v>6553210</c:v>
                </c:pt>
                <c:pt idx="187">
                  <c:v>6621580</c:v>
                </c:pt>
                <c:pt idx="188">
                  <c:v>6687366</c:v>
                </c:pt>
                <c:pt idx="189">
                  <c:v>6740847</c:v>
                </c:pt>
                <c:pt idx="190">
                  <c:v>6819949</c:v>
                </c:pt>
                <c:pt idx="191">
                  <c:v>6965074</c:v>
                </c:pt>
                <c:pt idx="192">
                  <c:v>7174942</c:v>
                </c:pt>
                <c:pt idx="193">
                  <c:v>7280488</c:v>
                </c:pt>
                <c:pt idx="194">
                  <c:v>7400569</c:v>
                </c:pt>
                <c:pt idx="195">
                  <c:v>7452706</c:v>
                </c:pt>
                <c:pt idx="196">
                  <c:v>7561387</c:v>
                </c:pt>
                <c:pt idx="197">
                  <c:v>7576768</c:v>
                </c:pt>
                <c:pt idx="198">
                  <c:v>7771092</c:v>
                </c:pt>
                <c:pt idx="199">
                  <c:v>7684598</c:v>
                </c:pt>
                <c:pt idx="200">
                  <c:v>7909908</c:v>
                </c:pt>
                <c:pt idx="201">
                  <c:v>8015412</c:v>
                </c:pt>
                <c:pt idx="202">
                  <c:v>8028273</c:v>
                </c:pt>
                <c:pt idx="203">
                  <c:v>8085149</c:v>
                </c:pt>
                <c:pt idx="204">
                  <c:v>8173180</c:v>
                </c:pt>
                <c:pt idx="205">
                  <c:v>8302960</c:v>
                </c:pt>
                <c:pt idx="206">
                  <c:v>8473510</c:v>
                </c:pt>
                <c:pt idx="207">
                  <c:v>8561489</c:v>
                </c:pt>
                <c:pt idx="208">
                  <c:v>8670475</c:v>
                </c:pt>
                <c:pt idx="209">
                  <c:v>8820725</c:v>
                </c:pt>
                <c:pt idx="210">
                  <c:v>8934362</c:v>
                </c:pt>
                <c:pt idx="211">
                  <c:v>9132140</c:v>
                </c:pt>
                <c:pt idx="212">
                  <c:v>9074319</c:v>
                </c:pt>
                <c:pt idx="213">
                  <c:v>9194398</c:v>
                </c:pt>
                <c:pt idx="214">
                  <c:v>9353450</c:v>
                </c:pt>
                <c:pt idx="215">
                  <c:v>9487056</c:v>
                </c:pt>
                <c:pt idx="216">
                  <c:v>9705169</c:v>
                </c:pt>
                <c:pt idx="217">
                  <c:v>9863792</c:v>
                </c:pt>
                <c:pt idx="218">
                  <c:v>9982534</c:v>
                </c:pt>
                <c:pt idx="219">
                  <c:v>10111212</c:v>
                </c:pt>
                <c:pt idx="220">
                  <c:v>10255508</c:v>
                </c:pt>
                <c:pt idx="221">
                  <c:v>10358590</c:v>
                </c:pt>
                <c:pt idx="222">
                  <c:v>10456893</c:v>
                </c:pt>
                <c:pt idx="223">
                  <c:v>10623401</c:v>
                </c:pt>
                <c:pt idx="224">
                  <c:v>10879565</c:v>
                </c:pt>
                <c:pt idx="225">
                  <c:v>11219967</c:v>
                </c:pt>
                <c:pt idx="226">
                  <c:v>11081205</c:v>
                </c:pt>
                <c:pt idx="227">
                  <c:v>10917275</c:v>
                </c:pt>
                <c:pt idx="228">
                  <c:v>10727830</c:v>
                </c:pt>
                <c:pt idx="229">
                  <c:v>10758068</c:v>
                </c:pt>
                <c:pt idx="230">
                  <c:v>10669247</c:v>
                </c:pt>
                <c:pt idx="231">
                  <c:v>10734573</c:v>
                </c:pt>
                <c:pt idx="232">
                  <c:v>10932927</c:v>
                </c:pt>
                <c:pt idx="233">
                  <c:v>11117526</c:v>
                </c:pt>
                <c:pt idx="234">
                  <c:v>11185373</c:v>
                </c:pt>
                <c:pt idx="235">
                  <c:v>11272386</c:v>
                </c:pt>
                <c:pt idx="236">
                  <c:v>11484053</c:v>
                </c:pt>
                <c:pt idx="237">
                  <c:v>11542309</c:v>
                </c:pt>
                <c:pt idx="238">
                  <c:v>11572565</c:v>
                </c:pt>
                <c:pt idx="239">
                  <c:v>11598268</c:v>
                </c:pt>
                <c:pt idx="240">
                  <c:v>11776372</c:v>
                </c:pt>
                <c:pt idx="241">
                  <c:v>11887741</c:v>
                </c:pt>
              </c:numCache>
            </c:numRef>
          </c:val>
        </c:ser>
        <c:ser>
          <c:idx val="1"/>
          <c:order val="1"/>
          <c:tx>
            <c:strRef>
              <c:f>Sheet1!$C$1</c:f>
              <c:strCache>
                <c:ptCount val="1"/>
                <c:pt idx="0">
                  <c:v>家庭和非营利机构负债(右轴, 万亿美元)</c:v>
                </c:pt>
              </c:strCache>
            </c:strRef>
          </c:tx>
          <c:spPr>
            <a:solidFill>
              <a:srgbClr val="C0C0C0"/>
            </a:solidFill>
            <a:ln w="25383">
              <a:noFill/>
            </a:ln>
          </c:spPr>
          <c:cat>
            <c:numRef>
              <c:f>Sheet1!$A$2:$A$243</c:f>
              <c:numCache>
                <c:formatCode>yyyy/m/d</c:formatCode>
                <c:ptCount val="242"/>
                <c:pt idx="0">
                  <c:v>19054</c:v>
                </c:pt>
                <c:pt idx="1">
                  <c:v>19146</c:v>
                </c:pt>
                <c:pt idx="2">
                  <c:v>19238</c:v>
                </c:pt>
                <c:pt idx="3">
                  <c:v>19329</c:v>
                </c:pt>
                <c:pt idx="4">
                  <c:v>19419</c:v>
                </c:pt>
                <c:pt idx="5">
                  <c:v>19511</c:v>
                </c:pt>
                <c:pt idx="6">
                  <c:v>19603</c:v>
                </c:pt>
                <c:pt idx="7">
                  <c:v>19694</c:v>
                </c:pt>
                <c:pt idx="8">
                  <c:v>19784</c:v>
                </c:pt>
                <c:pt idx="9">
                  <c:v>19876</c:v>
                </c:pt>
                <c:pt idx="10">
                  <c:v>19968</c:v>
                </c:pt>
                <c:pt idx="11">
                  <c:v>20059</c:v>
                </c:pt>
                <c:pt idx="12">
                  <c:v>20149</c:v>
                </c:pt>
                <c:pt idx="13">
                  <c:v>20241</c:v>
                </c:pt>
                <c:pt idx="14">
                  <c:v>20333</c:v>
                </c:pt>
                <c:pt idx="15">
                  <c:v>20424</c:v>
                </c:pt>
                <c:pt idx="16">
                  <c:v>20515</c:v>
                </c:pt>
                <c:pt idx="17">
                  <c:v>20607</c:v>
                </c:pt>
                <c:pt idx="18">
                  <c:v>20699</c:v>
                </c:pt>
                <c:pt idx="19">
                  <c:v>20790</c:v>
                </c:pt>
                <c:pt idx="20">
                  <c:v>20880</c:v>
                </c:pt>
                <c:pt idx="21">
                  <c:v>20972</c:v>
                </c:pt>
                <c:pt idx="22">
                  <c:v>21064</c:v>
                </c:pt>
                <c:pt idx="23">
                  <c:v>21155</c:v>
                </c:pt>
                <c:pt idx="24">
                  <c:v>21245</c:v>
                </c:pt>
                <c:pt idx="25">
                  <c:v>21337</c:v>
                </c:pt>
                <c:pt idx="26">
                  <c:v>21429</c:v>
                </c:pt>
                <c:pt idx="27">
                  <c:v>21520</c:v>
                </c:pt>
                <c:pt idx="28">
                  <c:v>21610</c:v>
                </c:pt>
                <c:pt idx="29">
                  <c:v>21702</c:v>
                </c:pt>
                <c:pt idx="30">
                  <c:v>21794</c:v>
                </c:pt>
                <c:pt idx="31">
                  <c:v>21885</c:v>
                </c:pt>
                <c:pt idx="32">
                  <c:v>21976</c:v>
                </c:pt>
                <c:pt idx="33">
                  <c:v>22068</c:v>
                </c:pt>
                <c:pt idx="34">
                  <c:v>22160</c:v>
                </c:pt>
                <c:pt idx="35">
                  <c:v>22251</c:v>
                </c:pt>
                <c:pt idx="36">
                  <c:v>22341</c:v>
                </c:pt>
                <c:pt idx="37">
                  <c:v>22433</c:v>
                </c:pt>
                <c:pt idx="38">
                  <c:v>22525</c:v>
                </c:pt>
                <c:pt idx="39">
                  <c:v>22616</c:v>
                </c:pt>
                <c:pt idx="40">
                  <c:v>22706</c:v>
                </c:pt>
                <c:pt idx="41">
                  <c:v>22798</c:v>
                </c:pt>
                <c:pt idx="42">
                  <c:v>22890</c:v>
                </c:pt>
                <c:pt idx="43">
                  <c:v>22981</c:v>
                </c:pt>
                <c:pt idx="44">
                  <c:v>23071</c:v>
                </c:pt>
                <c:pt idx="45">
                  <c:v>23163</c:v>
                </c:pt>
                <c:pt idx="46">
                  <c:v>23255</c:v>
                </c:pt>
                <c:pt idx="47">
                  <c:v>23346</c:v>
                </c:pt>
                <c:pt idx="48">
                  <c:v>23437</c:v>
                </c:pt>
                <c:pt idx="49">
                  <c:v>23529</c:v>
                </c:pt>
                <c:pt idx="50">
                  <c:v>23621</c:v>
                </c:pt>
                <c:pt idx="51">
                  <c:v>23712</c:v>
                </c:pt>
                <c:pt idx="52">
                  <c:v>23802</c:v>
                </c:pt>
                <c:pt idx="53">
                  <c:v>23894</c:v>
                </c:pt>
                <c:pt idx="54">
                  <c:v>23986</c:v>
                </c:pt>
                <c:pt idx="55">
                  <c:v>24077</c:v>
                </c:pt>
                <c:pt idx="56">
                  <c:v>24167</c:v>
                </c:pt>
                <c:pt idx="57">
                  <c:v>24259</c:v>
                </c:pt>
                <c:pt idx="58">
                  <c:v>24351</c:v>
                </c:pt>
                <c:pt idx="59">
                  <c:v>24442</c:v>
                </c:pt>
                <c:pt idx="60">
                  <c:v>24532</c:v>
                </c:pt>
                <c:pt idx="61">
                  <c:v>24624</c:v>
                </c:pt>
                <c:pt idx="62">
                  <c:v>24716</c:v>
                </c:pt>
                <c:pt idx="63">
                  <c:v>24807</c:v>
                </c:pt>
                <c:pt idx="64">
                  <c:v>24898</c:v>
                </c:pt>
                <c:pt idx="65">
                  <c:v>24990</c:v>
                </c:pt>
                <c:pt idx="66">
                  <c:v>25082</c:v>
                </c:pt>
                <c:pt idx="67">
                  <c:v>25173</c:v>
                </c:pt>
                <c:pt idx="68">
                  <c:v>25263</c:v>
                </c:pt>
                <c:pt idx="69">
                  <c:v>25355</c:v>
                </c:pt>
                <c:pt idx="70">
                  <c:v>25447</c:v>
                </c:pt>
                <c:pt idx="71">
                  <c:v>25538</c:v>
                </c:pt>
                <c:pt idx="72">
                  <c:v>25628</c:v>
                </c:pt>
                <c:pt idx="73">
                  <c:v>25720</c:v>
                </c:pt>
                <c:pt idx="74">
                  <c:v>25812</c:v>
                </c:pt>
                <c:pt idx="75">
                  <c:v>25903</c:v>
                </c:pt>
                <c:pt idx="76">
                  <c:v>25993</c:v>
                </c:pt>
                <c:pt idx="77">
                  <c:v>26085</c:v>
                </c:pt>
                <c:pt idx="78">
                  <c:v>26177</c:v>
                </c:pt>
                <c:pt idx="79">
                  <c:v>26268</c:v>
                </c:pt>
                <c:pt idx="80">
                  <c:v>26359</c:v>
                </c:pt>
                <c:pt idx="81">
                  <c:v>26451</c:v>
                </c:pt>
                <c:pt idx="82">
                  <c:v>26543</c:v>
                </c:pt>
                <c:pt idx="83">
                  <c:v>26634</c:v>
                </c:pt>
                <c:pt idx="84">
                  <c:v>26724</c:v>
                </c:pt>
                <c:pt idx="85">
                  <c:v>26816</c:v>
                </c:pt>
                <c:pt idx="86">
                  <c:v>26908</c:v>
                </c:pt>
                <c:pt idx="87">
                  <c:v>26999</c:v>
                </c:pt>
                <c:pt idx="88">
                  <c:v>27089</c:v>
                </c:pt>
                <c:pt idx="89">
                  <c:v>27181</c:v>
                </c:pt>
                <c:pt idx="90">
                  <c:v>27273</c:v>
                </c:pt>
                <c:pt idx="91">
                  <c:v>27364</c:v>
                </c:pt>
                <c:pt idx="92">
                  <c:v>27454</c:v>
                </c:pt>
                <c:pt idx="93">
                  <c:v>27546</c:v>
                </c:pt>
                <c:pt idx="94">
                  <c:v>27638</c:v>
                </c:pt>
                <c:pt idx="95">
                  <c:v>27729</c:v>
                </c:pt>
                <c:pt idx="96">
                  <c:v>27820</c:v>
                </c:pt>
                <c:pt idx="97">
                  <c:v>27912</c:v>
                </c:pt>
                <c:pt idx="98">
                  <c:v>28004</c:v>
                </c:pt>
                <c:pt idx="99">
                  <c:v>28095</c:v>
                </c:pt>
                <c:pt idx="100">
                  <c:v>28185</c:v>
                </c:pt>
                <c:pt idx="101">
                  <c:v>28277</c:v>
                </c:pt>
                <c:pt idx="102">
                  <c:v>28369</c:v>
                </c:pt>
                <c:pt idx="103">
                  <c:v>28460</c:v>
                </c:pt>
                <c:pt idx="104">
                  <c:v>28550</c:v>
                </c:pt>
                <c:pt idx="105">
                  <c:v>28642</c:v>
                </c:pt>
                <c:pt idx="106">
                  <c:v>28734</c:v>
                </c:pt>
                <c:pt idx="107">
                  <c:v>28825</c:v>
                </c:pt>
                <c:pt idx="108">
                  <c:v>28915</c:v>
                </c:pt>
                <c:pt idx="109">
                  <c:v>29007</c:v>
                </c:pt>
                <c:pt idx="110">
                  <c:v>29099</c:v>
                </c:pt>
                <c:pt idx="111">
                  <c:v>29190</c:v>
                </c:pt>
                <c:pt idx="112">
                  <c:v>29281</c:v>
                </c:pt>
                <c:pt idx="113">
                  <c:v>29373</c:v>
                </c:pt>
                <c:pt idx="114">
                  <c:v>29465</c:v>
                </c:pt>
                <c:pt idx="115">
                  <c:v>29556</c:v>
                </c:pt>
                <c:pt idx="116">
                  <c:v>29646</c:v>
                </c:pt>
                <c:pt idx="117">
                  <c:v>29738</c:v>
                </c:pt>
                <c:pt idx="118">
                  <c:v>29830</c:v>
                </c:pt>
                <c:pt idx="119">
                  <c:v>29921</c:v>
                </c:pt>
                <c:pt idx="120">
                  <c:v>30011</c:v>
                </c:pt>
                <c:pt idx="121">
                  <c:v>30103</c:v>
                </c:pt>
                <c:pt idx="122">
                  <c:v>30195</c:v>
                </c:pt>
                <c:pt idx="123">
                  <c:v>30286</c:v>
                </c:pt>
                <c:pt idx="124">
                  <c:v>30376</c:v>
                </c:pt>
                <c:pt idx="125">
                  <c:v>30468</c:v>
                </c:pt>
                <c:pt idx="126">
                  <c:v>30560</c:v>
                </c:pt>
                <c:pt idx="127">
                  <c:v>30651</c:v>
                </c:pt>
                <c:pt idx="128">
                  <c:v>30742</c:v>
                </c:pt>
                <c:pt idx="129">
                  <c:v>30834</c:v>
                </c:pt>
                <c:pt idx="130">
                  <c:v>30926</c:v>
                </c:pt>
                <c:pt idx="131">
                  <c:v>31017</c:v>
                </c:pt>
                <c:pt idx="132">
                  <c:v>31107</c:v>
                </c:pt>
                <c:pt idx="133">
                  <c:v>31199</c:v>
                </c:pt>
                <c:pt idx="134">
                  <c:v>31291</c:v>
                </c:pt>
                <c:pt idx="135">
                  <c:v>31382</c:v>
                </c:pt>
                <c:pt idx="136">
                  <c:v>31472</c:v>
                </c:pt>
                <c:pt idx="137">
                  <c:v>31564</c:v>
                </c:pt>
                <c:pt idx="138">
                  <c:v>31656</c:v>
                </c:pt>
                <c:pt idx="139">
                  <c:v>31747</c:v>
                </c:pt>
                <c:pt idx="140">
                  <c:v>31837</c:v>
                </c:pt>
                <c:pt idx="141">
                  <c:v>31929</c:v>
                </c:pt>
                <c:pt idx="142">
                  <c:v>32021</c:v>
                </c:pt>
                <c:pt idx="143">
                  <c:v>32112</c:v>
                </c:pt>
                <c:pt idx="144">
                  <c:v>32203</c:v>
                </c:pt>
                <c:pt idx="145">
                  <c:v>32295</c:v>
                </c:pt>
                <c:pt idx="146">
                  <c:v>32387</c:v>
                </c:pt>
                <c:pt idx="147">
                  <c:v>32478</c:v>
                </c:pt>
                <c:pt idx="148">
                  <c:v>32568</c:v>
                </c:pt>
                <c:pt idx="149">
                  <c:v>32660</c:v>
                </c:pt>
                <c:pt idx="150">
                  <c:v>32752</c:v>
                </c:pt>
                <c:pt idx="151">
                  <c:v>32843</c:v>
                </c:pt>
                <c:pt idx="152">
                  <c:v>32933</c:v>
                </c:pt>
                <c:pt idx="153">
                  <c:v>33025</c:v>
                </c:pt>
                <c:pt idx="154">
                  <c:v>33117</c:v>
                </c:pt>
                <c:pt idx="155">
                  <c:v>33208</c:v>
                </c:pt>
                <c:pt idx="156">
                  <c:v>33298</c:v>
                </c:pt>
                <c:pt idx="157">
                  <c:v>33390</c:v>
                </c:pt>
                <c:pt idx="158">
                  <c:v>33482</c:v>
                </c:pt>
                <c:pt idx="159">
                  <c:v>33573</c:v>
                </c:pt>
                <c:pt idx="160">
                  <c:v>33664</c:v>
                </c:pt>
                <c:pt idx="161">
                  <c:v>33756</c:v>
                </c:pt>
                <c:pt idx="162">
                  <c:v>33848</c:v>
                </c:pt>
                <c:pt idx="163">
                  <c:v>33939</c:v>
                </c:pt>
                <c:pt idx="164">
                  <c:v>34029</c:v>
                </c:pt>
                <c:pt idx="165">
                  <c:v>34121</c:v>
                </c:pt>
                <c:pt idx="166">
                  <c:v>34213</c:v>
                </c:pt>
                <c:pt idx="167">
                  <c:v>34304</c:v>
                </c:pt>
                <c:pt idx="168">
                  <c:v>34394</c:v>
                </c:pt>
                <c:pt idx="169">
                  <c:v>34486</c:v>
                </c:pt>
                <c:pt idx="170">
                  <c:v>34578</c:v>
                </c:pt>
                <c:pt idx="171">
                  <c:v>34669</c:v>
                </c:pt>
                <c:pt idx="172">
                  <c:v>34759</c:v>
                </c:pt>
                <c:pt idx="173">
                  <c:v>34851</c:v>
                </c:pt>
                <c:pt idx="174">
                  <c:v>34943</c:v>
                </c:pt>
                <c:pt idx="175">
                  <c:v>35034</c:v>
                </c:pt>
                <c:pt idx="176">
                  <c:v>35125</c:v>
                </c:pt>
                <c:pt idx="177">
                  <c:v>35217</c:v>
                </c:pt>
                <c:pt idx="178">
                  <c:v>35309</c:v>
                </c:pt>
                <c:pt idx="179">
                  <c:v>35400</c:v>
                </c:pt>
                <c:pt idx="180">
                  <c:v>35490</c:v>
                </c:pt>
                <c:pt idx="181">
                  <c:v>35582</c:v>
                </c:pt>
                <c:pt idx="182">
                  <c:v>35674</c:v>
                </c:pt>
                <c:pt idx="183">
                  <c:v>35765</c:v>
                </c:pt>
                <c:pt idx="184">
                  <c:v>35855</c:v>
                </c:pt>
                <c:pt idx="185">
                  <c:v>35947</c:v>
                </c:pt>
                <c:pt idx="186">
                  <c:v>36039</c:v>
                </c:pt>
                <c:pt idx="187">
                  <c:v>36130</c:v>
                </c:pt>
                <c:pt idx="188">
                  <c:v>36220</c:v>
                </c:pt>
                <c:pt idx="189">
                  <c:v>36312</c:v>
                </c:pt>
                <c:pt idx="190">
                  <c:v>36404</c:v>
                </c:pt>
                <c:pt idx="191">
                  <c:v>36495</c:v>
                </c:pt>
                <c:pt idx="192">
                  <c:v>36586</c:v>
                </c:pt>
                <c:pt idx="193">
                  <c:v>36678</c:v>
                </c:pt>
                <c:pt idx="194">
                  <c:v>36770</c:v>
                </c:pt>
                <c:pt idx="195">
                  <c:v>36861</c:v>
                </c:pt>
                <c:pt idx="196">
                  <c:v>36951</c:v>
                </c:pt>
                <c:pt idx="197">
                  <c:v>37043</c:v>
                </c:pt>
                <c:pt idx="198">
                  <c:v>37135</c:v>
                </c:pt>
                <c:pt idx="199">
                  <c:v>37226</c:v>
                </c:pt>
                <c:pt idx="200">
                  <c:v>37316</c:v>
                </c:pt>
                <c:pt idx="201">
                  <c:v>37408</c:v>
                </c:pt>
                <c:pt idx="202">
                  <c:v>37500</c:v>
                </c:pt>
                <c:pt idx="203">
                  <c:v>37591</c:v>
                </c:pt>
                <c:pt idx="204">
                  <c:v>37681</c:v>
                </c:pt>
                <c:pt idx="205">
                  <c:v>37773</c:v>
                </c:pt>
                <c:pt idx="206">
                  <c:v>37865</c:v>
                </c:pt>
                <c:pt idx="207">
                  <c:v>37956</c:v>
                </c:pt>
                <c:pt idx="208">
                  <c:v>38047</c:v>
                </c:pt>
                <c:pt idx="209">
                  <c:v>38139</c:v>
                </c:pt>
                <c:pt idx="210">
                  <c:v>38231</c:v>
                </c:pt>
                <c:pt idx="211">
                  <c:v>38322</c:v>
                </c:pt>
                <c:pt idx="212">
                  <c:v>38412</c:v>
                </c:pt>
                <c:pt idx="213">
                  <c:v>38504</c:v>
                </c:pt>
                <c:pt idx="214">
                  <c:v>38596</c:v>
                </c:pt>
                <c:pt idx="215">
                  <c:v>38687</c:v>
                </c:pt>
                <c:pt idx="216">
                  <c:v>38777</c:v>
                </c:pt>
                <c:pt idx="217">
                  <c:v>38869</c:v>
                </c:pt>
                <c:pt idx="218">
                  <c:v>38961</c:v>
                </c:pt>
                <c:pt idx="219">
                  <c:v>39052</c:v>
                </c:pt>
                <c:pt idx="220">
                  <c:v>39142</c:v>
                </c:pt>
                <c:pt idx="221">
                  <c:v>39234</c:v>
                </c:pt>
                <c:pt idx="222">
                  <c:v>39326</c:v>
                </c:pt>
                <c:pt idx="223">
                  <c:v>39417</c:v>
                </c:pt>
                <c:pt idx="224">
                  <c:v>39508</c:v>
                </c:pt>
                <c:pt idx="225">
                  <c:v>39600</c:v>
                </c:pt>
                <c:pt idx="226">
                  <c:v>39692</c:v>
                </c:pt>
                <c:pt idx="227">
                  <c:v>39783</c:v>
                </c:pt>
                <c:pt idx="228">
                  <c:v>39873</c:v>
                </c:pt>
                <c:pt idx="229">
                  <c:v>39965</c:v>
                </c:pt>
                <c:pt idx="230">
                  <c:v>40057</c:v>
                </c:pt>
                <c:pt idx="231">
                  <c:v>40148</c:v>
                </c:pt>
                <c:pt idx="232">
                  <c:v>40238</c:v>
                </c:pt>
                <c:pt idx="233">
                  <c:v>40330</c:v>
                </c:pt>
                <c:pt idx="234">
                  <c:v>40422</c:v>
                </c:pt>
                <c:pt idx="235">
                  <c:v>40513</c:v>
                </c:pt>
                <c:pt idx="236">
                  <c:v>40603</c:v>
                </c:pt>
                <c:pt idx="237">
                  <c:v>40695</c:v>
                </c:pt>
                <c:pt idx="238">
                  <c:v>40787</c:v>
                </c:pt>
                <c:pt idx="239">
                  <c:v>40878</c:v>
                </c:pt>
                <c:pt idx="240">
                  <c:v>40969</c:v>
                </c:pt>
                <c:pt idx="241">
                  <c:v>41061</c:v>
                </c:pt>
              </c:numCache>
            </c:numRef>
          </c:cat>
          <c:val>
            <c:numRef>
              <c:f>Sheet1!$C$2:$C$243</c:f>
              <c:numCache>
                <c:formatCode>General</c:formatCode>
                <c:ptCount val="242"/>
                <c:pt idx="0">
                  <c:v>84574.7</c:v>
                </c:pt>
                <c:pt idx="1">
                  <c:v>87644</c:v>
                </c:pt>
                <c:pt idx="2">
                  <c:v>90624.9</c:v>
                </c:pt>
                <c:pt idx="3">
                  <c:v>94016.6</c:v>
                </c:pt>
                <c:pt idx="4">
                  <c:v>98373.1</c:v>
                </c:pt>
                <c:pt idx="5">
                  <c:v>101408.7</c:v>
                </c:pt>
                <c:pt idx="6">
                  <c:v>104103.4</c:v>
                </c:pt>
                <c:pt idx="7">
                  <c:v>106224</c:v>
                </c:pt>
                <c:pt idx="8">
                  <c:v>108392.3</c:v>
                </c:pt>
                <c:pt idx="9">
                  <c:v>111275.5</c:v>
                </c:pt>
                <c:pt idx="10">
                  <c:v>113982</c:v>
                </c:pt>
                <c:pt idx="11">
                  <c:v>117687.8</c:v>
                </c:pt>
                <c:pt idx="12">
                  <c:v>123135.5</c:v>
                </c:pt>
                <c:pt idx="13">
                  <c:v>128634.5</c:v>
                </c:pt>
                <c:pt idx="14">
                  <c:v>134210.79999999999</c:v>
                </c:pt>
                <c:pt idx="15">
                  <c:v>138350.20000000001</c:v>
                </c:pt>
                <c:pt idx="16">
                  <c:v>142877.5</c:v>
                </c:pt>
                <c:pt idx="17">
                  <c:v>146510.29999999999</c:v>
                </c:pt>
                <c:pt idx="18">
                  <c:v>149860.20000000001</c:v>
                </c:pt>
                <c:pt idx="19">
                  <c:v>153204.4</c:v>
                </c:pt>
                <c:pt idx="20">
                  <c:v>157485</c:v>
                </c:pt>
                <c:pt idx="21">
                  <c:v>160623.29999999999</c:v>
                </c:pt>
                <c:pt idx="22">
                  <c:v>163764.9</c:v>
                </c:pt>
                <c:pt idx="23">
                  <c:v>165784.6</c:v>
                </c:pt>
                <c:pt idx="24">
                  <c:v>167846.1</c:v>
                </c:pt>
                <c:pt idx="25">
                  <c:v>169118.1</c:v>
                </c:pt>
                <c:pt idx="26">
                  <c:v>172345.4</c:v>
                </c:pt>
                <c:pt idx="27">
                  <c:v>176546.8</c:v>
                </c:pt>
                <c:pt idx="28">
                  <c:v>181995.6</c:v>
                </c:pt>
                <c:pt idx="29">
                  <c:v>187110.5</c:v>
                </c:pt>
                <c:pt idx="30">
                  <c:v>193197.9</c:v>
                </c:pt>
                <c:pt idx="31">
                  <c:v>198535.4</c:v>
                </c:pt>
                <c:pt idx="32">
                  <c:v>203367.8</c:v>
                </c:pt>
                <c:pt idx="33">
                  <c:v>208135.6</c:v>
                </c:pt>
                <c:pt idx="34">
                  <c:v>212612.2</c:v>
                </c:pt>
                <c:pt idx="35">
                  <c:v>216488.6</c:v>
                </c:pt>
                <c:pt idx="36">
                  <c:v>220931.9</c:v>
                </c:pt>
                <c:pt idx="37">
                  <c:v>224402.7</c:v>
                </c:pt>
                <c:pt idx="38">
                  <c:v>228673.4</c:v>
                </c:pt>
                <c:pt idx="39">
                  <c:v>233867.8</c:v>
                </c:pt>
                <c:pt idx="40">
                  <c:v>239514.2</c:v>
                </c:pt>
                <c:pt idx="41">
                  <c:v>244314.7</c:v>
                </c:pt>
                <c:pt idx="42">
                  <c:v>250383.1</c:v>
                </c:pt>
                <c:pt idx="43">
                  <c:v>255810.2</c:v>
                </c:pt>
                <c:pt idx="44">
                  <c:v>263013.59999999998</c:v>
                </c:pt>
                <c:pt idx="45">
                  <c:v>268881.09999999998</c:v>
                </c:pt>
                <c:pt idx="46">
                  <c:v>276323.90000000002</c:v>
                </c:pt>
                <c:pt idx="47">
                  <c:v>282911.8</c:v>
                </c:pt>
                <c:pt idx="48">
                  <c:v>292087.8</c:v>
                </c:pt>
                <c:pt idx="49">
                  <c:v>298042.09999999998</c:v>
                </c:pt>
                <c:pt idx="50">
                  <c:v>305652.90000000002</c:v>
                </c:pt>
                <c:pt idx="51">
                  <c:v>312662.40000000002</c:v>
                </c:pt>
                <c:pt idx="52">
                  <c:v>321220</c:v>
                </c:pt>
                <c:pt idx="53">
                  <c:v>326711.5</c:v>
                </c:pt>
                <c:pt idx="54">
                  <c:v>334445.5</c:v>
                </c:pt>
                <c:pt idx="55">
                  <c:v>340565.2</c:v>
                </c:pt>
                <c:pt idx="56">
                  <c:v>349476.8</c:v>
                </c:pt>
                <c:pt idx="57">
                  <c:v>354039.9</c:v>
                </c:pt>
                <c:pt idx="58">
                  <c:v>359259.9</c:v>
                </c:pt>
                <c:pt idx="59">
                  <c:v>363103</c:v>
                </c:pt>
                <c:pt idx="60">
                  <c:v>368384</c:v>
                </c:pt>
                <c:pt idx="61">
                  <c:v>370331.7</c:v>
                </c:pt>
                <c:pt idx="62">
                  <c:v>376942.9</c:v>
                </c:pt>
                <c:pt idx="63">
                  <c:v>386806</c:v>
                </c:pt>
                <c:pt idx="64">
                  <c:v>392675.2</c:v>
                </c:pt>
                <c:pt idx="65">
                  <c:v>397953.6</c:v>
                </c:pt>
                <c:pt idx="66">
                  <c:v>406603.4</c:v>
                </c:pt>
                <c:pt idx="67">
                  <c:v>415201</c:v>
                </c:pt>
                <c:pt idx="68">
                  <c:v>422315.4</c:v>
                </c:pt>
                <c:pt idx="69">
                  <c:v>428259.2</c:v>
                </c:pt>
                <c:pt idx="70">
                  <c:v>437016</c:v>
                </c:pt>
                <c:pt idx="71">
                  <c:v>444963.2</c:v>
                </c:pt>
                <c:pt idx="72">
                  <c:v>447277.8</c:v>
                </c:pt>
                <c:pt idx="73">
                  <c:v>447984.5</c:v>
                </c:pt>
                <c:pt idx="74">
                  <c:v>454999.5</c:v>
                </c:pt>
                <c:pt idx="75">
                  <c:v>460260.8</c:v>
                </c:pt>
                <c:pt idx="76">
                  <c:v>472564.3</c:v>
                </c:pt>
                <c:pt idx="77">
                  <c:v>479175.5</c:v>
                </c:pt>
                <c:pt idx="78">
                  <c:v>490900.6</c:v>
                </c:pt>
                <c:pt idx="79">
                  <c:v>503245.4</c:v>
                </c:pt>
                <c:pt idx="80">
                  <c:v>518394.9</c:v>
                </c:pt>
                <c:pt idx="81">
                  <c:v>529245.19999998389</c:v>
                </c:pt>
                <c:pt idx="82">
                  <c:v>542846.1</c:v>
                </c:pt>
                <c:pt idx="83">
                  <c:v>558225.19999998389</c:v>
                </c:pt>
                <c:pt idx="84">
                  <c:v>582106.1</c:v>
                </c:pt>
                <c:pt idx="85">
                  <c:v>594825.4</c:v>
                </c:pt>
                <c:pt idx="86">
                  <c:v>613015.5</c:v>
                </c:pt>
                <c:pt idx="87">
                  <c:v>628209.4</c:v>
                </c:pt>
                <c:pt idx="88">
                  <c:v>645147.19999998389</c:v>
                </c:pt>
                <c:pt idx="89">
                  <c:v>658251</c:v>
                </c:pt>
                <c:pt idx="90">
                  <c:v>673910.8</c:v>
                </c:pt>
                <c:pt idx="91">
                  <c:v>684530</c:v>
                </c:pt>
                <c:pt idx="92">
                  <c:v>698588.9</c:v>
                </c:pt>
                <c:pt idx="93">
                  <c:v>703462.9</c:v>
                </c:pt>
                <c:pt idx="94">
                  <c:v>719619.2</c:v>
                </c:pt>
                <c:pt idx="95">
                  <c:v>741517.8</c:v>
                </c:pt>
                <c:pt idx="96">
                  <c:v>764258.5</c:v>
                </c:pt>
                <c:pt idx="97">
                  <c:v>780363.2</c:v>
                </c:pt>
                <c:pt idx="98">
                  <c:v>800997.5</c:v>
                </c:pt>
                <c:pt idx="99">
                  <c:v>828540.8</c:v>
                </c:pt>
                <c:pt idx="100">
                  <c:v>859408.2</c:v>
                </c:pt>
                <c:pt idx="101">
                  <c:v>888523</c:v>
                </c:pt>
                <c:pt idx="102">
                  <c:v>921873.6</c:v>
                </c:pt>
                <c:pt idx="103">
                  <c:v>956127.2</c:v>
                </c:pt>
                <c:pt idx="104">
                  <c:v>992677.8</c:v>
                </c:pt>
                <c:pt idx="105">
                  <c:v>1030923.1</c:v>
                </c:pt>
                <c:pt idx="106">
                  <c:v>1071447.9000000004</c:v>
                </c:pt>
                <c:pt idx="107">
                  <c:v>1111213.2</c:v>
                </c:pt>
                <c:pt idx="108">
                  <c:v>1158857.6000000001</c:v>
                </c:pt>
                <c:pt idx="109">
                  <c:v>1195184.1000000001</c:v>
                </c:pt>
                <c:pt idx="110">
                  <c:v>1236439.5</c:v>
                </c:pt>
                <c:pt idx="111">
                  <c:v>1278542.4000000004</c:v>
                </c:pt>
                <c:pt idx="112">
                  <c:v>1321446.3</c:v>
                </c:pt>
                <c:pt idx="113">
                  <c:v>1337777.1000000001</c:v>
                </c:pt>
                <c:pt idx="114">
                  <c:v>1364285</c:v>
                </c:pt>
                <c:pt idx="115">
                  <c:v>1395956.4</c:v>
                </c:pt>
                <c:pt idx="116">
                  <c:v>1427709.9</c:v>
                </c:pt>
                <c:pt idx="117">
                  <c:v>1459560.3</c:v>
                </c:pt>
                <c:pt idx="118">
                  <c:v>1482654.6</c:v>
                </c:pt>
                <c:pt idx="119">
                  <c:v>1505944</c:v>
                </c:pt>
                <c:pt idx="120">
                  <c:v>1534295.3</c:v>
                </c:pt>
                <c:pt idx="121">
                  <c:v>1550682.9</c:v>
                </c:pt>
                <c:pt idx="122">
                  <c:v>1552682.8</c:v>
                </c:pt>
                <c:pt idx="123">
                  <c:v>1575793</c:v>
                </c:pt>
                <c:pt idx="124">
                  <c:v>1590455.8</c:v>
                </c:pt>
                <c:pt idx="125">
                  <c:v>1628166.6</c:v>
                </c:pt>
                <c:pt idx="126">
                  <c:v>1676081.2</c:v>
                </c:pt>
                <c:pt idx="127">
                  <c:v>1731088.6</c:v>
                </c:pt>
                <c:pt idx="128">
                  <c:v>1786863</c:v>
                </c:pt>
                <c:pt idx="129">
                  <c:v>1838387</c:v>
                </c:pt>
                <c:pt idx="130">
                  <c:v>1885424.6</c:v>
                </c:pt>
                <c:pt idx="131">
                  <c:v>1943121</c:v>
                </c:pt>
                <c:pt idx="132">
                  <c:v>2049346.7</c:v>
                </c:pt>
                <c:pt idx="133">
                  <c:v>2108659.6</c:v>
                </c:pt>
                <c:pt idx="134">
                  <c:v>2184854.2999999998</c:v>
                </c:pt>
                <c:pt idx="135">
                  <c:v>2277662</c:v>
                </c:pt>
                <c:pt idx="136">
                  <c:v>2335123.4</c:v>
                </c:pt>
                <c:pt idx="137">
                  <c:v>2385061.5</c:v>
                </c:pt>
                <c:pt idx="138">
                  <c:v>2456923.5</c:v>
                </c:pt>
                <c:pt idx="139">
                  <c:v>2534216</c:v>
                </c:pt>
                <c:pt idx="140">
                  <c:v>2577754</c:v>
                </c:pt>
                <c:pt idx="141">
                  <c:v>2651872.7999999998</c:v>
                </c:pt>
                <c:pt idx="142">
                  <c:v>2713220.8</c:v>
                </c:pt>
                <c:pt idx="143">
                  <c:v>2752517</c:v>
                </c:pt>
                <c:pt idx="144">
                  <c:v>2828527.6</c:v>
                </c:pt>
                <c:pt idx="145">
                  <c:v>2896685.2</c:v>
                </c:pt>
                <c:pt idx="146">
                  <c:v>2964078.4</c:v>
                </c:pt>
                <c:pt idx="147">
                  <c:v>3039849.4</c:v>
                </c:pt>
                <c:pt idx="148">
                  <c:v>3105944.8</c:v>
                </c:pt>
                <c:pt idx="149">
                  <c:v>3170456.9</c:v>
                </c:pt>
                <c:pt idx="150">
                  <c:v>3234718.2</c:v>
                </c:pt>
                <c:pt idx="151">
                  <c:v>3309162.6</c:v>
                </c:pt>
                <c:pt idx="152">
                  <c:v>3396976.6</c:v>
                </c:pt>
                <c:pt idx="153">
                  <c:v>3458103.5</c:v>
                </c:pt>
                <c:pt idx="154">
                  <c:v>3521102.6</c:v>
                </c:pt>
                <c:pt idx="155">
                  <c:v>3571563.6</c:v>
                </c:pt>
                <c:pt idx="156">
                  <c:v>3620549.6</c:v>
                </c:pt>
                <c:pt idx="157">
                  <c:v>3674991.3</c:v>
                </c:pt>
                <c:pt idx="158">
                  <c:v>3707468.1</c:v>
                </c:pt>
                <c:pt idx="159">
                  <c:v>3758494</c:v>
                </c:pt>
                <c:pt idx="160">
                  <c:v>3810583.4</c:v>
                </c:pt>
                <c:pt idx="161">
                  <c:v>3843381.4</c:v>
                </c:pt>
                <c:pt idx="162">
                  <c:v>3893367.5</c:v>
                </c:pt>
                <c:pt idx="163">
                  <c:v>3961658.2</c:v>
                </c:pt>
                <c:pt idx="164">
                  <c:v>4000386.1</c:v>
                </c:pt>
                <c:pt idx="165">
                  <c:v>4062035.9</c:v>
                </c:pt>
                <c:pt idx="166">
                  <c:v>4134332.1</c:v>
                </c:pt>
                <c:pt idx="167">
                  <c:v>4203457.8</c:v>
                </c:pt>
                <c:pt idx="168">
                  <c:v>4274739.3</c:v>
                </c:pt>
                <c:pt idx="169">
                  <c:v>4348201.7</c:v>
                </c:pt>
                <c:pt idx="170">
                  <c:v>4426463.9000000004</c:v>
                </c:pt>
                <c:pt idx="171">
                  <c:v>4527036.6000000006</c:v>
                </c:pt>
                <c:pt idx="172">
                  <c:v>4606288.6000000006</c:v>
                </c:pt>
                <c:pt idx="173">
                  <c:v>4688737.1000000006</c:v>
                </c:pt>
                <c:pt idx="174">
                  <c:v>4775844</c:v>
                </c:pt>
                <c:pt idx="175">
                  <c:v>4846069.3</c:v>
                </c:pt>
                <c:pt idx="176">
                  <c:v>4956865.2</c:v>
                </c:pt>
                <c:pt idx="177">
                  <c:v>5040559.5</c:v>
                </c:pt>
                <c:pt idx="178">
                  <c:v>5115910.5</c:v>
                </c:pt>
                <c:pt idx="179">
                  <c:v>5183841.1000000006</c:v>
                </c:pt>
                <c:pt idx="180">
                  <c:v>5269099</c:v>
                </c:pt>
                <c:pt idx="181">
                  <c:v>5347294.5</c:v>
                </c:pt>
                <c:pt idx="182">
                  <c:v>5416885.5</c:v>
                </c:pt>
                <c:pt idx="183">
                  <c:v>5489368.8000000007</c:v>
                </c:pt>
                <c:pt idx="184">
                  <c:v>5593556.2000000002</c:v>
                </c:pt>
                <c:pt idx="185">
                  <c:v>5709525.1000000006</c:v>
                </c:pt>
                <c:pt idx="186">
                  <c:v>5790573.5</c:v>
                </c:pt>
                <c:pt idx="187">
                  <c:v>5902877.7000000002</c:v>
                </c:pt>
                <c:pt idx="188">
                  <c:v>6035340.8000000007</c:v>
                </c:pt>
                <c:pt idx="189">
                  <c:v>6147881.6000000006</c:v>
                </c:pt>
                <c:pt idx="190">
                  <c:v>6282540.3000000007</c:v>
                </c:pt>
                <c:pt idx="191">
                  <c:v>6377624.6000000006</c:v>
                </c:pt>
                <c:pt idx="192">
                  <c:v>6508103.8000000007</c:v>
                </c:pt>
                <c:pt idx="193">
                  <c:v>6655378.9000000004</c:v>
                </c:pt>
                <c:pt idx="194">
                  <c:v>6818196</c:v>
                </c:pt>
                <c:pt idx="195">
                  <c:v>6963517.5</c:v>
                </c:pt>
                <c:pt idx="196">
                  <c:v>7112186.9000000004</c:v>
                </c:pt>
                <c:pt idx="197">
                  <c:v>7295140.5</c:v>
                </c:pt>
                <c:pt idx="198">
                  <c:v>7463580.3000000007</c:v>
                </c:pt>
                <c:pt idx="199">
                  <c:v>7627846.5</c:v>
                </c:pt>
                <c:pt idx="200">
                  <c:v>7820680.4000000004</c:v>
                </c:pt>
                <c:pt idx="201">
                  <c:v>7995752.7000000002</c:v>
                </c:pt>
                <c:pt idx="202">
                  <c:v>8189350.1000000006</c:v>
                </c:pt>
                <c:pt idx="203">
                  <c:v>8439073.5</c:v>
                </c:pt>
                <c:pt idx="204">
                  <c:v>8679889.599999981</c:v>
                </c:pt>
                <c:pt idx="205">
                  <c:v>8938559.699999975</c:v>
                </c:pt>
                <c:pt idx="206">
                  <c:v>9192600.9000000004</c:v>
                </c:pt>
                <c:pt idx="207">
                  <c:v>9461989</c:v>
                </c:pt>
                <c:pt idx="208">
                  <c:v>9691634.599999981</c:v>
                </c:pt>
                <c:pt idx="209">
                  <c:v>9972869.599999981</c:v>
                </c:pt>
                <c:pt idx="210">
                  <c:v>10216692.300000004</c:v>
                </c:pt>
                <c:pt idx="211">
                  <c:v>10534905.4</c:v>
                </c:pt>
                <c:pt idx="212">
                  <c:v>10791299.9</c:v>
                </c:pt>
                <c:pt idx="213">
                  <c:v>11102686.9</c:v>
                </c:pt>
                <c:pt idx="214">
                  <c:v>11410167.4</c:v>
                </c:pt>
                <c:pt idx="215">
                  <c:v>11704870.4</c:v>
                </c:pt>
                <c:pt idx="216">
                  <c:v>12026854.1</c:v>
                </c:pt>
                <c:pt idx="217">
                  <c:v>12363985.5</c:v>
                </c:pt>
                <c:pt idx="218">
                  <c:v>12628137.699999981</c:v>
                </c:pt>
                <c:pt idx="219">
                  <c:v>12839687.4</c:v>
                </c:pt>
                <c:pt idx="220">
                  <c:v>13087576.300000004</c:v>
                </c:pt>
                <c:pt idx="221">
                  <c:v>13323266.800000004</c:v>
                </c:pt>
                <c:pt idx="222">
                  <c:v>13532821.4</c:v>
                </c:pt>
                <c:pt idx="223">
                  <c:v>13699089.4</c:v>
                </c:pt>
                <c:pt idx="224">
                  <c:v>13821551.9</c:v>
                </c:pt>
                <c:pt idx="225">
                  <c:v>13809024.4</c:v>
                </c:pt>
                <c:pt idx="226">
                  <c:v>13753076.300000004</c:v>
                </c:pt>
                <c:pt idx="227">
                  <c:v>13682731.4</c:v>
                </c:pt>
                <c:pt idx="228">
                  <c:v>13580693</c:v>
                </c:pt>
                <c:pt idx="229">
                  <c:v>13544254.9</c:v>
                </c:pt>
                <c:pt idx="230">
                  <c:v>13464490</c:v>
                </c:pt>
                <c:pt idx="231">
                  <c:v>13410508.4</c:v>
                </c:pt>
                <c:pt idx="232">
                  <c:v>13312897.4</c:v>
                </c:pt>
                <c:pt idx="233">
                  <c:v>13250458.6</c:v>
                </c:pt>
                <c:pt idx="234">
                  <c:v>13171556.5</c:v>
                </c:pt>
                <c:pt idx="235">
                  <c:v>13137483.4</c:v>
                </c:pt>
                <c:pt idx="236">
                  <c:v>13071263.6</c:v>
                </c:pt>
                <c:pt idx="237">
                  <c:v>12987775.6</c:v>
                </c:pt>
                <c:pt idx="238">
                  <c:v>12931988.6</c:v>
                </c:pt>
                <c:pt idx="239">
                  <c:v>12933719.4</c:v>
                </c:pt>
                <c:pt idx="240">
                  <c:v>12905749.199999981</c:v>
                </c:pt>
                <c:pt idx="241">
                  <c:v>12945062.199999981</c:v>
                </c:pt>
              </c:numCache>
            </c:numRef>
          </c:val>
        </c:ser>
        <c:dLbls/>
        <c:gapWidth val="0"/>
        <c:overlap val="-100"/>
        <c:axId val="111078016"/>
        <c:axId val="111079808"/>
      </c:barChart>
      <c:lineChart>
        <c:grouping val="standard"/>
        <c:ser>
          <c:idx val="2"/>
          <c:order val="2"/>
          <c:tx>
            <c:strRef>
              <c:f>Sheet1!$D$1</c:f>
              <c:strCache>
                <c:ptCount val="1"/>
                <c:pt idx="0">
                  <c:v>负债相对可支配收入的比例(左轴)</c:v>
                </c:pt>
              </c:strCache>
            </c:strRef>
          </c:tx>
          <c:spPr>
            <a:ln w="12700">
              <a:solidFill>
                <a:srgbClr val="FF0000"/>
              </a:solidFill>
              <a:prstDash val="solid"/>
            </a:ln>
          </c:spPr>
          <c:marker>
            <c:symbol val="none"/>
          </c:marker>
          <c:trendline>
            <c:spPr>
              <a:ln w="12691">
                <a:solidFill>
                  <a:srgbClr val="000000"/>
                </a:solidFill>
                <a:prstDash val="lgDash"/>
              </a:ln>
            </c:spPr>
            <c:trendlineType val="linear"/>
          </c:trendline>
          <c:cat>
            <c:numRef>
              <c:f>Sheet1!$A$2:$A$243</c:f>
              <c:numCache>
                <c:formatCode>yyyy/m/d</c:formatCode>
                <c:ptCount val="242"/>
                <c:pt idx="0">
                  <c:v>19054</c:v>
                </c:pt>
                <c:pt idx="1">
                  <c:v>19146</c:v>
                </c:pt>
                <c:pt idx="2">
                  <c:v>19238</c:v>
                </c:pt>
                <c:pt idx="3">
                  <c:v>19329</c:v>
                </c:pt>
                <c:pt idx="4">
                  <c:v>19419</c:v>
                </c:pt>
                <c:pt idx="5">
                  <c:v>19511</c:v>
                </c:pt>
                <c:pt idx="6">
                  <c:v>19603</c:v>
                </c:pt>
                <c:pt idx="7">
                  <c:v>19694</c:v>
                </c:pt>
                <c:pt idx="8">
                  <c:v>19784</c:v>
                </c:pt>
                <c:pt idx="9">
                  <c:v>19876</c:v>
                </c:pt>
                <c:pt idx="10">
                  <c:v>19968</c:v>
                </c:pt>
                <c:pt idx="11">
                  <c:v>20059</c:v>
                </c:pt>
                <c:pt idx="12">
                  <c:v>20149</c:v>
                </c:pt>
                <c:pt idx="13">
                  <c:v>20241</c:v>
                </c:pt>
                <c:pt idx="14">
                  <c:v>20333</c:v>
                </c:pt>
                <c:pt idx="15">
                  <c:v>20424</c:v>
                </c:pt>
                <c:pt idx="16">
                  <c:v>20515</c:v>
                </c:pt>
                <c:pt idx="17">
                  <c:v>20607</c:v>
                </c:pt>
                <c:pt idx="18">
                  <c:v>20699</c:v>
                </c:pt>
                <c:pt idx="19">
                  <c:v>20790</c:v>
                </c:pt>
                <c:pt idx="20">
                  <c:v>20880</c:v>
                </c:pt>
                <c:pt idx="21">
                  <c:v>20972</c:v>
                </c:pt>
                <c:pt idx="22">
                  <c:v>21064</c:v>
                </c:pt>
                <c:pt idx="23">
                  <c:v>21155</c:v>
                </c:pt>
                <c:pt idx="24">
                  <c:v>21245</c:v>
                </c:pt>
                <c:pt idx="25">
                  <c:v>21337</c:v>
                </c:pt>
                <c:pt idx="26">
                  <c:v>21429</c:v>
                </c:pt>
                <c:pt idx="27">
                  <c:v>21520</c:v>
                </c:pt>
                <c:pt idx="28">
                  <c:v>21610</c:v>
                </c:pt>
                <c:pt idx="29">
                  <c:v>21702</c:v>
                </c:pt>
                <c:pt idx="30">
                  <c:v>21794</c:v>
                </c:pt>
                <c:pt idx="31">
                  <c:v>21885</c:v>
                </c:pt>
                <c:pt idx="32">
                  <c:v>21976</c:v>
                </c:pt>
                <c:pt idx="33">
                  <c:v>22068</c:v>
                </c:pt>
                <c:pt idx="34">
                  <c:v>22160</c:v>
                </c:pt>
                <c:pt idx="35">
                  <c:v>22251</c:v>
                </c:pt>
                <c:pt idx="36">
                  <c:v>22341</c:v>
                </c:pt>
                <c:pt idx="37">
                  <c:v>22433</c:v>
                </c:pt>
                <c:pt idx="38">
                  <c:v>22525</c:v>
                </c:pt>
                <c:pt idx="39">
                  <c:v>22616</c:v>
                </c:pt>
                <c:pt idx="40">
                  <c:v>22706</c:v>
                </c:pt>
                <c:pt idx="41">
                  <c:v>22798</c:v>
                </c:pt>
                <c:pt idx="42">
                  <c:v>22890</c:v>
                </c:pt>
                <c:pt idx="43">
                  <c:v>22981</c:v>
                </c:pt>
                <c:pt idx="44">
                  <c:v>23071</c:v>
                </c:pt>
                <c:pt idx="45">
                  <c:v>23163</c:v>
                </c:pt>
                <c:pt idx="46">
                  <c:v>23255</c:v>
                </c:pt>
                <c:pt idx="47">
                  <c:v>23346</c:v>
                </c:pt>
                <c:pt idx="48">
                  <c:v>23437</c:v>
                </c:pt>
                <c:pt idx="49">
                  <c:v>23529</c:v>
                </c:pt>
                <c:pt idx="50">
                  <c:v>23621</c:v>
                </c:pt>
                <c:pt idx="51">
                  <c:v>23712</c:v>
                </c:pt>
                <c:pt idx="52">
                  <c:v>23802</c:v>
                </c:pt>
                <c:pt idx="53">
                  <c:v>23894</c:v>
                </c:pt>
                <c:pt idx="54">
                  <c:v>23986</c:v>
                </c:pt>
                <c:pt idx="55">
                  <c:v>24077</c:v>
                </c:pt>
                <c:pt idx="56">
                  <c:v>24167</c:v>
                </c:pt>
                <c:pt idx="57">
                  <c:v>24259</c:v>
                </c:pt>
                <c:pt idx="58">
                  <c:v>24351</c:v>
                </c:pt>
                <c:pt idx="59">
                  <c:v>24442</c:v>
                </c:pt>
                <c:pt idx="60">
                  <c:v>24532</c:v>
                </c:pt>
                <c:pt idx="61">
                  <c:v>24624</c:v>
                </c:pt>
                <c:pt idx="62">
                  <c:v>24716</c:v>
                </c:pt>
                <c:pt idx="63">
                  <c:v>24807</c:v>
                </c:pt>
                <c:pt idx="64">
                  <c:v>24898</c:v>
                </c:pt>
                <c:pt idx="65">
                  <c:v>24990</c:v>
                </c:pt>
                <c:pt idx="66">
                  <c:v>25082</c:v>
                </c:pt>
                <c:pt idx="67">
                  <c:v>25173</c:v>
                </c:pt>
                <c:pt idx="68">
                  <c:v>25263</c:v>
                </c:pt>
                <c:pt idx="69">
                  <c:v>25355</c:v>
                </c:pt>
                <c:pt idx="70">
                  <c:v>25447</c:v>
                </c:pt>
                <c:pt idx="71">
                  <c:v>25538</c:v>
                </c:pt>
                <c:pt idx="72">
                  <c:v>25628</c:v>
                </c:pt>
                <c:pt idx="73">
                  <c:v>25720</c:v>
                </c:pt>
                <c:pt idx="74">
                  <c:v>25812</c:v>
                </c:pt>
                <c:pt idx="75">
                  <c:v>25903</c:v>
                </c:pt>
                <c:pt idx="76">
                  <c:v>25993</c:v>
                </c:pt>
                <c:pt idx="77">
                  <c:v>26085</c:v>
                </c:pt>
                <c:pt idx="78">
                  <c:v>26177</c:v>
                </c:pt>
                <c:pt idx="79">
                  <c:v>26268</c:v>
                </c:pt>
                <c:pt idx="80">
                  <c:v>26359</c:v>
                </c:pt>
                <c:pt idx="81">
                  <c:v>26451</c:v>
                </c:pt>
                <c:pt idx="82">
                  <c:v>26543</c:v>
                </c:pt>
                <c:pt idx="83">
                  <c:v>26634</c:v>
                </c:pt>
                <c:pt idx="84">
                  <c:v>26724</c:v>
                </c:pt>
                <c:pt idx="85">
                  <c:v>26816</c:v>
                </c:pt>
                <c:pt idx="86">
                  <c:v>26908</c:v>
                </c:pt>
                <c:pt idx="87">
                  <c:v>26999</c:v>
                </c:pt>
                <c:pt idx="88">
                  <c:v>27089</c:v>
                </c:pt>
                <c:pt idx="89">
                  <c:v>27181</c:v>
                </c:pt>
                <c:pt idx="90">
                  <c:v>27273</c:v>
                </c:pt>
                <c:pt idx="91">
                  <c:v>27364</c:v>
                </c:pt>
                <c:pt idx="92">
                  <c:v>27454</c:v>
                </c:pt>
                <c:pt idx="93">
                  <c:v>27546</c:v>
                </c:pt>
                <c:pt idx="94">
                  <c:v>27638</c:v>
                </c:pt>
                <c:pt idx="95">
                  <c:v>27729</c:v>
                </c:pt>
                <c:pt idx="96">
                  <c:v>27820</c:v>
                </c:pt>
                <c:pt idx="97">
                  <c:v>27912</c:v>
                </c:pt>
                <c:pt idx="98">
                  <c:v>28004</c:v>
                </c:pt>
                <c:pt idx="99">
                  <c:v>28095</c:v>
                </c:pt>
                <c:pt idx="100">
                  <c:v>28185</c:v>
                </c:pt>
                <c:pt idx="101">
                  <c:v>28277</c:v>
                </c:pt>
                <c:pt idx="102">
                  <c:v>28369</c:v>
                </c:pt>
                <c:pt idx="103">
                  <c:v>28460</c:v>
                </c:pt>
                <c:pt idx="104">
                  <c:v>28550</c:v>
                </c:pt>
                <c:pt idx="105">
                  <c:v>28642</c:v>
                </c:pt>
                <c:pt idx="106">
                  <c:v>28734</c:v>
                </c:pt>
                <c:pt idx="107">
                  <c:v>28825</c:v>
                </c:pt>
                <c:pt idx="108">
                  <c:v>28915</c:v>
                </c:pt>
                <c:pt idx="109">
                  <c:v>29007</c:v>
                </c:pt>
                <c:pt idx="110">
                  <c:v>29099</c:v>
                </c:pt>
                <c:pt idx="111">
                  <c:v>29190</c:v>
                </c:pt>
                <c:pt idx="112">
                  <c:v>29281</c:v>
                </c:pt>
                <c:pt idx="113">
                  <c:v>29373</c:v>
                </c:pt>
                <c:pt idx="114">
                  <c:v>29465</c:v>
                </c:pt>
                <c:pt idx="115">
                  <c:v>29556</c:v>
                </c:pt>
                <c:pt idx="116">
                  <c:v>29646</c:v>
                </c:pt>
                <c:pt idx="117">
                  <c:v>29738</c:v>
                </c:pt>
                <c:pt idx="118">
                  <c:v>29830</c:v>
                </c:pt>
                <c:pt idx="119">
                  <c:v>29921</c:v>
                </c:pt>
                <c:pt idx="120">
                  <c:v>30011</c:v>
                </c:pt>
                <c:pt idx="121">
                  <c:v>30103</c:v>
                </c:pt>
                <c:pt idx="122">
                  <c:v>30195</c:v>
                </c:pt>
                <c:pt idx="123">
                  <c:v>30286</c:v>
                </c:pt>
                <c:pt idx="124">
                  <c:v>30376</c:v>
                </c:pt>
                <c:pt idx="125">
                  <c:v>30468</c:v>
                </c:pt>
                <c:pt idx="126">
                  <c:v>30560</c:v>
                </c:pt>
                <c:pt idx="127">
                  <c:v>30651</c:v>
                </c:pt>
                <c:pt idx="128">
                  <c:v>30742</c:v>
                </c:pt>
                <c:pt idx="129">
                  <c:v>30834</c:v>
                </c:pt>
                <c:pt idx="130">
                  <c:v>30926</c:v>
                </c:pt>
                <c:pt idx="131">
                  <c:v>31017</c:v>
                </c:pt>
                <c:pt idx="132">
                  <c:v>31107</c:v>
                </c:pt>
                <c:pt idx="133">
                  <c:v>31199</c:v>
                </c:pt>
                <c:pt idx="134">
                  <c:v>31291</c:v>
                </c:pt>
                <c:pt idx="135">
                  <c:v>31382</c:v>
                </c:pt>
                <c:pt idx="136">
                  <c:v>31472</c:v>
                </c:pt>
                <c:pt idx="137">
                  <c:v>31564</c:v>
                </c:pt>
                <c:pt idx="138">
                  <c:v>31656</c:v>
                </c:pt>
                <c:pt idx="139">
                  <c:v>31747</c:v>
                </c:pt>
                <c:pt idx="140">
                  <c:v>31837</c:v>
                </c:pt>
                <c:pt idx="141">
                  <c:v>31929</c:v>
                </c:pt>
                <c:pt idx="142">
                  <c:v>32021</c:v>
                </c:pt>
                <c:pt idx="143">
                  <c:v>32112</c:v>
                </c:pt>
                <c:pt idx="144">
                  <c:v>32203</c:v>
                </c:pt>
                <c:pt idx="145">
                  <c:v>32295</c:v>
                </c:pt>
                <c:pt idx="146">
                  <c:v>32387</c:v>
                </c:pt>
                <c:pt idx="147">
                  <c:v>32478</c:v>
                </c:pt>
                <c:pt idx="148">
                  <c:v>32568</c:v>
                </c:pt>
                <c:pt idx="149">
                  <c:v>32660</c:v>
                </c:pt>
                <c:pt idx="150">
                  <c:v>32752</c:v>
                </c:pt>
                <c:pt idx="151">
                  <c:v>32843</c:v>
                </c:pt>
                <c:pt idx="152">
                  <c:v>32933</c:v>
                </c:pt>
                <c:pt idx="153">
                  <c:v>33025</c:v>
                </c:pt>
                <c:pt idx="154">
                  <c:v>33117</c:v>
                </c:pt>
                <c:pt idx="155">
                  <c:v>33208</c:v>
                </c:pt>
                <c:pt idx="156">
                  <c:v>33298</c:v>
                </c:pt>
                <c:pt idx="157">
                  <c:v>33390</c:v>
                </c:pt>
                <c:pt idx="158">
                  <c:v>33482</c:v>
                </c:pt>
                <c:pt idx="159">
                  <c:v>33573</c:v>
                </c:pt>
                <c:pt idx="160">
                  <c:v>33664</c:v>
                </c:pt>
                <c:pt idx="161">
                  <c:v>33756</c:v>
                </c:pt>
                <c:pt idx="162">
                  <c:v>33848</c:v>
                </c:pt>
                <c:pt idx="163">
                  <c:v>33939</c:v>
                </c:pt>
                <c:pt idx="164">
                  <c:v>34029</c:v>
                </c:pt>
                <c:pt idx="165">
                  <c:v>34121</c:v>
                </c:pt>
                <c:pt idx="166">
                  <c:v>34213</c:v>
                </c:pt>
                <c:pt idx="167">
                  <c:v>34304</c:v>
                </c:pt>
                <c:pt idx="168">
                  <c:v>34394</c:v>
                </c:pt>
                <c:pt idx="169">
                  <c:v>34486</c:v>
                </c:pt>
                <c:pt idx="170">
                  <c:v>34578</c:v>
                </c:pt>
                <c:pt idx="171">
                  <c:v>34669</c:v>
                </c:pt>
                <c:pt idx="172">
                  <c:v>34759</c:v>
                </c:pt>
                <c:pt idx="173">
                  <c:v>34851</c:v>
                </c:pt>
                <c:pt idx="174">
                  <c:v>34943</c:v>
                </c:pt>
                <c:pt idx="175">
                  <c:v>35034</c:v>
                </c:pt>
                <c:pt idx="176">
                  <c:v>35125</c:v>
                </c:pt>
                <c:pt idx="177">
                  <c:v>35217</c:v>
                </c:pt>
                <c:pt idx="178">
                  <c:v>35309</c:v>
                </c:pt>
                <c:pt idx="179">
                  <c:v>35400</c:v>
                </c:pt>
                <c:pt idx="180">
                  <c:v>35490</c:v>
                </c:pt>
                <c:pt idx="181">
                  <c:v>35582</c:v>
                </c:pt>
                <c:pt idx="182">
                  <c:v>35674</c:v>
                </c:pt>
                <c:pt idx="183">
                  <c:v>35765</c:v>
                </c:pt>
                <c:pt idx="184">
                  <c:v>35855</c:v>
                </c:pt>
                <c:pt idx="185">
                  <c:v>35947</c:v>
                </c:pt>
                <c:pt idx="186">
                  <c:v>36039</c:v>
                </c:pt>
                <c:pt idx="187">
                  <c:v>36130</c:v>
                </c:pt>
                <c:pt idx="188">
                  <c:v>36220</c:v>
                </c:pt>
                <c:pt idx="189">
                  <c:v>36312</c:v>
                </c:pt>
                <c:pt idx="190">
                  <c:v>36404</c:v>
                </c:pt>
                <c:pt idx="191">
                  <c:v>36495</c:v>
                </c:pt>
                <c:pt idx="192">
                  <c:v>36586</c:v>
                </c:pt>
                <c:pt idx="193">
                  <c:v>36678</c:v>
                </c:pt>
                <c:pt idx="194">
                  <c:v>36770</c:v>
                </c:pt>
                <c:pt idx="195">
                  <c:v>36861</c:v>
                </c:pt>
                <c:pt idx="196">
                  <c:v>36951</c:v>
                </c:pt>
                <c:pt idx="197">
                  <c:v>37043</c:v>
                </c:pt>
                <c:pt idx="198">
                  <c:v>37135</c:v>
                </c:pt>
                <c:pt idx="199">
                  <c:v>37226</c:v>
                </c:pt>
                <c:pt idx="200">
                  <c:v>37316</c:v>
                </c:pt>
                <c:pt idx="201">
                  <c:v>37408</c:v>
                </c:pt>
                <c:pt idx="202">
                  <c:v>37500</c:v>
                </c:pt>
                <c:pt idx="203">
                  <c:v>37591</c:v>
                </c:pt>
                <c:pt idx="204">
                  <c:v>37681</c:v>
                </c:pt>
                <c:pt idx="205">
                  <c:v>37773</c:v>
                </c:pt>
                <c:pt idx="206">
                  <c:v>37865</c:v>
                </c:pt>
                <c:pt idx="207">
                  <c:v>37956</c:v>
                </c:pt>
                <c:pt idx="208">
                  <c:v>38047</c:v>
                </c:pt>
                <c:pt idx="209">
                  <c:v>38139</c:v>
                </c:pt>
                <c:pt idx="210">
                  <c:v>38231</c:v>
                </c:pt>
                <c:pt idx="211">
                  <c:v>38322</c:v>
                </c:pt>
                <c:pt idx="212">
                  <c:v>38412</c:v>
                </c:pt>
                <c:pt idx="213">
                  <c:v>38504</c:v>
                </c:pt>
                <c:pt idx="214">
                  <c:v>38596</c:v>
                </c:pt>
                <c:pt idx="215">
                  <c:v>38687</c:v>
                </c:pt>
                <c:pt idx="216">
                  <c:v>38777</c:v>
                </c:pt>
                <c:pt idx="217">
                  <c:v>38869</c:v>
                </c:pt>
                <c:pt idx="218">
                  <c:v>38961</c:v>
                </c:pt>
                <c:pt idx="219">
                  <c:v>39052</c:v>
                </c:pt>
                <c:pt idx="220">
                  <c:v>39142</c:v>
                </c:pt>
                <c:pt idx="221">
                  <c:v>39234</c:v>
                </c:pt>
                <c:pt idx="222">
                  <c:v>39326</c:v>
                </c:pt>
                <c:pt idx="223">
                  <c:v>39417</c:v>
                </c:pt>
                <c:pt idx="224">
                  <c:v>39508</c:v>
                </c:pt>
                <c:pt idx="225">
                  <c:v>39600</c:v>
                </c:pt>
                <c:pt idx="226">
                  <c:v>39692</c:v>
                </c:pt>
                <c:pt idx="227">
                  <c:v>39783</c:v>
                </c:pt>
                <c:pt idx="228">
                  <c:v>39873</c:v>
                </c:pt>
                <c:pt idx="229">
                  <c:v>39965</c:v>
                </c:pt>
                <c:pt idx="230">
                  <c:v>40057</c:v>
                </c:pt>
                <c:pt idx="231">
                  <c:v>40148</c:v>
                </c:pt>
                <c:pt idx="232">
                  <c:v>40238</c:v>
                </c:pt>
                <c:pt idx="233">
                  <c:v>40330</c:v>
                </c:pt>
                <c:pt idx="234">
                  <c:v>40422</c:v>
                </c:pt>
                <c:pt idx="235">
                  <c:v>40513</c:v>
                </c:pt>
                <c:pt idx="236">
                  <c:v>40603</c:v>
                </c:pt>
                <c:pt idx="237">
                  <c:v>40695</c:v>
                </c:pt>
                <c:pt idx="238">
                  <c:v>40787</c:v>
                </c:pt>
                <c:pt idx="239">
                  <c:v>40878</c:v>
                </c:pt>
                <c:pt idx="240">
                  <c:v>40969</c:v>
                </c:pt>
                <c:pt idx="241">
                  <c:v>41061</c:v>
                </c:pt>
              </c:numCache>
            </c:numRef>
          </c:cat>
          <c:val>
            <c:numRef>
              <c:f>Sheet1!$D$2:$D$243</c:f>
              <c:numCache>
                <c:formatCode>General</c:formatCode>
                <c:ptCount val="242"/>
                <c:pt idx="0">
                  <c:v>0.35756739200000032</c:v>
                </c:pt>
                <c:pt idx="1">
                  <c:v>0.36602824900000758</c:v>
                </c:pt>
                <c:pt idx="2">
                  <c:v>0.36867865400000038</c:v>
                </c:pt>
                <c:pt idx="3">
                  <c:v>0.3744786110000124</c:v>
                </c:pt>
                <c:pt idx="4">
                  <c:v>0.38514251000000038</c:v>
                </c:pt>
                <c:pt idx="5">
                  <c:v>0.39102455800000707</c:v>
                </c:pt>
                <c:pt idx="6">
                  <c:v>0.40084787500000707</c:v>
                </c:pt>
                <c:pt idx="7">
                  <c:v>0.40981165300000238</c:v>
                </c:pt>
                <c:pt idx="8">
                  <c:v>0.41369843699999997</c:v>
                </c:pt>
                <c:pt idx="9">
                  <c:v>0.42503198900000388</c:v>
                </c:pt>
                <c:pt idx="10">
                  <c:v>0.43195125000000001</c:v>
                </c:pt>
                <c:pt idx="11">
                  <c:v>0.437733814</c:v>
                </c:pt>
                <c:pt idx="12">
                  <c:v>0.44984455400000001</c:v>
                </c:pt>
                <c:pt idx="13">
                  <c:v>0.45840861500000707</c:v>
                </c:pt>
                <c:pt idx="14">
                  <c:v>0.46756991200000031</c:v>
                </c:pt>
                <c:pt idx="15">
                  <c:v>0.47513634200000004</c:v>
                </c:pt>
                <c:pt idx="16">
                  <c:v>0.48368450300000976</c:v>
                </c:pt>
                <c:pt idx="17">
                  <c:v>0.48783267700000993</c:v>
                </c:pt>
                <c:pt idx="18">
                  <c:v>0.49206930900000617</c:v>
                </c:pt>
                <c:pt idx="19">
                  <c:v>0.49224827600000032</c:v>
                </c:pt>
                <c:pt idx="20">
                  <c:v>0.5006357889999995</c:v>
                </c:pt>
                <c:pt idx="21">
                  <c:v>0.50402375999999949</c:v>
                </c:pt>
                <c:pt idx="22">
                  <c:v>0.50735921500000003</c:v>
                </c:pt>
                <c:pt idx="23">
                  <c:v>0.51389664700000004</c:v>
                </c:pt>
                <c:pt idx="24">
                  <c:v>0.51836349599998766</c:v>
                </c:pt>
                <c:pt idx="25">
                  <c:v>0.51792198</c:v>
                </c:pt>
                <c:pt idx="26">
                  <c:v>0.51674372300000004</c:v>
                </c:pt>
                <c:pt idx="27">
                  <c:v>0.52289247300000063</c:v>
                </c:pt>
                <c:pt idx="28">
                  <c:v>0.53116465000000002</c:v>
                </c:pt>
                <c:pt idx="29">
                  <c:v>0.53462739599999998</c:v>
                </c:pt>
                <c:pt idx="30">
                  <c:v>0.54969783400001415</c:v>
                </c:pt>
                <c:pt idx="31">
                  <c:v>0.55748326399999959</c:v>
                </c:pt>
                <c:pt idx="32">
                  <c:v>0.56322245300000062</c:v>
                </c:pt>
                <c:pt idx="33">
                  <c:v>0.57031420799999999</c:v>
                </c:pt>
                <c:pt idx="34">
                  <c:v>0.57987148600001415</c:v>
                </c:pt>
                <c:pt idx="35">
                  <c:v>0.58816756499998035</c:v>
                </c:pt>
                <c:pt idx="36">
                  <c:v>0.59371622399999957</c:v>
                </c:pt>
                <c:pt idx="37">
                  <c:v>0.59417194200000001</c:v>
                </c:pt>
                <c:pt idx="38">
                  <c:v>0.59517041199999998</c:v>
                </c:pt>
                <c:pt idx="39">
                  <c:v>0.59624712899998877</c:v>
                </c:pt>
                <c:pt idx="40">
                  <c:v>0.60227114400000004</c:v>
                </c:pt>
                <c:pt idx="41">
                  <c:v>0.60543170700000004</c:v>
                </c:pt>
                <c:pt idx="42">
                  <c:v>0.61545803600001414</c:v>
                </c:pt>
                <c:pt idx="43">
                  <c:v>0.62181617499999997</c:v>
                </c:pt>
                <c:pt idx="44">
                  <c:v>0.63226398899999958</c:v>
                </c:pt>
                <c:pt idx="45">
                  <c:v>0.6393801689999995</c:v>
                </c:pt>
                <c:pt idx="46">
                  <c:v>0.64668785400001538</c:v>
                </c:pt>
                <c:pt idx="47">
                  <c:v>0.64890111200002176</c:v>
                </c:pt>
                <c:pt idx="48">
                  <c:v>0.653674246000024</c:v>
                </c:pt>
                <c:pt idx="49">
                  <c:v>0.6478612730000165</c:v>
                </c:pt>
                <c:pt idx="50">
                  <c:v>0.65372049300002388</c:v>
                </c:pt>
                <c:pt idx="51">
                  <c:v>0.65883166100001234</c:v>
                </c:pt>
                <c:pt idx="52">
                  <c:v>0.66726076599999951</c:v>
                </c:pt>
                <c:pt idx="53">
                  <c:v>0.66790723600002411</c:v>
                </c:pt>
                <c:pt idx="54">
                  <c:v>0.66292073600002344</c:v>
                </c:pt>
                <c:pt idx="55">
                  <c:v>0.65964701600002984</c:v>
                </c:pt>
                <c:pt idx="56">
                  <c:v>0.66543940999999995</c:v>
                </c:pt>
                <c:pt idx="57">
                  <c:v>0.66703449900001144</c:v>
                </c:pt>
                <c:pt idx="58">
                  <c:v>0.66332578800000064</c:v>
                </c:pt>
                <c:pt idx="59">
                  <c:v>0.65772856400001234</c:v>
                </c:pt>
                <c:pt idx="60">
                  <c:v>0.65551903700001313</c:v>
                </c:pt>
                <c:pt idx="61">
                  <c:v>0.65056188100000001</c:v>
                </c:pt>
                <c:pt idx="62">
                  <c:v>0.64990827500001414</c:v>
                </c:pt>
                <c:pt idx="63">
                  <c:v>0.65647015300001121</c:v>
                </c:pt>
                <c:pt idx="64">
                  <c:v>0.64821099300000062</c:v>
                </c:pt>
                <c:pt idx="65">
                  <c:v>0.63965075500001234</c:v>
                </c:pt>
                <c:pt idx="66">
                  <c:v>0.64558462500000002</c:v>
                </c:pt>
                <c:pt idx="67">
                  <c:v>0.6477091560000231</c:v>
                </c:pt>
                <c:pt idx="68">
                  <c:v>0.65127203900000064</c:v>
                </c:pt>
                <c:pt idx="69">
                  <c:v>0.64556076299999998</c:v>
                </c:pt>
                <c:pt idx="70">
                  <c:v>0.63777379900000064</c:v>
                </c:pt>
                <c:pt idx="71">
                  <c:v>0.63727219199999996</c:v>
                </c:pt>
                <c:pt idx="72">
                  <c:v>0.63010629100000004</c:v>
                </c:pt>
                <c:pt idx="73">
                  <c:v>0.61344042400000065</c:v>
                </c:pt>
                <c:pt idx="74">
                  <c:v>0.60881308099999998</c:v>
                </c:pt>
                <c:pt idx="75">
                  <c:v>0.60997162600001975</c:v>
                </c:pt>
                <c:pt idx="76">
                  <c:v>0.60832943900001324</c:v>
                </c:pt>
                <c:pt idx="77">
                  <c:v>0.60089147700002299</c:v>
                </c:pt>
                <c:pt idx="78">
                  <c:v>0.60692454399999995</c:v>
                </c:pt>
                <c:pt idx="79">
                  <c:v>0.61187826800001144</c:v>
                </c:pt>
                <c:pt idx="80">
                  <c:v>0.61982342500000065</c:v>
                </c:pt>
                <c:pt idx="81">
                  <c:v>0.62329036700000062</c:v>
                </c:pt>
                <c:pt idx="82">
                  <c:v>0.62101584899999995</c:v>
                </c:pt>
                <c:pt idx="83">
                  <c:v>0.6091667709999995</c:v>
                </c:pt>
                <c:pt idx="84">
                  <c:v>0.62057491899999995</c:v>
                </c:pt>
                <c:pt idx="85">
                  <c:v>0.61600806900000005</c:v>
                </c:pt>
                <c:pt idx="86">
                  <c:v>0.62035491899999995</c:v>
                </c:pt>
                <c:pt idx="87">
                  <c:v>0.6154360249999995</c:v>
                </c:pt>
                <c:pt idx="88">
                  <c:v>0.62332159400000064</c:v>
                </c:pt>
                <c:pt idx="89">
                  <c:v>0.62382343200002344</c:v>
                </c:pt>
                <c:pt idx="90">
                  <c:v>0.61995431599999995</c:v>
                </c:pt>
                <c:pt idx="91">
                  <c:v>0.61694213800000064</c:v>
                </c:pt>
                <c:pt idx="92">
                  <c:v>0.62046767599999997</c:v>
                </c:pt>
                <c:pt idx="93">
                  <c:v>0.58968050799999949</c:v>
                </c:pt>
                <c:pt idx="94">
                  <c:v>0.60026542400000005</c:v>
                </c:pt>
                <c:pt idx="95">
                  <c:v>0.60221469999999999</c:v>
                </c:pt>
                <c:pt idx="96">
                  <c:v>0.6049890760000165</c:v>
                </c:pt>
                <c:pt idx="97">
                  <c:v>0.60757543100001099</c:v>
                </c:pt>
                <c:pt idx="98">
                  <c:v>0.60880829000001369</c:v>
                </c:pt>
                <c:pt idx="99">
                  <c:v>0.61552944800000065</c:v>
                </c:pt>
                <c:pt idx="100">
                  <c:v>0.62664247800001482</c:v>
                </c:pt>
                <c:pt idx="101">
                  <c:v>0.62979992900001414</c:v>
                </c:pt>
                <c:pt idx="102">
                  <c:v>0.63420992899999995</c:v>
                </c:pt>
                <c:pt idx="103">
                  <c:v>0.6356768030000165</c:v>
                </c:pt>
                <c:pt idx="104">
                  <c:v>0.64520095500000063</c:v>
                </c:pt>
                <c:pt idx="105">
                  <c:v>0.64909821500001896</c:v>
                </c:pt>
                <c:pt idx="106">
                  <c:v>0.65759344099999995</c:v>
                </c:pt>
                <c:pt idx="107">
                  <c:v>0.66413407800001234</c:v>
                </c:pt>
                <c:pt idx="108">
                  <c:v>0.67246422600001099</c:v>
                </c:pt>
                <c:pt idx="109">
                  <c:v>0.67988150800001268</c:v>
                </c:pt>
                <c:pt idx="110">
                  <c:v>0.68244009200001099</c:v>
                </c:pt>
                <c:pt idx="111">
                  <c:v>0.68355862099999998</c:v>
                </c:pt>
                <c:pt idx="112">
                  <c:v>0.68405489400000064</c:v>
                </c:pt>
                <c:pt idx="113">
                  <c:v>0.68556140300000001</c:v>
                </c:pt>
                <c:pt idx="114">
                  <c:v>0.67622787300001919</c:v>
                </c:pt>
                <c:pt idx="115">
                  <c:v>0.66158851600001234</c:v>
                </c:pt>
                <c:pt idx="116">
                  <c:v>0.66178626800000062</c:v>
                </c:pt>
                <c:pt idx="117">
                  <c:v>0.66536606200000004</c:v>
                </c:pt>
                <c:pt idx="118">
                  <c:v>0.65055303300001144</c:v>
                </c:pt>
                <c:pt idx="119">
                  <c:v>0.6495623269999995</c:v>
                </c:pt>
                <c:pt idx="120">
                  <c:v>0.65276717500000003</c:v>
                </c:pt>
                <c:pt idx="121">
                  <c:v>0.64897172800001302</c:v>
                </c:pt>
                <c:pt idx="122">
                  <c:v>0.63696566800000065</c:v>
                </c:pt>
                <c:pt idx="123">
                  <c:v>0.63711959900000004</c:v>
                </c:pt>
                <c:pt idx="124">
                  <c:v>0.6325668209999995</c:v>
                </c:pt>
                <c:pt idx="125">
                  <c:v>0.63701508399999995</c:v>
                </c:pt>
                <c:pt idx="126">
                  <c:v>0.63765182000001941</c:v>
                </c:pt>
                <c:pt idx="127">
                  <c:v>0.64099080000001774</c:v>
                </c:pt>
                <c:pt idx="128">
                  <c:v>0.64056404099999997</c:v>
                </c:pt>
                <c:pt idx="129">
                  <c:v>0.64163927700002299</c:v>
                </c:pt>
                <c:pt idx="130">
                  <c:v>0.64296165000001415</c:v>
                </c:pt>
                <c:pt idx="131">
                  <c:v>0.65232480700001538</c:v>
                </c:pt>
                <c:pt idx="132">
                  <c:v>0.68240245600000005</c:v>
                </c:pt>
                <c:pt idx="133">
                  <c:v>0.68339076200000004</c:v>
                </c:pt>
                <c:pt idx="134">
                  <c:v>0.70799297999999999</c:v>
                </c:pt>
                <c:pt idx="135">
                  <c:v>0.72477501000002098</c:v>
                </c:pt>
                <c:pt idx="136">
                  <c:v>0.72905920100000265</c:v>
                </c:pt>
                <c:pt idx="137">
                  <c:v>0.73581782399999995</c:v>
                </c:pt>
                <c:pt idx="138">
                  <c:v>0.74851389300000004</c:v>
                </c:pt>
                <c:pt idx="139">
                  <c:v>0.76597475900001177</c:v>
                </c:pt>
                <c:pt idx="140">
                  <c:v>0.76423795900000002</c:v>
                </c:pt>
                <c:pt idx="141">
                  <c:v>0.78787446999999999</c:v>
                </c:pt>
                <c:pt idx="142">
                  <c:v>0.78383393899999998</c:v>
                </c:pt>
                <c:pt idx="143">
                  <c:v>0.77734164100001335</c:v>
                </c:pt>
                <c:pt idx="144">
                  <c:v>0.78221300699999996</c:v>
                </c:pt>
                <c:pt idx="145">
                  <c:v>0.78501975099999999</c:v>
                </c:pt>
                <c:pt idx="146">
                  <c:v>0.78742303000000002</c:v>
                </c:pt>
                <c:pt idx="147">
                  <c:v>0.79267526600001414</c:v>
                </c:pt>
                <c:pt idx="148">
                  <c:v>0.7912684799999995</c:v>
                </c:pt>
                <c:pt idx="149">
                  <c:v>0.80045245600000003</c:v>
                </c:pt>
                <c:pt idx="150">
                  <c:v>0.80700984700001144</c:v>
                </c:pt>
                <c:pt idx="151">
                  <c:v>0.81283758499999959</c:v>
                </c:pt>
                <c:pt idx="152">
                  <c:v>0.815797082000012</c:v>
                </c:pt>
                <c:pt idx="153">
                  <c:v>0.81622802999999999</c:v>
                </c:pt>
                <c:pt idx="154">
                  <c:v>0.82003238099998765</c:v>
                </c:pt>
                <c:pt idx="155">
                  <c:v>0.82646080700000002</c:v>
                </c:pt>
                <c:pt idx="156">
                  <c:v>0.82992883400001494</c:v>
                </c:pt>
                <c:pt idx="157">
                  <c:v>0.83105039999999997</c:v>
                </c:pt>
                <c:pt idx="158">
                  <c:v>0.83031247799999996</c:v>
                </c:pt>
                <c:pt idx="159">
                  <c:v>0.82973285100000005</c:v>
                </c:pt>
                <c:pt idx="160">
                  <c:v>0.82228615399999949</c:v>
                </c:pt>
                <c:pt idx="161">
                  <c:v>0.81740506599999996</c:v>
                </c:pt>
                <c:pt idx="162">
                  <c:v>0.81848458999998597</c:v>
                </c:pt>
                <c:pt idx="163">
                  <c:v>0.81615420200000965</c:v>
                </c:pt>
                <c:pt idx="164">
                  <c:v>0.83238767999999996</c:v>
                </c:pt>
                <c:pt idx="165">
                  <c:v>0.827571265</c:v>
                </c:pt>
                <c:pt idx="166">
                  <c:v>0.83755767599999997</c:v>
                </c:pt>
                <c:pt idx="167">
                  <c:v>0.83468433700001099</c:v>
                </c:pt>
                <c:pt idx="168">
                  <c:v>0.84889405700001941</c:v>
                </c:pt>
                <c:pt idx="169">
                  <c:v>0.84450155500000001</c:v>
                </c:pt>
                <c:pt idx="170">
                  <c:v>0.84651980300000063</c:v>
                </c:pt>
                <c:pt idx="171">
                  <c:v>0.85035052499999997</c:v>
                </c:pt>
                <c:pt idx="172">
                  <c:v>0.85504301800001414</c:v>
                </c:pt>
                <c:pt idx="173">
                  <c:v>0.86522240200001133</c:v>
                </c:pt>
                <c:pt idx="174">
                  <c:v>0.87107615300000063</c:v>
                </c:pt>
                <c:pt idx="175">
                  <c:v>0.87489572600001975</c:v>
                </c:pt>
                <c:pt idx="176">
                  <c:v>0.88031809499999958</c:v>
                </c:pt>
                <c:pt idx="177">
                  <c:v>0.87994062800001471</c:v>
                </c:pt>
                <c:pt idx="178">
                  <c:v>0.88151064599998585</c:v>
                </c:pt>
                <c:pt idx="179">
                  <c:v>0.88222813999999949</c:v>
                </c:pt>
                <c:pt idx="180">
                  <c:v>0.88420830899999958</c:v>
                </c:pt>
                <c:pt idx="181">
                  <c:v>0.88826714699998766</c:v>
                </c:pt>
                <c:pt idx="182">
                  <c:v>0.88712892399999999</c:v>
                </c:pt>
                <c:pt idx="183">
                  <c:v>0.88349509000000004</c:v>
                </c:pt>
                <c:pt idx="184">
                  <c:v>0.87982502100001414</c:v>
                </c:pt>
                <c:pt idx="185">
                  <c:v>0.88335893399999998</c:v>
                </c:pt>
                <c:pt idx="186">
                  <c:v>0.88362397999999998</c:v>
                </c:pt>
                <c:pt idx="187">
                  <c:v>0.89146060299999996</c:v>
                </c:pt>
                <c:pt idx="188">
                  <c:v>0.90249895099999999</c:v>
                </c:pt>
                <c:pt idx="189">
                  <c:v>0.91203399200000002</c:v>
                </c:pt>
                <c:pt idx="190">
                  <c:v>0.92120048099999996</c:v>
                </c:pt>
                <c:pt idx="191">
                  <c:v>0.91565783800001133</c:v>
                </c:pt>
                <c:pt idx="192">
                  <c:v>0.90706012699999949</c:v>
                </c:pt>
                <c:pt idx="193">
                  <c:v>0.9141391209999995</c:v>
                </c:pt>
                <c:pt idx="194">
                  <c:v>0.92130699699999996</c:v>
                </c:pt>
                <c:pt idx="195">
                  <c:v>0.93436095600000002</c:v>
                </c:pt>
                <c:pt idx="196">
                  <c:v>0.94059289700000004</c:v>
                </c:pt>
                <c:pt idx="197">
                  <c:v>0.96283012800000001</c:v>
                </c:pt>
                <c:pt idx="198">
                  <c:v>0.96042876600000004</c:v>
                </c:pt>
                <c:pt idx="199">
                  <c:v>0.99261490299999999</c:v>
                </c:pt>
                <c:pt idx="200">
                  <c:v>0.98871951499999999</c:v>
                </c:pt>
                <c:pt idx="201">
                  <c:v>0.99754731299999999</c:v>
                </c:pt>
                <c:pt idx="202">
                  <c:v>1.0200637299999999</c:v>
                </c:pt>
                <c:pt idx="203">
                  <c:v>1.0437746419999672</c:v>
                </c:pt>
                <c:pt idx="204">
                  <c:v>1.0619966279999566</c:v>
                </c:pt>
                <c:pt idx="205">
                  <c:v>1.0765509770000001</c:v>
                </c:pt>
                <c:pt idx="206">
                  <c:v>1.084863404</c:v>
                </c:pt>
                <c:pt idx="207">
                  <c:v>1.1051803019999999</c:v>
                </c:pt>
                <c:pt idx="208">
                  <c:v>1.1177743549999752</c:v>
                </c:pt>
                <c:pt idx="209">
                  <c:v>1.1306179030000327</c:v>
                </c:pt>
                <c:pt idx="210">
                  <c:v>1.1435279089999999</c:v>
                </c:pt>
                <c:pt idx="211">
                  <c:v>1.1536075220000181</c:v>
                </c:pt>
                <c:pt idx="212">
                  <c:v>1.1892131960000001</c:v>
                </c:pt>
                <c:pt idx="213">
                  <c:v>1.2075490859999622</c:v>
                </c:pt>
                <c:pt idx="214">
                  <c:v>1.2198886399999938</c:v>
                </c:pt>
                <c:pt idx="215">
                  <c:v>1.233772668999978</c:v>
                </c:pt>
                <c:pt idx="216">
                  <c:v>1.2392215009999714</c:v>
                </c:pt>
                <c:pt idx="217">
                  <c:v>1.2534718389999771</c:v>
                </c:pt>
                <c:pt idx="218">
                  <c:v>1.2650232599999609</c:v>
                </c:pt>
                <c:pt idx="219">
                  <c:v>1.269846523</c:v>
                </c:pt>
                <c:pt idx="220">
                  <c:v>1.2761509520000001</c:v>
                </c:pt>
                <c:pt idx="221">
                  <c:v>1.2862046669999998</c:v>
                </c:pt>
                <c:pt idx="222">
                  <c:v>1.294153187</c:v>
                </c:pt>
                <c:pt idx="223">
                  <c:v>1.289520126</c:v>
                </c:pt>
                <c:pt idx="224">
                  <c:v>1.270414018999978</c:v>
                </c:pt>
                <c:pt idx="225">
                  <c:v>1.2307544579999703</c:v>
                </c:pt>
                <c:pt idx="226">
                  <c:v>1.2411173969999998</c:v>
                </c:pt>
                <c:pt idx="227">
                  <c:v>1.253310135</c:v>
                </c:pt>
                <c:pt idx="228">
                  <c:v>1.2659310409999609</c:v>
                </c:pt>
                <c:pt idx="229">
                  <c:v>1.258985805</c:v>
                </c:pt>
                <c:pt idx="230">
                  <c:v>1.261990653999951</c:v>
                </c:pt>
                <c:pt idx="231">
                  <c:v>1.24928196</c:v>
                </c:pt>
                <c:pt idx="232">
                  <c:v>1.2176883099999998</c:v>
                </c:pt>
                <c:pt idx="233">
                  <c:v>1.1918531690000282</c:v>
                </c:pt>
                <c:pt idx="234">
                  <c:v>1.1775697149999858</c:v>
                </c:pt>
                <c:pt idx="235">
                  <c:v>1.1654571979999999</c:v>
                </c:pt>
                <c:pt idx="236">
                  <c:v>1.1382099680000219</c:v>
                </c:pt>
                <c:pt idx="237">
                  <c:v>1.1252320140000001</c:v>
                </c:pt>
                <c:pt idx="238">
                  <c:v>1.1174695149999998</c:v>
                </c:pt>
                <c:pt idx="239">
                  <c:v>1.115142313</c:v>
                </c:pt>
                <c:pt idx="240">
                  <c:v>1.0959019640000001</c:v>
                </c:pt>
                <c:pt idx="241">
                  <c:v>1.0889421459999999</c:v>
                </c:pt>
              </c:numCache>
            </c:numRef>
          </c:val>
          <c:smooth val="1"/>
        </c:ser>
        <c:dLbls/>
        <c:marker val="1"/>
        <c:axId val="111058304"/>
        <c:axId val="111076480"/>
      </c:lineChart>
      <c:dateAx>
        <c:axId val="111058304"/>
        <c:scaling>
          <c:orientation val="minMax"/>
          <c:max val="41244"/>
        </c:scaling>
        <c:axPos val="b"/>
        <c:numFmt formatCode="yy" sourceLinked="0"/>
        <c:majorTickMark val="in"/>
        <c:tickLblPos val="nextTo"/>
        <c:spPr>
          <a:ln w="3173">
            <a:solidFill>
              <a:srgbClr val="000000"/>
            </a:solidFill>
            <a:prstDash val="solid"/>
          </a:ln>
        </c:spPr>
        <c:txPr>
          <a:bodyPr rot="0" vert="horz"/>
          <a:lstStyle/>
          <a:p>
            <a:pPr>
              <a:defRPr/>
            </a:pPr>
            <a:endParaRPr lang="zh-CN"/>
          </a:p>
        </c:txPr>
        <c:crossAx val="111076480"/>
        <c:crosses val="autoZero"/>
        <c:auto val="1"/>
        <c:lblOffset val="100"/>
        <c:baseTimeUnit val="months"/>
        <c:majorUnit val="36"/>
        <c:majorTimeUnit val="months"/>
        <c:minorUnit val="18"/>
        <c:minorTimeUnit val="months"/>
      </c:dateAx>
      <c:valAx>
        <c:axId val="111076480"/>
        <c:scaling>
          <c:orientation val="minMax"/>
          <c:max val="1.3"/>
          <c:min val="0.30000000000000032"/>
        </c:scaling>
        <c:axPos val="l"/>
        <c:numFmt formatCode="0%" sourceLinked="0"/>
        <c:majorTickMark val="in"/>
        <c:tickLblPos val="nextTo"/>
        <c:spPr>
          <a:ln w="3173">
            <a:solidFill>
              <a:srgbClr val="000000"/>
            </a:solidFill>
            <a:prstDash val="solid"/>
          </a:ln>
        </c:spPr>
        <c:txPr>
          <a:bodyPr rot="0" vert="horz"/>
          <a:lstStyle/>
          <a:p>
            <a:pPr>
              <a:defRPr/>
            </a:pPr>
            <a:endParaRPr lang="zh-CN"/>
          </a:p>
        </c:txPr>
        <c:crossAx val="111058304"/>
        <c:crosses val="autoZero"/>
        <c:crossBetween val="midCat"/>
        <c:majorUnit val="0.1"/>
      </c:valAx>
      <c:dateAx>
        <c:axId val="111078016"/>
        <c:scaling>
          <c:orientation val="minMax"/>
        </c:scaling>
        <c:delete val="1"/>
        <c:axPos val="b"/>
        <c:numFmt formatCode="yyyy/m/d" sourceLinked="1"/>
        <c:tickLblPos val="none"/>
        <c:crossAx val="111079808"/>
        <c:crosses val="autoZero"/>
        <c:auto val="1"/>
        <c:lblOffset val="100"/>
        <c:baseTimeUnit val="months"/>
      </c:dateAx>
      <c:valAx>
        <c:axId val="111079808"/>
        <c:scaling>
          <c:orientation val="minMax"/>
        </c:scaling>
        <c:axPos val="r"/>
        <c:numFmt formatCode="General" sourceLinked="1"/>
        <c:majorTickMark val="in"/>
        <c:tickLblPos val="nextTo"/>
        <c:spPr>
          <a:ln w="3173">
            <a:solidFill>
              <a:srgbClr val="000000"/>
            </a:solidFill>
            <a:prstDash val="solid"/>
          </a:ln>
        </c:spPr>
        <c:txPr>
          <a:bodyPr rot="0" vert="horz"/>
          <a:lstStyle/>
          <a:p>
            <a:pPr>
              <a:defRPr/>
            </a:pPr>
            <a:endParaRPr lang="zh-CN"/>
          </a:p>
        </c:txPr>
        <c:crossAx val="111078016"/>
        <c:crosses val="max"/>
        <c:crossBetween val="midCat"/>
        <c:dispUnits>
          <c:custUnit val="1000000"/>
        </c:dispUnits>
      </c:valAx>
      <c:spPr>
        <a:noFill/>
        <a:ln w="25383">
          <a:noFill/>
        </a:ln>
      </c:spPr>
    </c:plotArea>
    <c:legend>
      <c:legendPos val="r"/>
      <c:layout>
        <c:manualLayout>
          <c:xMode val="edge"/>
          <c:yMode val="edge"/>
          <c:x val="7.7757685352624201E-2"/>
          <c:y val="0"/>
          <c:w val="0.66365280289332607"/>
          <c:h val="0.27777777777778401"/>
        </c:manualLayout>
      </c:layout>
      <c:spPr>
        <a:noFill/>
        <a:ln w="25383">
          <a:noFill/>
        </a:ln>
      </c:spPr>
    </c:legend>
    <c:plotVisOnly val="1"/>
    <c:dispBlanksAs val="gap"/>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zh-CN"/>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lineChart>
        <c:grouping val="standard"/>
        <c:ser>
          <c:idx val="0"/>
          <c:order val="0"/>
          <c:tx>
            <c:strRef>
              <c:f>'Page 3 Data'!$A$16</c:f>
              <c:strCache>
                <c:ptCount val="1"/>
                <c:pt idx="0">
                  <c:v>抵押贷款</c:v>
                </c:pt>
              </c:strCache>
            </c:strRef>
          </c:tx>
          <c:spPr>
            <a:ln w="15875"/>
          </c:spPr>
          <c:marker>
            <c:symbol val="none"/>
          </c:marker>
          <c:cat>
            <c:strRef>
              <c:f>'Page 3 Data'!$D$3:$AR$3</c:f>
              <c:strCache>
                <c:ptCount val="41"/>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strCache>
            </c:strRef>
          </c:cat>
          <c:val>
            <c:numRef>
              <c:f>'Page 3 Data'!$D$4:$AR$4</c:f>
              <c:numCache>
                <c:formatCode>0.000</c:formatCode>
                <c:ptCount val="41"/>
                <c:pt idx="0">
                  <c:v>4.9420000000000002</c:v>
                </c:pt>
                <c:pt idx="1">
                  <c:v>5.08</c:v>
                </c:pt>
                <c:pt idx="2">
                  <c:v>5.1829999999999981</c:v>
                </c:pt>
                <c:pt idx="3">
                  <c:v>5.6599999999999984</c:v>
                </c:pt>
                <c:pt idx="4">
                  <c:v>5.84</c:v>
                </c:pt>
                <c:pt idx="5">
                  <c:v>5.9669999999999996</c:v>
                </c:pt>
                <c:pt idx="6">
                  <c:v>6.21</c:v>
                </c:pt>
                <c:pt idx="7">
                  <c:v>6.3599999999999985</c:v>
                </c:pt>
                <c:pt idx="8">
                  <c:v>6.5119999999999996</c:v>
                </c:pt>
                <c:pt idx="9">
                  <c:v>6.695999999999998</c:v>
                </c:pt>
                <c:pt idx="10">
                  <c:v>6.9059999999999997</c:v>
                </c:pt>
                <c:pt idx="11">
                  <c:v>7.1019999999999985</c:v>
                </c:pt>
                <c:pt idx="12">
                  <c:v>7.4359999999999999</c:v>
                </c:pt>
                <c:pt idx="13">
                  <c:v>7.76</c:v>
                </c:pt>
                <c:pt idx="14">
                  <c:v>8.0450000000000017</c:v>
                </c:pt>
                <c:pt idx="15">
                  <c:v>8.234</c:v>
                </c:pt>
                <c:pt idx="16">
                  <c:v>8.4220000000000006</c:v>
                </c:pt>
                <c:pt idx="17">
                  <c:v>8.7060000000000013</c:v>
                </c:pt>
                <c:pt idx="18">
                  <c:v>8.9250000000000007</c:v>
                </c:pt>
                <c:pt idx="19">
                  <c:v>9.1010000000000009</c:v>
                </c:pt>
                <c:pt idx="20">
                  <c:v>9.234</c:v>
                </c:pt>
                <c:pt idx="21">
                  <c:v>9.2730000000000015</c:v>
                </c:pt>
                <c:pt idx="22">
                  <c:v>9.2940000000000005</c:v>
                </c:pt>
                <c:pt idx="23">
                  <c:v>9.2570000000000014</c:v>
                </c:pt>
                <c:pt idx="24">
                  <c:v>9.1349999999999998</c:v>
                </c:pt>
                <c:pt idx="25">
                  <c:v>9.0630000000000006</c:v>
                </c:pt>
                <c:pt idx="26">
                  <c:v>8.9440000000000008</c:v>
                </c:pt>
                <c:pt idx="27">
                  <c:v>8.843</c:v>
                </c:pt>
                <c:pt idx="28">
                  <c:v>8.8340000000000014</c:v>
                </c:pt>
                <c:pt idx="29">
                  <c:v>8.7030000000000012</c:v>
                </c:pt>
                <c:pt idx="30">
                  <c:v>8.609</c:v>
                </c:pt>
                <c:pt idx="31">
                  <c:v>8.4520000000000035</c:v>
                </c:pt>
                <c:pt idx="32">
                  <c:v>8.5440000000000005</c:v>
                </c:pt>
                <c:pt idx="33">
                  <c:v>8.516</c:v>
                </c:pt>
                <c:pt idx="34">
                  <c:v>8.4020000000000028</c:v>
                </c:pt>
                <c:pt idx="35">
                  <c:v>8.2680000000000025</c:v>
                </c:pt>
                <c:pt idx="36">
                  <c:v>8.1870000000000012</c:v>
                </c:pt>
                <c:pt idx="37">
                  <c:v>8.1470000000000002</c:v>
                </c:pt>
                <c:pt idx="38">
                  <c:v>8.0280000000000005</c:v>
                </c:pt>
                <c:pt idx="39">
                  <c:v>8.0330000000000013</c:v>
                </c:pt>
                <c:pt idx="40">
                  <c:v>7.9320000000000004</c:v>
                </c:pt>
              </c:numCache>
            </c:numRef>
          </c:val>
          <c:smooth val="1"/>
        </c:ser>
        <c:ser>
          <c:idx val="1"/>
          <c:order val="1"/>
          <c:tx>
            <c:strRef>
              <c:f>'Page 3 Data'!$A$15</c:f>
              <c:strCache>
                <c:ptCount val="1"/>
                <c:pt idx="0">
                  <c:v>美国家庭债务总量</c:v>
                </c:pt>
              </c:strCache>
            </c:strRef>
          </c:tx>
          <c:spPr>
            <a:ln w="15875"/>
          </c:spPr>
          <c:marker>
            <c:symbol val="none"/>
          </c:marker>
          <c:cat>
            <c:strRef>
              <c:f>'Page 3 Data'!$D$3:$AR$3</c:f>
              <c:strCache>
                <c:ptCount val="41"/>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strCache>
            </c:strRef>
          </c:cat>
          <c:val>
            <c:numRef>
              <c:f>'Page 3 Data'!$D$10:$AR$10</c:f>
              <c:numCache>
                <c:formatCode>0.000</c:formatCode>
                <c:ptCount val="41"/>
                <c:pt idx="0">
                  <c:v>7.2313000000000018</c:v>
                </c:pt>
                <c:pt idx="1">
                  <c:v>7.3838999999999988</c:v>
                </c:pt>
                <c:pt idx="2">
                  <c:v>7.5550999999999995</c:v>
                </c:pt>
                <c:pt idx="3">
                  <c:v>8.0655000000000054</c:v>
                </c:pt>
                <c:pt idx="4">
                  <c:v>8.2893000000000008</c:v>
                </c:pt>
                <c:pt idx="5">
                  <c:v>8.4600000000000026</c:v>
                </c:pt>
                <c:pt idx="6">
                  <c:v>8.8330000000000002</c:v>
                </c:pt>
                <c:pt idx="7">
                  <c:v>9.0416000000000007</c:v>
                </c:pt>
                <c:pt idx="8">
                  <c:v>9.2067000000000014</c:v>
                </c:pt>
                <c:pt idx="9">
                  <c:v>9.4918000000000013</c:v>
                </c:pt>
                <c:pt idx="10">
                  <c:v>9.7921000000000014</c:v>
                </c:pt>
                <c:pt idx="11">
                  <c:v>10.0022</c:v>
                </c:pt>
                <c:pt idx="12">
                  <c:v>10.381800000000002</c:v>
                </c:pt>
                <c:pt idx="13">
                  <c:v>10.7471</c:v>
                </c:pt>
                <c:pt idx="14">
                  <c:v>11.1114</c:v>
                </c:pt>
                <c:pt idx="15">
                  <c:v>11.313300000000002</c:v>
                </c:pt>
                <c:pt idx="16">
                  <c:v>11.4953</c:v>
                </c:pt>
                <c:pt idx="17">
                  <c:v>11.849800000000002</c:v>
                </c:pt>
                <c:pt idx="18">
                  <c:v>12.132500400000001</c:v>
                </c:pt>
                <c:pt idx="19">
                  <c:v>12.371600000000004</c:v>
                </c:pt>
                <c:pt idx="20">
                  <c:v>12.5365</c:v>
                </c:pt>
                <c:pt idx="21">
                  <c:v>12.5991</c:v>
                </c:pt>
                <c:pt idx="22">
                  <c:v>12.675400000000003</c:v>
                </c:pt>
                <c:pt idx="23">
                  <c:v>12.6699</c:v>
                </c:pt>
                <c:pt idx="24">
                  <c:v>12.5296</c:v>
                </c:pt>
                <c:pt idx="25">
                  <c:v>12.4072</c:v>
                </c:pt>
                <c:pt idx="26">
                  <c:v>12.279000000000002</c:v>
                </c:pt>
                <c:pt idx="27">
                  <c:v>12.1661</c:v>
                </c:pt>
                <c:pt idx="28">
                  <c:v>12.116900000000001</c:v>
                </c:pt>
                <c:pt idx="29">
                  <c:v>11.943</c:v>
                </c:pt>
                <c:pt idx="30">
                  <c:v>11.8444</c:v>
                </c:pt>
                <c:pt idx="31">
                  <c:v>11.713200000000001</c:v>
                </c:pt>
                <c:pt idx="32">
                  <c:v>11.7544</c:v>
                </c:pt>
                <c:pt idx="33">
                  <c:v>11.729500000000002</c:v>
                </c:pt>
                <c:pt idx="34">
                  <c:v>11.661200000000001</c:v>
                </c:pt>
                <c:pt idx="35">
                  <c:v>11.536800000000001</c:v>
                </c:pt>
                <c:pt idx="36">
                  <c:v>11.43625613</c:v>
                </c:pt>
                <c:pt idx="37">
                  <c:v>11.384</c:v>
                </c:pt>
                <c:pt idx="38">
                  <c:v>11.31</c:v>
                </c:pt>
                <c:pt idx="39">
                  <c:v>11.341000000000001</c:v>
                </c:pt>
                <c:pt idx="40">
                  <c:v>11.230999999999998</c:v>
                </c:pt>
              </c:numCache>
            </c:numRef>
          </c:val>
          <c:smooth val="1"/>
        </c:ser>
        <c:dLbls/>
        <c:marker val="1"/>
        <c:axId val="72341760"/>
        <c:axId val="72347648"/>
      </c:lineChart>
      <c:catAx>
        <c:axId val="72341760"/>
        <c:scaling>
          <c:orientation val="minMax"/>
        </c:scaling>
        <c:axPos val="b"/>
        <c:numFmt formatCode="yyyy\-mm;@" sourceLinked="1"/>
        <c:tickLblPos val="nextTo"/>
        <c:txPr>
          <a:bodyPr rot="-5400000" vert="horz"/>
          <a:lstStyle/>
          <a:p>
            <a:pPr>
              <a:defRPr sz="1400"/>
            </a:pPr>
            <a:endParaRPr lang="zh-CN"/>
          </a:p>
        </c:txPr>
        <c:crossAx val="72347648"/>
        <c:crosses val="autoZero"/>
        <c:auto val="1"/>
        <c:lblAlgn val="ctr"/>
        <c:lblOffset val="100"/>
      </c:catAx>
      <c:valAx>
        <c:axId val="72347648"/>
        <c:scaling>
          <c:orientation val="minMax"/>
        </c:scaling>
        <c:axPos val="l"/>
        <c:numFmt formatCode="#,##0;[Red]\-#,##0" sourceLinked="0"/>
        <c:tickLblPos val="nextTo"/>
        <c:txPr>
          <a:bodyPr/>
          <a:lstStyle/>
          <a:p>
            <a:pPr>
              <a:defRPr sz="1400"/>
            </a:pPr>
            <a:endParaRPr lang="zh-CN"/>
          </a:p>
        </c:txPr>
        <c:crossAx val="72341760"/>
        <c:crosses val="autoZero"/>
        <c:crossBetween val="between"/>
      </c:valAx>
    </c:plotArea>
    <c:legend>
      <c:legendPos val="t"/>
      <c:layout/>
      <c:txPr>
        <a:bodyPr/>
        <a:lstStyle/>
        <a:p>
          <a:pPr>
            <a:defRPr sz="1400" b="1"/>
          </a:pPr>
          <a:endParaRPr lang="zh-CN"/>
        </a:p>
      </c:txPr>
    </c:legend>
    <c:plotVisOnly val="1"/>
    <c:dispBlanksAs val="gap"/>
  </c:chart>
  <c:spPr>
    <a:ln>
      <a:noFill/>
    </a:ln>
  </c:spPr>
  <c:txPr>
    <a:bodyPr/>
    <a:lstStyle/>
    <a:p>
      <a:pPr>
        <a:defRPr sz="800" baseline="0">
          <a:solidFill>
            <a:srgbClr val="002060"/>
          </a:solidFill>
        </a:defRPr>
      </a:pPr>
      <a:endParaRPr lang="zh-CN"/>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lineChart>
        <c:grouping val="standard"/>
        <c:ser>
          <c:idx val="0"/>
          <c:order val="0"/>
          <c:tx>
            <c:strRef>
              <c:f>'Page 9 Data'!$A$8</c:f>
              <c:strCache>
                <c:ptCount val="1"/>
                <c:pt idx="0">
                  <c:v>信用卡</c:v>
                </c:pt>
              </c:strCache>
            </c:strRef>
          </c:tx>
          <c:spPr>
            <a:ln w="15875"/>
          </c:spPr>
          <c:marker>
            <c:symbol val="none"/>
          </c:marker>
          <c:cat>
            <c:strRef>
              <c:f>'Page 9 Data'!$B$4:$AQ$4</c:f>
              <c:strCache>
                <c:ptCount val="41"/>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strCache>
            </c:strRef>
          </c:cat>
          <c:val>
            <c:numRef>
              <c:f>'Page 9 Data'!$B$8:$AP$8</c:f>
              <c:numCache>
                <c:formatCode>0.00</c:formatCode>
                <c:ptCount val="41"/>
                <c:pt idx="0">
                  <c:v>8.84</c:v>
                </c:pt>
                <c:pt idx="1">
                  <c:v>8.9</c:v>
                </c:pt>
                <c:pt idx="2">
                  <c:v>8.67</c:v>
                </c:pt>
                <c:pt idx="3">
                  <c:v>9.24</c:v>
                </c:pt>
                <c:pt idx="4">
                  <c:v>9.27</c:v>
                </c:pt>
                <c:pt idx="5">
                  <c:v>8.8500000000000032</c:v>
                </c:pt>
                <c:pt idx="6">
                  <c:v>8.65</c:v>
                </c:pt>
                <c:pt idx="7">
                  <c:v>9.18</c:v>
                </c:pt>
                <c:pt idx="8">
                  <c:v>9.59</c:v>
                </c:pt>
                <c:pt idx="9">
                  <c:v>9.23</c:v>
                </c:pt>
                <c:pt idx="10">
                  <c:v>9.07</c:v>
                </c:pt>
                <c:pt idx="11">
                  <c:v>8.5300000000000011</c:v>
                </c:pt>
                <c:pt idx="12">
                  <c:v>8.82</c:v>
                </c:pt>
                <c:pt idx="13">
                  <c:v>8.9600000000000026</c:v>
                </c:pt>
                <c:pt idx="14">
                  <c:v>9.19</c:v>
                </c:pt>
                <c:pt idx="15">
                  <c:v>9.66</c:v>
                </c:pt>
                <c:pt idx="16">
                  <c:v>9.74</c:v>
                </c:pt>
                <c:pt idx="17">
                  <c:v>9.3800000000000008</c:v>
                </c:pt>
                <c:pt idx="18">
                  <c:v>9.34</c:v>
                </c:pt>
                <c:pt idx="19">
                  <c:v>9.48</c:v>
                </c:pt>
                <c:pt idx="20">
                  <c:v>9.49</c:v>
                </c:pt>
                <c:pt idx="21">
                  <c:v>10.15</c:v>
                </c:pt>
                <c:pt idx="22">
                  <c:v>9.48</c:v>
                </c:pt>
                <c:pt idx="23">
                  <c:v>10.18</c:v>
                </c:pt>
                <c:pt idx="24">
                  <c:v>11.44</c:v>
                </c:pt>
                <c:pt idx="25">
                  <c:v>11.74</c:v>
                </c:pt>
                <c:pt idx="26">
                  <c:v>11.9</c:v>
                </c:pt>
                <c:pt idx="27">
                  <c:v>12.7</c:v>
                </c:pt>
                <c:pt idx="28">
                  <c:v>13.73</c:v>
                </c:pt>
                <c:pt idx="29">
                  <c:v>13.74</c:v>
                </c:pt>
                <c:pt idx="30">
                  <c:v>13.16</c:v>
                </c:pt>
                <c:pt idx="31">
                  <c:v>13.27</c:v>
                </c:pt>
                <c:pt idx="32">
                  <c:v>13.12</c:v>
                </c:pt>
                <c:pt idx="33">
                  <c:v>12.16</c:v>
                </c:pt>
                <c:pt idx="34">
                  <c:v>11.5</c:v>
                </c:pt>
                <c:pt idx="35">
                  <c:v>11.48</c:v>
                </c:pt>
                <c:pt idx="36">
                  <c:v>11.27</c:v>
                </c:pt>
                <c:pt idx="37">
                  <c:v>10.9</c:v>
                </c:pt>
                <c:pt idx="38">
                  <c:v>10.450000000000003</c:v>
                </c:pt>
                <c:pt idx="39">
                  <c:v>10.57</c:v>
                </c:pt>
                <c:pt idx="40">
                  <c:v>10.210000000000001</c:v>
                </c:pt>
              </c:numCache>
            </c:numRef>
          </c:val>
          <c:smooth val="1"/>
        </c:ser>
        <c:ser>
          <c:idx val="2"/>
          <c:order val="1"/>
          <c:tx>
            <c:strRef>
              <c:f>'Page 9 Data'!$A$9</c:f>
              <c:strCache>
                <c:ptCount val="1"/>
                <c:pt idx="0">
                  <c:v>学生贷款</c:v>
                </c:pt>
              </c:strCache>
            </c:strRef>
          </c:tx>
          <c:spPr>
            <a:ln w="15875"/>
          </c:spPr>
          <c:marker>
            <c:symbol val="none"/>
          </c:marker>
          <c:cat>
            <c:strRef>
              <c:f>'Page 9 Data'!$B$4:$AQ$4</c:f>
              <c:strCache>
                <c:ptCount val="41"/>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strCache>
            </c:strRef>
          </c:cat>
          <c:val>
            <c:numRef>
              <c:f>'Page 9 Data'!$B$9:$AP$9</c:f>
              <c:numCache>
                <c:formatCode>0.00</c:formatCode>
                <c:ptCount val="41"/>
                <c:pt idx="0">
                  <c:v>6.1291233901121744</c:v>
                </c:pt>
                <c:pt idx="1">
                  <c:v>6.1372169617126389</c:v>
                </c:pt>
                <c:pt idx="2">
                  <c:v>6.2696945337620571</c:v>
                </c:pt>
                <c:pt idx="3">
                  <c:v>6.2315935152234099</c:v>
                </c:pt>
                <c:pt idx="4">
                  <c:v>6.3362971516551223</c:v>
                </c:pt>
                <c:pt idx="5">
                  <c:v>6.3751996957017889</c:v>
                </c:pt>
                <c:pt idx="6">
                  <c:v>6.4960606060606088</c:v>
                </c:pt>
                <c:pt idx="7">
                  <c:v>6.3213769164015021</c:v>
                </c:pt>
                <c:pt idx="8">
                  <c:v>6.0324532453245334</c:v>
                </c:pt>
                <c:pt idx="9">
                  <c:v>6.7118055555555545</c:v>
                </c:pt>
                <c:pt idx="10">
                  <c:v>6.9933809902038684</c:v>
                </c:pt>
                <c:pt idx="11">
                  <c:v>6.5892264488128705</c:v>
                </c:pt>
                <c:pt idx="12">
                  <c:v>6.3926352128883766</c:v>
                </c:pt>
                <c:pt idx="13">
                  <c:v>6.6559580770107045</c:v>
                </c:pt>
                <c:pt idx="14">
                  <c:v>7.1584956346541304</c:v>
                </c:pt>
                <c:pt idx="15">
                  <c:v>7.1411960132890364</c:v>
                </c:pt>
                <c:pt idx="16">
                  <c:v>6.8493285939968427</c:v>
                </c:pt>
                <c:pt idx="17">
                  <c:v>7.2929961089494144</c:v>
                </c:pt>
                <c:pt idx="18">
                  <c:v>7.5858031517100084</c:v>
                </c:pt>
                <c:pt idx="19">
                  <c:v>7.5110502283105003</c:v>
                </c:pt>
                <c:pt idx="20">
                  <c:v>7.3825966850828753</c:v>
                </c:pt>
                <c:pt idx="21">
                  <c:v>7.5509125021320118</c:v>
                </c:pt>
                <c:pt idx="22">
                  <c:v>7.5498444917335101</c:v>
                </c:pt>
                <c:pt idx="23">
                  <c:v>7.8230877522289992</c:v>
                </c:pt>
                <c:pt idx="24">
                  <c:v>7.877036813518405</c:v>
                </c:pt>
                <c:pt idx="25">
                  <c:v>8.2623630441219991</c:v>
                </c:pt>
                <c:pt idx="26">
                  <c:v>8.452411807055439</c:v>
                </c:pt>
                <c:pt idx="27">
                  <c:v>8.6571468182448417</c:v>
                </c:pt>
                <c:pt idx="28">
                  <c:v>8.659012932172077</c:v>
                </c:pt>
                <c:pt idx="29">
                  <c:v>8.9527372981488842</c:v>
                </c:pt>
                <c:pt idx="30">
                  <c:v>9.1694937034181443</c:v>
                </c:pt>
                <c:pt idx="31">
                  <c:v>9.1166543483616689</c:v>
                </c:pt>
                <c:pt idx="32">
                  <c:v>8.9598427073403268</c:v>
                </c:pt>
                <c:pt idx="33">
                  <c:v>9.0864458538877209</c:v>
                </c:pt>
                <c:pt idx="34">
                  <c:v>8.8393472764881658</c:v>
                </c:pt>
                <c:pt idx="35">
                  <c:v>8.4498626373626404</c:v>
                </c:pt>
                <c:pt idx="36">
                  <c:v>8.6921338097933347</c:v>
                </c:pt>
                <c:pt idx="37">
                  <c:v>8.92</c:v>
                </c:pt>
                <c:pt idx="38">
                  <c:v>11</c:v>
                </c:pt>
                <c:pt idx="39">
                  <c:v>11.73</c:v>
                </c:pt>
                <c:pt idx="40">
                  <c:v>11.19</c:v>
                </c:pt>
              </c:numCache>
            </c:numRef>
          </c:val>
          <c:smooth val="1"/>
        </c:ser>
        <c:ser>
          <c:idx val="3"/>
          <c:order val="2"/>
          <c:tx>
            <c:strRef>
              <c:f>'Page 9 Data'!$A$7</c:f>
              <c:strCache>
                <c:ptCount val="1"/>
                <c:pt idx="0">
                  <c:v>汽车贷款</c:v>
                </c:pt>
              </c:strCache>
            </c:strRef>
          </c:tx>
          <c:spPr>
            <a:ln w="15875"/>
          </c:spPr>
          <c:marker>
            <c:symbol val="none"/>
          </c:marker>
          <c:cat>
            <c:strRef>
              <c:f>'Page 9 Data'!$B$4:$AQ$4</c:f>
              <c:strCache>
                <c:ptCount val="41"/>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strCache>
            </c:strRef>
          </c:cat>
          <c:val>
            <c:numRef>
              <c:f>'Page 9 Data'!$B$7:$AP$7</c:f>
              <c:numCache>
                <c:formatCode>0.00</c:formatCode>
                <c:ptCount val="41"/>
                <c:pt idx="0">
                  <c:v>2.3299999999999992</c:v>
                </c:pt>
                <c:pt idx="1">
                  <c:v>2.2599999999999998</c:v>
                </c:pt>
                <c:pt idx="2">
                  <c:v>2.16</c:v>
                </c:pt>
                <c:pt idx="3">
                  <c:v>2.16</c:v>
                </c:pt>
                <c:pt idx="4">
                  <c:v>2.319999999999999</c:v>
                </c:pt>
                <c:pt idx="5">
                  <c:v>2.17</c:v>
                </c:pt>
                <c:pt idx="6">
                  <c:v>2.27</c:v>
                </c:pt>
                <c:pt idx="7">
                  <c:v>2.42</c:v>
                </c:pt>
                <c:pt idx="8">
                  <c:v>2.38</c:v>
                </c:pt>
                <c:pt idx="9">
                  <c:v>1.9900000000000004</c:v>
                </c:pt>
                <c:pt idx="10">
                  <c:v>2.0299999999999998</c:v>
                </c:pt>
                <c:pt idx="11">
                  <c:v>2.09</c:v>
                </c:pt>
                <c:pt idx="12">
                  <c:v>2.15</c:v>
                </c:pt>
                <c:pt idx="13">
                  <c:v>2.2200000000000002</c:v>
                </c:pt>
                <c:pt idx="14">
                  <c:v>2.58</c:v>
                </c:pt>
                <c:pt idx="15">
                  <c:v>2.62</c:v>
                </c:pt>
                <c:pt idx="16">
                  <c:v>2.59</c:v>
                </c:pt>
                <c:pt idx="17">
                  <c:v>2.54</c:v>
                </c:pt>
                <c:pt idx="18">
                  <c:v>2.7600000000000002</c:v>
                </c:pt>
                <c:pt idx="19">
                  <c:v>3.05</c:v>
                </c:pt>
                <c:pt idx="20">
                  <c:v>3.22</c:v>
                </c:pt>
                <c:pt idx="21">
                  <c:v>3.2600000000000002</c:v>
                </c:pt>
                <c:pt idx="22">
                  <c:v>3.64</c:v>
                </c:pt>
                <c:pt idx="23">
                  <c:v>3.94</c:v>
                </c:pt>
                <c:pt idx="24">
                  <c:v>4.3499999999999996</c:v>
                </c:pt>
                <c:pt idx="25">
                  <c:v>4.4700000000000015</c:v>
                </c:pt>
                <c:pt idx="26">
                  <c:v>4.68</c:v>
                </c:pt>
                <c:pt idx="27">
                  <c:v>4.92</c:v>
                </c:pt>
                <c:pt idx="28">
                  <c:v>5.01</c:v>
                </c:pt>
                <c:pt idx="29">
                  <c:v>4.84</c:v>
                </c:pt>
                <c:pt idx="30">
                  <c:v>4.83</c:v>
                </c:pt>
                <c:pt idx="31">
                  <c:v>5.2700000000000014</c:v>
                </c:pt>
                <c:pt idx="32">
                  <c:v>5.09</c:v>
                </c:pt>
                <c:pt idx="33">
                  <c:v>4.99</c:v>
                </c:pt>
                <c:pt idx="34">
                  <c:v>5.03</c:v>
                </c:pt>
                <c:pt idx="35">
                  <c:v>4.8199999999999985</c:v>
                </c:pt>
                <c:pt idx="36">
                  <c:v>4.55</c:v>
                </c:pt>
                <c:pt idx="37">
                  <c:v>4.24</c:v>
                </c:pt>
                <c:pt idx="38">
                  <c:v>4.25</c:v>
                </c:pt>
                <c:pt idx="39">
                  <c:v>4.03</c:v>
                </c:pt>
                <c:pt idx="40">
                  <c:v>3.92</c:v>
                </c:pt>
              </c:numCache>
            </c:numRef>
          </c:val>
          <c:smooth val="1"/>
        </c:ser>
        <c:ser>
          <c:idx val="4"/>
          <c:order val="3"/>
          <c:tx>
            <c:strRef>
              <c:f>'Page 9 Data'!$A$5</c:f>
              <c:strCache>
                <c:ptCount val="1"/>
                <c:pt idx="0">
                  <c:v>抵押贷款</c:v>
                </c:pt>
              </c:strCache>
            </c:strRef>
          </c:tx>
          <c:spPr>
            <a:ln w="15875"/>
          </c:spPr>
          <c:marker>
            <c:symbol val="none"/>
          </c:marker>
          <c:cat>
            <c:strRef>
              <c:f>'Page 9 Data'!$B$4:$ES$4</c:f>
              <c:strCache>
                <c:ptCount val="41"/>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strCache>
            </c:strRef>
          </c:cat>
          <c:val>
            <c:numRef>
              <c:f>'Page 9 Data'!$B$5:$AP$5</c:f>
              <c:numCache>
                <c:formatCode>0.00</c:formatCode>
                <c:ptCount val="41"/>
                <c:pt idx="0">
                  <c:v>1.21</c:v>
                </c:pt>
                <c:pt idx="1">
                  <c:v>1.1399999999999995</c:v>
                </c:pt>
                <c:pt idx="2">
                  <c:v>1.1000000000000001</c:v>
                </c:pt>
                <c:pt idx="3">
                  <c:v>1.06</c:v>
                </c:pt>
                <c:pt idx="4">
                  <c:v>1.01</c:v>
                </c:pt>
                <c:pt idx="5">
                  <c:v>1</c:v>
                </c:pt>
                <c:pt idx="6">
                  <c:v>1.08</c:v>
                </c:pt>
                <c:pt idx="7">
                  <c:v>1.08</c:v>
                </c:pt>
                <c:pt idx="8">
                  <c:v>1.01</c:v>
                </c:pt>
                <c:pt idx="9">
                  <c:v>0.87000000000000022</c:v>
                </c:pt>
                <c:pt idx="10">
                  <c:v>0.91</c:v>
                </c:pt>
                <c:pt idx="11">
                  <c:v>0.93</c:v>
                </c:pt>
                <c:pt idx="12">
                  <c:v>0.92</c:v>
                </c:pt>
                <c:pt idx="13">
                  <c:v>0.86000000000000021</c:v>
                </c:pt>
                <c:pt idx="14">
                  <c:v>1.07</c:v>
                </c:pt>
                <c:pt idx="15">
                  <c:v>1.31</c:v>
                </c:pt>
                <c:pt idx="16">
                  <c:v>1.56</c:v>
                </c:pt>
                <c:pt idx="17">
                  <c:v>1.76</c:v>
                </c:pt>
                <c:pt idx="18">
                  <c:v>2.23</c:v>
                </c:pt>
                <c:pt idx="19">
                  <c:v>2.9299999999999997</c:v>
                </c:pt>
                <c:pt idx="20">
                  <c:v>3.94</c:v>
                </c:pt>
                <c:pt idx="21">
                  <c:v>4.1599999999999984</c:v>
                </c:pt>
                <c:pt idx="22">
                  <c:v>4.7300000000000004</c:v>
                </c:pt>
                <c:pt idx="23">
                  <c:v>5.59</c:v>
                </c:pt>
                <c:pt idx="24">
                  <c:v>6.9700000000000015</c:v>
                </c:pt>
                <c:pt idx="25">
                  <c:v>7.9300000000000015</c:v>
                </c:pt>
                <c:pt idx="26">
                  <c:v>8.17</c:v>
                </c:pt>
                <c:pt idx="27">
                  <c:v>8.75</c:v>
                </c:pt>
                <c:pt idx="28">
                  <c:v>8.89</c:v>
                </c:pt>
                <c:pt idx="29">
                  <c:v>8.360000000000003</c:v>
                </c:pt>
                <c:pt idx="30">
                  <c:v>7.8199999999999985</c:v>
                </c:pt>
                <c:pt idx="31">
                  <c:v>7.6099999999999985</c:v>
                </c:pt>
                <c:pt idx="32">
                  <c:v>7.46</c:v>
                </c:pt>
                <c:pt idx="33">
                  <c:v>6.91</c:v>
                </c:pt>
                <c:pt idx="34">
                  <c:v>6.83</c:v>
                </c:pt>
                <c:pt idx="35">
                  <c:v>6.89</c:v>
                </c:pt>
                <c:pt idx="36">
                  <c:v>6.67</c:v>
                </c:pt>
                <c:pt idx="37">
                  <c:v>6.33</c:v>
                </c:pt>
                <c:pt idx="38">
                  <c:v>5.9</c:v>
                </c:pt>
                <c:pt idx="39">
                  <c:v>5.58</c:v>
                </c:pt>
                <c:pt idx="40">
                  <c:v>5.35</c:v>
                </c:pt>
              </c:numCache>
            </c:numRef>
          </c:val>
          <c:smooth val="1"/>
        </c:ser>
        <c:dLbls/>
        <c:marker val="1"/>
        <c:axId val="72369280"/>
        <c:axId val="72370816"/>
      </c:lineChart>
      <c:catAx>
        <c:axId val="72369280"/>
        <c:scaling>
          <c:orientation val="minMax"/>
        </c:scaling>
        <c:axPos val="b"/>
        <c:numFmt formatCode="yyyy\-mm;@" sourceLinked="1"/>
        <c:tickLblPos val="nextTo"/>
        <c:txPr>
          <a:bodyPr rot="-5400000" vert="horz"/>
          <a:lstStyle/>
          <a:p>
            <a:pPr>
              <a:defRPr sz="1600"/>
            </a:pPr>
            <a:endParaRPr lang="zh-CN"/>
          </a:p>
        </c:txPr>
        <c:crossAx val="72370816"/>
        <c:crosses val="autoZero"/>
        <c:auto val="1"/>
        <c:lblAlgn val="ctr"/>
        <c:lblOffset val="100"/>
      </c:catAx>
      <c:valAx>
        <c:axId val="72370816"/>
        <c:scaling>
          <c:orientation val="minMax"/>
        </c:scaling>
        <c:axPos val="l"/>
        <c:numFmt formatCode="#,##0;[Red]\-#,##0" sourceLinked="0"/>
        <c:tickLblPos val="nextTo"/>
        <c:txPr>
          <a:bodyPr/>
          <a:lstStyle/>
          <a:p>
            <a:pPr>
              <a:defRPr sz="1400"/>
            </a:pPr>
            <a:endParaRPr lang="zh-CN"/>
          </a:p>
        </c:txPr>
        <c:crossAx val="72369280"/>
        <c:crosses val="autoZero"/>
        <c:crossBetween val="between"/>
      </c:valAx>
    </c:plotArea>
    <c:legend>
      <c:legendPos val="t"/>
      <c:layout/>
      <c:txPr>
        <a:bodyPr/>
        <a:lstStyle/>
        <a:p>
          <a:pPr>
            <a:defRPr sz="1400" b="1"/>
          </a:pPr>
          <a:endParaRPr lang="zh-CN"/>
        </a:p>
      </c:txPr>
    </c:legend>
    <c:plotVisOnly val="1"/>
    <c:dispBlanksAs val="gap"/>
  </c:chart>
  <c:spPr>
    <a:ln>
      <a:noFill/>
    </a:ln>
  </c:spPr>
  <c:txPr>
    <a:bodyPr/>
    <a:lstStyle/>
    <a:p>
      <a:pPr>
        <a:defRPr sz="800" baseline="0">
          <a:solidFill>
            <a:srgbClr val="002060"/>
          </a:solidFill>
        </a:defRPr>
      </a:pPr>
      <a:endParaRPr lang="zh-CN"/>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5.0909090909090911E-2"/>
          <c:y val="0.12380952380952381"/>
          <c:w val="0.8927272727272727"/>
          <c:h val="0.77871992345793661"/>
        </c:manualLayout>
      </c:layout>
      <c:lineChart>
        <c:grouping val="standard"/>
        <c:ser>
          <c:idx val="8"/>
          <c:order val="0"/>
          <c:tx>
            <c:strRef>
              <c:f>Sheet1!$B$1</c:f>
              <c:strCache>
                <c:ptCount val="1"/>
                <c:pt idx="0">
                  <c:v>制造业周加班时数(左轴, 单位:小时)</c:v>
                </c:pt>
              </c:strCache>
            </c:strRef>
          </c:tx>
          <c:spPr>
            <a:ln w="25400">
              <a:solidFill>
                <a:schemeClr val="bg1">
                  <a:lumMod val="50000"/>
                </a:schemeClr>
              </a:solidFill>
              <a:prstDash val="solid"/>
            </a:ln>
          </c:spPr>
          <c:marker>
            <c:symbol val="none"/>
          </c:marker>
          <c:cat>
            <c:numRef>
              <c:f>Sheet1!$A$2:$A$681</c:f>
              <c:numCache>
                <c:formatCode>yyyy/m/d</c:formatCode>
                <c:ptCount val="680"/>
                <c:pt idx="0">
                  <c:v>20545</c:v>
                </c:pt>
                <c:pt idx="1">
                  <c:v>20575</c:v>
                </c:pt>
                <c:pt idx="2">
                  <c:v>20606</c:v>
                </c:pt>
                <c:pt idx="3">
                  <c:v>20636</c:v>
                </c:pt>
                <c:pt idx="4">
                  <c:v>20667</c:v>
                </c:pt>
                <c:pt idx="5">
                  <c:v>20698</c:v>
                </c:pt>
                <c:pt idx="6">
                  <c:v>20728</c:v>
                </c:pt>
                <c:pt idx="7">
                  <c:v>20759</c:v>
                </c:pt>
                <c:pt idx="8">
                  <c:v>20789</c:v>
                </c:pt>
                <c:pt idx="9">
                  <c:v>20820</c:v>
                </c:pt>
                <c:pt idx="10">
                  <c:v>20851</c:v>
                </c:pt>
                <c:pt idx="11">
                  <c:v>20879</c:v>
                </c:pt>
                <c:pt idx="12">
                  <c:v>20910</c:v>
                </c:pt>
                <c:pt idx="13">
                  <c:v>20940</c:v>
                </c:pt>
                <c:pt idx="14">
                  <c:v>20971</c:v>
                </c:pt>
                <c:pt idx="15">
                  <c:v>21001</c:v>
                </c:pt>
                <c:pt idx="16">
                  <c:v>21032</c:v>
                </c:pt>
                <c:pt idx="17">
                  <c:v>21063</c:v>
                </c:pt>
                <c:pt idx="18">
                  <c:v>21093</c:v>
                </c:pt>
                <c:pt idx="19">
                  <c:v>21124</c:v>
                </c:pt>
                <c:pt idx="20">
                  <c:v>21154</c:v>
                </c:pt>
                <c:pt idx="21">
                  <c:v>21185</c:v>
                </c:pt>
                <c:pt idx="22">
                  <c:v>21216</c:v>
                </c:pt>
                <c:pt idx="23">
                  <c:v>21244</c:v>
                </c:pt>
                <c:pt idx="24">
                  <c:v>21275</c:v>
                </c:pt>
                <c:pt idx="25">
                  <c:v>21305</c:v>
                </c:pt>
                <c:pt idx="26">
                  <c:v>21336</c:v>
                </c:pt>
                <c:pt idx="27">
                  <c:v>21366</c:v>
                </c:pt>
                <c:pt idx="28">
                  <c:v>21397</c:v>
                </c:pt>
                <c:pt idx="29">
                  <c:v>21428</c:v>
                </c:pt>
                <c:pt idx="30">
                  <c:v>21458</c:v>
                </c:pt>
                <c:pt idx="31">
                  <c:v>21489</c:v>
                </c:pt>
                <c:pt idx="32">
                  <c:v>21519</c:v>
                </c:pt>
                <c:pt idx="33">
                  <c:v>21550</c:v>
                </c:pt>
                <c:pt idx="34">
                  <c:v>21581</c:v>
                </c:pt>
                <c:pt idx="35">
                  <c:v>21609</c:v>
                </c:pt>
                <c:pt idx="36">
                  <c:v>21640</c:v>
                </c:pt>
                <c:pt idx="37">
                  <c:v>21670</c:v>
                </c:pt>
                <c:pt idx="38">
                  <c:v>21701</c:v>
                </c:pt>
                <c:pt idx="39">
                  <c:v>21731</c:v>
                </c:pt>
                <c:pt idx="40">
                  <c:v>21762</c:v>
                </c:pt>
                <c:pt idx="41">
                  <c:v>21793</c:v>
                </c:pt>
                <c:pt idx="42">
                  <c:v>21823</c:v>
                </c:pt>
                <c:pt idx="43">
                  <c:v>21854</c:v>
                </c:pt>
                <c:pt idx="44">
                  <c:v>21884</c:v>
                </c:pt>
                <c:pt idx="45">
                  <c:v>21915</c:v>
                </c:pt>
                <c:pt idx="46">
                  <c:v>21946</c:v>
                </c:pt>
                <c:pt idx="47">
                  <c:v>21975</c:v>
                </c:pt>
                <c:pt idx="48">
                  <c:v>22006</c:v>
                </c:pt>
                <c:pt idx="49">
                  <c:v>22036</c:v>
                </c:pt>
                <c:pt idx="50">
                  <c:v>22067</c:v>
                </c:pt>
                <c:pt idx="51">
                  <c:v>22097</c:v>
                </c:pt>
                <c:pt idx="52">
                  <c:v>22128</c:v>
                </c:pt>
                <c:pt idx="53">
                  <c:v>22159</c:v>
                </c:pt>
                <c:pt idx="54">
                  <c:v>22189</c:v>
                </c:pt>
                <c:pt idx="55">
                  <c:v>22220</c:v>
                </c:pt>
                <c:pt idx="56">
                  <c:v>22250</c:v>
                </c:pt>
                <c:pt idx="57">
                  <c:v>22281</c:v>
                </c:pt>
                <c:pt idx="58">
                  <c:v>22312</c:v>
                </c:pt>
                <c:pt idx="59">
                  <c:v>22340</c:v>
                </c:pt>
                <c:pt idx="60">
                  <c:v>22371</c:v>
                </c:pt>
                <c:pt idx="61">
                  <c:v>22401</c:v>
                </c:pt>
                <c:pt idx="62">
                  <c:v>22432</c:v>
                </c:pt>
                <c:pt idx="63">
                  <c:v>22462</c:v>
                </c:pt>
                <c:pt idx="64">
                  <c:v>22493</c:v>
                </c:pt>
                <c:pt idx="65">
                  <c:v>22524</c:v>
                </c:pt>
                <c:pt idx="66">
                  <c:v>22554</c:v>
                </c:pt>
                <c:pt idx="67">
                  <c:v>22585</c:v>
                </c:pt>
                <c:pt idx="68">
                  <c:v>22615</c:v>
                </c:pt>
                <c:pt idx="69">
                  <c:v>22646</c:v>
                </c:pt>
                <c:pt idx="70">
                  <c:v>22677</c:v>
                </c:pt>
                <c:pt idx="71">
                  <c:v>22705</c:v>
                </c:pt>
                <c:pt idx="72">
                  <c:v>22736</c:v>
                </c:pt>
                <c:pt idx="73">
                  <c:v>22766</c:v>
                </c:pt>
                <c:pt idx="74">
                  <c:v>22797</c:v>
                </c:pt>
                <c:pt idx="75">
                  <c:v>22827</c:v>
                </c:pt>
                <c:pt idx="76">
                  <c:v>22858</c:v>
                </c:pt>
                <c:pt idx="77">
                  <c:v>22889</c:v>
                </c:pt>
                <c:pt idx="78">
                  <c:v>22919</c:v>
                </c:pt>
                <c:pt idx="79">
                  <c:v>22950</c:v>
                </c:pt>
                <c:pt idx="80">
                  <c:v>22980</c:v>
                </c:pt>
                <c:pt idx="81">
                  <c:v>23011</c:v>
                </c:pt>
                <c:pt idx="82">
                  <c:v>23042</c:v>
                </c:pt>
                <c:pt idx="83">
                  <c:v>23070</c:v>
                </c:pt>
                <c:pt idx="84">
                  <c:v>23101</c:v>
                </c:pt>
                <c:pt idx="85">
                  <c:v>23131</c:v>
                </c:pt>
                <c:pt idx="86">
                  <c:v>23162</c:v>
                </c:pt>
                <c:pt idx="87">
                  <c:v>23192</c:v>
                </c:pt>
                <c:pt idx="88">
                  <c:v>23223</c:v>
                </c:pt>
                <c:pt idx="89">
                  <c:v>23254</c:v>
                </c:pt>
                <c:pt idx="90">
                  <c:v>23284</c:v>
                </c:pt>
                <c:pt idx="91">
                  <c:v>23315</c:v>
                </c:pt>
                <c:pt idx="92">
                  <c:v>23345</c:v>
                </c:pt>
                <c:pt idx="93">
                  <c:v>23376</c:v>
                </c:pt>
                <c:pt idx="94">
                  <c:v>23407</c:v>
                </c:pt>
                <c:pt idx="95">
                  <c:v>23436</c:v>
                </c:pt>
                <c:pt idx="96">
                  <c:v>23467</c:v>
                </c:pt>
                <c:pt idx="97">
                  <c:v>23497</c:v>
                </c:pt>
                <c:pt idx="98">
                  <c:v>23528</c:v>
                </c:pt>
                <c:pt idx="99">
                  <c:v>23558</c:v>
                </c:pt>
                <c:pt idx="100">
                  <c:v>23589</c:v>
                </c:pt>
                <c:pt idx="101">
                  <c:v>23620</c:v>
                </c:pt>
                <c:pt idx="102">
                  <c:v>23650</c:v>
                </c:pt>
                <c:pt idx="103">
                  <c:v>23681</c:v>
                </c:pt>
                <c:pt idx="104">
                  <c:v>23711</c:v>
                </c:pt>
                <c:pt idx="105">
                  <c:v>23742</c:v>
                </c:pt>
                <c:pt idx="106">
                  <c:v>23773</c:v>
                </c:pt>
                <c:pt idx="107">
                  <c:v>23801</c:v>
                </c:pt>
                <c:pt idx="108">
                  <c:v>23832</c:v>
                </c:pt>
                <c:pt idx="109">
                  <c:v>23862</c:v>
                </c:pt>
                <c:pt idx="110">
                  <c:v>23893</c:v>
                </c:pt>
                <c:pt idx="111">
                  <c:v>23923</c:v>
                </c:pt>
                <c:pt idx="112">
                  <c:v>23954</c:v>
                </c:pt>
                <c:pt idx="113">
                  <c:v>23985</c:v>
                </c:pt>
                <c:pt idx="114">
                  <c:v>24015</c:v>
                </c:pt>
                <c:pt idx="115">
                  <c:v>24046</c:v>
                </c:pt>
                <c:pt idx="116">
                  <c:v>24076</c:v>
                </c:pt>
                <c:pt idx="117">
                  <c:v>24107</c:v>
                </c:pt>
                <c:pt idx="118">
                  <c:v>24138</c:v>
                </c:pt>
                <c:pt idx="119">
                  <c:v>24166</c:v>
                </c:pt>
                <c:pt idx="120">
                  <c:v>24197</c:v>
                </c:pt>
                <c:pt idx="121">
                  <c:v>24227</c:v>
                </c:pt>
                <c:pt idx="122">
                  <c:v>24258</c:v>
                </c:pt>
                <c:pt idx="123">
                  <c:v>24288</c:v>
                </c:pt>
                <c:pt idx="124">
                  <c:v>24319</c:v>
                </c:pt>
                <c:pt idx="125">
                  <c:v>24350</c:v>
                </c:pt>
                <c:pt idx="126">
                  <c:v>24380</c:v>
                </c:pt>
                <c:pt idx="127">
                  <c:v>24411</c:v>
                </c:pt>
                <c:pt idx="128">
                  <c:v>24441</c:v>
                </c:pt>
                <c:pt idx="129">
                  <c:v>24472</c:v>
                </c:pt>
                <c:pt idx="130">
                  <c:v>24503</c:v>
                </c:pt>
                <c:pt idx="131">
                  <c:v>24531</c:v>
                </c:pt>
                <c:pt idx="132">
                  <c:v>24562</c:v>
                </c:pt>
                <c:pt idx="133">
                  <c:v>24592</c:v>
                </c:pt>
                <c:pt idx="134">
                  <c:v>24623</c:v>
                </c:pt>
                <c:pt idx="135">
                  <c:v>24653</c:v>
                </c:pt>
                <c:pt idx="136">
                  <c:v>24684</c:v>
                </c:pt>
                <c:pt idx="137">
                  <c:v>24715</c:v>
                </c:pt>
                <c:pt idx="138">
                  <c:v>24745</c:v>
                </c:pt>
                <c:pt idx="139">
                  <c:v>24776</c:v>
                </c:pt>
                <c:pt idx="140">
                  <c:v>24806</c:v>
                </c:pt>
                <c:pt idx="141">
                  <c:v>24837</c:v>
                </c:pt>
                <c:pt idx="142">
                  <c:v>24868</c:v>
                </c:pt>
                <c:pt idx="143">
                  <c:v>24897</c:v>
                </c:pt>
                <c:pt idx="144">
                  <c:v>24928</c:v>
                </c:pt>
                <c:pt idx="145">
                  <c:v>24958</c:v>
                </c:pt>
                <c:pt idx="146">
                  <c:v>24989</c:v>
                </c:pt>
                <c:pt idx="147">
                  <c:v>25019</c:v>
                </c:pt>
                <c:pt idx="148">
                  <c:v>25050</c:v>
                </c:pt>
                <c:pt idx="149">
                  <c:v>25081</c:v>
                </c:pt>
                <c:pt idx="150">
                  <c:v>25111</c:v>
                </c:pt>
                <c:pt idx="151">
                  <c:v>25142</c:v>
                </c:pt>
                <c:pt idx="152">
                  <c:v>25172</c:v>
                </c:pt>
                <c:pt idx="153">
                  <c:v>25203</c:v>
                </c:pt>
                <c:pt idx="154">
                  <c:v>25234</c:v>
                </c:pt>
                <c:pt idx="155">
                  <c:v>25262</c:v>
                </c:pt>
                <c:pt idx="156">
                  <c:v>25293</c:v>
                </c:pt>
                <c:pt idx="157">
                  <c:v>25323</c:v>
                </c:pt>
                <c:pt idx="158">
                  <c:v>25354</c:v>
                </c:pt>
                <c:pt idx="159">
                  <c:v>25384</c:v>
                </c:pt>
                <c:pt idx="160">
                  <c:v>25415</c:v>
                </c:pt>
                <c:pt idx="161">
                  <c:v>25446</c:v>
                </c:pt>
                <c:pt idx="162">
                  <c:v>25476</c:v>
                </c:pt>
                <c:pt idx="163">
                  <c:v>25507</c:v>
                </c:pt>
                <c:pt idx="164">
                  <c:v>25537</c:v>
                </c:pt>
                <c:pt idx="165">
                  <c:v>25568</c:v>
                </c:pt>
                <c:pt idx="166">
                  <c:v>25599</c:v>
                </c:pt>
                <c:pt idx="167">
                  <c:v>25627</c:v>
                </c:pt>
                <c:pt idx="168">
                  <c:v>25658</c:v>
                </c:pt>
                <c:pt idx="169">
                  <c:v>25688</c:v>
                </c:pt>
                <c:pt idx="170">
                  <c:v>25719</c:v>
                </c:pt>
                <c:pt idx="171">
                  <c:v>25749</c:v>
                </c:pt>
                <c:pt idx="172">
                  <c:v>25780</c:v>
                </c:pt>
                <c:pt idx="173">
                  <c:v>25811</c:v>
                </c:pt>
                <c:pt idx="174">
                  <c:v>25841</c:v>
                </c:pt>
                <c:pt idx="175">
                  <c:v>25872</c:v>
                </c:pt>
                <c:pt idx="176">
                  <c:v>25902</c:v>
                </c:pt>
                <c:pt idx="177">
                  <c:v>25933</c:v>
                </c:pt>
                <c:pt idx="178">
                  <c:v>25964</c:v>
                </c:pt>
                <c:pt idx="179">
                  <c:v>25992</c:v>
                </c:pt>
                <c:pt idx="180">
                  <c:v>26023</c:v>
                </c:pt>
                <c:pt idx="181">
                  <c:v>26053</c:v>
                </c:pt>
                <c:pt idx="182">
                  <c:v>26084</c:v>
                </c:pt>
                <c:pt idx="183">
                  <c:v>26114</c:v>
                </c:pt>
                <c:pt idx="184">
                  <c:v>26145</c:v>
                </c:pt>
                <c:pt idx="185">
                  <c:v>26176</c:v>
                </c:pt>
                <c:pt idx="186">
                  <c:v>26206</c:v>
                </c:pt>
                <c:pt idx="187">
                  <c:v>26237</c:v>
                </c:pt>
                <c:pt idx="188">
                  <c:v>26267</c:v>
                </c:pt>
                <c:pt idx="189">
                  <c:v>26298</c:v>
                </c:pt>
                <c:pt idx="190">
                  <c:v>26329</c:v>
                </c:pt>
                <c:pt idx="191">
                  <c:v>26358</c:v>
                </c:pt>
                <c:pt idx="192">
                  <c:v>26389</c:v>
                </c:pt>
                <c:pt idx="193">
                  <c:v>26419</c:v>
                </c:pt>
                <c:pt idx="194">
                  <c:v>26450</c:v>
                </c:pt>
                <c:pt idx="195">
                  <c:v>26480</c:v>
                </c:pt>
                <c:pt idx="196">
                  <c:v>26511</c:v>
                </c:pt>
                <c:pt idx="197">
                  <c:v>26542</c:v>
                </c:pt>
                <c:pt idx="198">
                  <c:v>26572</c:v>
                </c:pt>
                <c:pt idx="199">
                  <c:v>26603</c:v>
                </c:pt>
                <c:pt idx="200">
                  <c:v>26633</c:v>
                </c:pt>
                <c:pt idx="201">
                  <c:v>26664</c:v>
                </c:pt>
                <c:pt idx="202">
                  <c:v>26695</c:v>
                </c:pt>
                <c:pt idx="203">
                  <c:v>26723</c:v>
                </c:pt>
                <c:pt idx="204">
                  <c:v>26754</c:v>
                </c:pt>
                <c:pt idx="205">
                  <c:v>26784</c:v>
                </c:pt>
                <c:pt idx="206">
                  <c:v>26815</c:v>
                </c:pt>
                <c:pt idx="207">
                  <c:v>26845</c:v>
                </c:pt>
                <c:pt idx="208">
                  <c:v>26876</c:v>
                </c:pt>
                <c:pt idx="209">
                  <c:v>26907</c:v>
                </c:pt>
                <c:pt idx="210">
                  <c:v>26937</c:v>
                </c:pt>
                <c:pt idx="211">
                  <c:v>26968</c:v>
                </c:pt>
                <c:pt idx="212">
                  <c:v>26998</c:v>
                </c:pt>
                <c:pt idx="213">
                  <c:v>27029</c:v>
                </c:pt>
                <c:pt idx="214">
                  <c:v>27060</c:v>
                </c:pt>
                <c:pt idx="215">
                  <c:v>27088</c:v>
                </c:pt>
                <c:pt idx="216">
                  <c:v>27119</c:v>
                </c:pt>
                <c:pt idx="217">
                  <c:v>27149</c:v>
                </c:pt>
                <c:pt idx="218">
                  <c:v>27180</c:v>
                </c:pt>
                <c:pt idx="219">
                  <c:v>27210</c:v>
                </c:pt>
                <c:pt idx="220">
                  <c:v>27241</c:v>
                </c:pt>
                <c:pt idx="221">
                  <c:v>27272</c:v>
                </c:pt>
                <c:pt idx="222">
                  <c:v>27302</c:v>
                </c:pt>
                <c:pt idx="223">
                  <c:v>27333</c:v>
                </c:pt>
                <c:pt idx="224">
                  <c:v>27363</c:v>
                </c:pt>
                <c:pt idx="225">
                  <c:v>27394</c:v>
                </c:pt>
                <c:pt idx="226">
                  <c:v>27425</c:v>
                </c:pt>
                <c:pt idx="227">
                  <c:v>27453</c:v>
                </c:pt>
                <c:pt idx="228">
                  <c:v>27484</c:v>
                </c:pt>
                <c:pt idx="229">
                  <c:v>27514</c:v>
                </c:pt>
                <c:pt idx="230">
                  <c:v>27545</c:v>
                </c:pt>
                <c:pt idx="231">
                  <c:v>27575</c:v>
                </c:pt>
                <c:pt idx="232">
                  <c:v>27606</c:v>
                </c:pt>
                <c:pt idx="233">
                  <c:v>27637</c:v>
                </c:pt>
                <c:pt idx="234">
                  <c:v>27667</c:v>
                </c:pt>
                <c:pt idx="235">
                  <c:v>27698</c:v>
                </c:pt>
                <c:pt idx="236">
                  <c:v>27728</c:v>
                </c:pt>
                <c:pt idx="237">
                  <c:v>27759</c:v>
                </c:pt>
                <c:pt idx="238">
                  <c:v>27790</c:v>
                </c:pt>
                <c:pt idx="239">
                  <c:v>27819</c:v>
                </c:pt>
                <c:pt idx="240">
                  <c:v>27850</c:v>
                </c:pt>
                <c:pt idx="241">
                  <c:v>27880</c:v>
                </c:pt>
                <c:pt idx="242">
                  <c:v>27911</c:v>
                </c:pt>
                <c:pt idx="243">
                  <c:v>27941</c:v>
                </c:pt>
                <c:pt idx="244">
                  <c:v>27972</c:v>
                </c:pt>
                <c:pt idx="245">
                  <c:v>28003</c:v>
                </c:pt>
                <c:pt idx="246">
                  <c:v>28033</c:v>
                </c:pt>
                <c:pt idx="247">
                  <c:v>28064</c:v>
                </c:pt>
                <c:pt idx="248">
                  <c:v>28094</c:v>
                </c:pt>
                <c:pt idx="249">
                  <c:v>28125</c:v>
                </c:pt>
                <c:pt idx="250">
                  <c:v>28156</c:v>
                </c:pt>
                <c:pt idx="251">
                  <c:v>28184</c:v>
                </c:pt>
                <c:pt idx="252">
                  <c:v>28215</c:v>
                </c:pt>
                <c:pt idx="253">
                  <c:v>28245</c:v>
                </c:pt>
                <c:pt idx="254">
                  <c:v>28276</c:v>
                </c:pt>
                <c:pt idx="255">
                  <c:v>28306</c:v>
                </c:pt>
                <c:pt idx="256">
                  <c:v>28337</c:v>
                </c:pt>
                <c:pt idx="257">
                  <c:v>28368</c:v>
                </c:pt>
                <c:pt idx="258">
                  <c:v>28398</c:v>
                </c:pt>
                <c:pt idx="259">
                  <c:v>28429</c:v>
                </c:pt>
                <c:pt idx="260">
                  <c:v>28459</c:v>
                </c:pt>
                <c:pt idx="261">
                  <c:v>28490</c:v>
                </c:pt>
                <c:pt idx="262">
                  <c:v>28521</c:v>
                </c:pt>
                <c:pt idx="263">
                  <c:v>28549</c:v>
                </c:pt>
                <c:pt idx="264">
                  <c:v>28580</c:v>
                </c:pt>
                <c:pt idx="265">
                  <c:v>28610</c:v>
                </c:pt>
                <c:pt idx="266">
                  <c:v>28641</c:v>
                </c:pt>
                <c:pt idx="267">
                  <c:v>28671</c:v>
                </c:pt>
                <c:pt idx="268">
                  <c:v>28702</c:v>
                </c:pt>
                <c:pt idx="269">
                  <c:v>28733</c:v>
                </c:pt>
                <c:pt idx="270">
                  <c:v>28763</c:v>
                </c:pt>
                <c:pt idx="271">
                  <c:v>28794</c:v>
                </c:pt>
                <c:pt idx="272">
                  <c:v>28824</c:v>
                </c:pt>
                <c:pt idx="273">
                  <c:v>28855</c:v>
                </c:pt>
                <c:pt idx="274">
                  <c:v>28886</c:v>
                </c:pt>
                <c:pt idx="275">
                  <c:v>28914</c:v>
                </c:pt>
                <c:pt idx="276">
                  <c:v>28945</c:v>
                </c:pt>
                <c:pt idx="277">
                  <c:v>28975</c:v>
                </c:pt>
                <c:pt idx="278">
                  <c:v>29006</c:v>
                </c:pt>
                <c:pt idx="279">
                  <c:v>29036</c:v>
                </c:pt>
                <c:pt idx="280">
                  <c:v>29067</c:v>
                </c:pt>
                <c:pt idx="281">
                  <c:v>29098</c:v>
                </c:pt>
                <c:pt idx="282">
                  <c:v>29128</c:v>
                </c:pt>
                <c:pt idx="283">
                  <c:v>29159</c:v>
                </c:pt>
                <c:pt idx="284">
                  <c:v>29189</c:v>
                </c:pt>
                <c:pt idx="285">
                  <c:v>29220</c:v>
                </c:pt>
                <c:pt idx="286">
                  <c:v>29251</c:v>
                </c:pt>
                <c:pt idx="287">
                  <c:v>29280</c:v>
                </c:pt>
                <c:pt idx="288">
                  <c:v>29311</c:v>
                </c:pt>
                <c:pt idx="289">
                  <c:v>29341</c:v>
                </c:pt>
                <c:pt idx="290">
                  <c:v>29372</c:v>
                </c:pt>
                <c:pt idx="291">
                  <c:v>29402</c:v>
                </c:pt>
                <c:pt idx="292">
                  <c:v>29433</c:v>
                </c:pt>
                <c:pt idx="293">
                  <c:v>29464</c:v>
                </c:pt>
                <c:pt idx="294">
                  <c:v>29494</c:v>
                </c:pt>
                <c:pt idx="295">
                  <c:v>29525</c:v>
                </c:pt>
                <c:pt idx="296">
                  <c:v>29555</c:v>
                </c:pt>
                <c:pt idx="297">
                  <c:v>29586</c:v>
                </c:pt>
                <c:pt idx="298">
                  <c:v>29617</c:v>
                </c:pt>
                <c:pt idx="299">
                  <c:v>29645</c:v>
                </c:pt>
                <c:pt idx="300">
                  <c:v>29676</c:v>
                </c:pt>
                <c:pt idx="301">
                  <c:v>29706</c:v>
                </c:pt>
                <c:pt idx="302">
                  <c:v>29737</c:v>
                </c:pt>
                <c:pt idx="303">
                  <c:v>29767</c:v>
                </c:pt>
                <c:pt idx="304">
                  <c:v>29798</c:v>
                </c:pt>
                <c:pt idx="305">
                  <c:v>29829</c:v>
                </c:pt>
                <c:pt idx="306">
                  <c:v>29859</c:v>
                </c:pt>
                <c:pt idx="307">
                  <c:v>29890</c:v>
                </c:pt>
                <c:pt idx="308">
                  <c:v>29920</c:v>
                </c:pt>
                <c:pt idx="309">
                  <c:v>29951</c:v>
                </c:pt>
                <c:pt idx="310">
                  <c:v>29982</c:v>
                </c:pt>
                <c:pt idx="311">
                  <c:v>30010</c:v>
                </c:pt>
                <c:pt idx="312">
                  <c:v>30041</c:v>
                </c:pt>
                <c:pt idx="313">
                  <c:v>30071</c:v>
                </c:pt>
                <c:pt idx="314">
                  <c:v>30102</c:v>
                </c:pt>
                <c:pt idx="315">
                  <c:v>30132</c:v>
                </c:pt>
                <c:pt idx="316">
                  <c:v>30163</c:v>
                </c:pt>
                <c:pt idx="317">
                  <c:v>30194</c:v>
                </c:pt>
                <c:pt idx="318">
                  <c:v>30224</c:v>
                </c:pt>
                <c:pt idx="319">
                  <c:v>30255</c:v>
                </c:pt>
                <c:pt idx="320">
                  <c:v>30285</c:v>
                </c:pt>
                <c:pt idx="321">
                  <c:v>30316</c:v>
                </c:pt>
                <c:pt idx="322">
                  <c:v>30347</c:v>
                </c:pt>
                <c:pt idx="323">
                  <c:v>30375</c:v>
                </c:pt>
                <c:pt idx="324">
                  <c:v>30406</c:v>
                </c:pt>
                <c:pt idx="325">
                  <c:v>30436</c:v>
                </c:pt>
                <c:pt idx="326">
                  <c:v>30467</c:v>
                </c:pt>
                <c:pt idx="327">
                  <c:v>30497</c:v>
                </c:pt>
                <c:pt idx="328">
                  <c:v>30528</c:v>
                </c:pt>
                <c:pt idx="329">
                  <c:v>30559</c:v>
                </c:pt>
                <c:pt idx="330">
                  <c:v>30589</c:v>
                </c:pt>
                <c:pt idx="331">
                  <c:v>30620</c:v>
                </c:pt>
                <c:pt idx="332">
                  <c:v>30650</c:v>
                </c:pt>
                <c:pt idx="333">
                  <c:v>30681</c:v>
                </c:pt>
                <c:pt idx="334">
                  <c:v>30712</c:v>
                </c:pt>
                <c:pt idx="335">
                  <c:v>30741</c:v>
                </c:pt>
                <c:pt idx="336">
                  <c:v>30772</c:v>
                </c:pt>
                <c:pt idx="337">
                  <c:v>30802</c:v>
                </c:pt>
                <c:pt idx="338">
                  <c:v>30833</c:v>
                </c:pt>
                <c:pt idx="339">
                  <c:v>30863</c:v>
                </c:pt>
                <c:pt idx="340">
                  <c:v>30894</c:v>
                </c:pt>
                <c:pt idx="341">
                  <c:v>30925</c:v>
                </c:pt>
                <c:pt idx="342">
                  <c:v>30955</c:v>
                </c:pt>
                <c:pt idx="343">
                  <c:v>30986</c:v>
                </c:pt>
                <c:pt idx="344">
                  <c:v>31016</c:v>
                </c:pt>
                <c:pt idx="345">
                  <c:v>31047</c:v>
                </c:pt>
                <c:pt idx="346">
                  <c:v>31078</c:v>
                </c:pt>
                <c:pt idx="347">
                  <c:v>31106</c:v>
                </c:pt>
                <c:pt idx="348">
                  <c:v>31137</c:v>
                </c:pt>
                <c:pt idx="349">
                  <c:v>31167</c:v>
                </c:pt>
                <c:pt idx="350">
                  <c:v>31198</c:v>
                </c:pt>
                <c:pt idx="351">
                  <c:v>31228</c:v>
                </c:pt>
                <c:pt idx="352">
                  <c:v>31259</c:v>
                </c:pt>
                <c:pt idx="353">
                  <c:v>31290</c:v>
                </c:pt>
                <c:pt idx="354">
                  <c:v>31320</c:v>
                </c:pt>
                <c:pt idx="355">
                  <c:v>31351</c:v>
                </c:pt>
                <c:pt idx="356">
                  <c:v>31381</c:v>
                </c:pt>
                <c:pt idx="357">
                  <c:v>31412</c:v>
                </c:pt>
                <c:pt idx="358">
                  <c:v>31443</c:v>
                </c:pt>
                <c:pt idx="359">
                  <c:v>31471</c:v>
                </c:pt>
                <c:pt idx="360">
                  <c:v>31502</c:v>
                </c:pt>
                <c:pt idx="361">
                  <c:v>31532</c:v>
                </c:pt>
                <c:pt idx="362">
                  <c:v>31563</c:v>
                </c:pt>
                <c:pt idx="363">
                  <c:v>31593</c:v>
                </c:pt>
                <c:pt idx="364">
                  <c:v>31624</c:v>
                </c:pt>
                <c:pt idx="365">
                  <c:v>31655</c:v>
                </c:pt>
                <c:pt idx="366">
                  <c:v>31685</c:v>
                </c:pt>
                <c:pt idx="367">
                  <c:v>31716</c:v>
                </c:pt>
                <c:pt idx="368">
                  <c:v>31746</c:v>
                </c:pt>
                <c:pt idx="369">
                  <c:v>31777</c:v>
                </c:pt>
                <c:pt idx="370">
                  <c:v>31808</c:v>
                </c:pt>
                <c:pt idx="371">
                  <c:v>31836</c:v>
                </c:pt>
                <c:pt idx="372">
                  <c:v>31867</c:v>
                </c:pt>
                <c:pt idx="373">
                  <c:v>31897</c:v>
                </c:pt>
                <c:pt idx="374">
                  <c:v>31928</c:v>
                </c:pt>
                <c:pt idx="375">
                  <c:v>31958</c:v>
                </c:pt>
                <c:pt idx="376">
                  <c:v>31989</c:v>
                </c:pt>
                <c:pt idx="377">
                  <c:v>32020</c:v>
                </c:pt>
                <c:pt idx="378">
                  <c:v>32050</c:v>
                </c:pt>
                <c:pt idx="379">
                  <c:v>32081</c:v>
                </c:pt>
                <c:pt idx="380">
                  <c:v>32111</c:v>
                </c:pt>
                <c:pt idx="381">
                  <c:v>32142</c:v>
                </c:pt>
                <c:pt idx="382">
                  <c:v>32173</c:v>
                </c:pt>
                <c:pt idx="383">
                  <c:v>32202</c:v>
                </c:pt>
                <c:pt idx="384">
                  <c:v>32233</c:v>
                </c:pt>
                <c:pt idx="385">
                  <c:v>32263</c:v>
                </c:pt>
                <c:pt idx="386">
                  <c:v>32294</c:v>
                </c:pt>
                <c:pt idx="387">
                  <c:v>32324</c:v>
                </c:pt>
                <c:pt idx="388">
                  <c:v>32355</c:v>
                </c:pt>
                <c:pt idx="389">
                  <c:v>32386</c:v>
                </c:pt>
                <c:pt idx="390">
                  <c:v>32416</c:v>
                </c:pt>
                <c:pt idx="391">
                  <c:v>32447</c:v>
                </c:pt>
                <c:pt idx="392">
                  <c:v>32477</c:v>
                </c:pt>
                <c:pt idx="393">
                  <c:v>32508</c:v>
                </c:pt>
                <c:pt idx="394">
                  <c:v>32539</c:v>
                </c:pt>
                <c:pt idx="395">
                  <c:v>32567</c:v>
                </c:pt>
                <c:pt idx="396">
                  <c:v>32598</c:v>
                </c:pt>
                <c:pt idx="397">
                  <c:v>32628</c:v>
                </c:pt>
                <c:pt idx="398">
                  <c:v>32659</c:v>
                </c:pt>
                <c:pt idx="399">
                  <c:v>32689</c:v>
                </c:pt>
                <c:pt idx="400">
                  <c:v>32720</c:v>
                </c:pt>
                <c:pt idx="401">
                  <c:v>32751</c:v>
                </c:pt>
                <c:pt idx="402">
                  <c:v>32781</c:v>
                </c:pt>
                <c:pt idx="403">
                  <c:v>32812</c:v>
                </c:pt>
                <c:pt idx="404">
                  <c:v>32842</c:v>
                </c:pt>
                <c:pt idx="405">
                  <c:v>32873</c:v>
                </c:pt>
                <c:pt idx="406">
                  <c:v>32904</c:v>
                </c:pt>
                <c:pt idx="407">
                  <c:v>32932</c:v>
                </c:pt>
                <c:pt idx="408">
                  <c:v>32963</c:v>
                </c:pt>
                <c:pt idx="409">
                  <c:v>32993</c:v>
                </c:pt>
                <c:pt idx="410">
                  <c:v>33024</c:v>
                </c:pt>
                <c:pt idx="411">
                  <c:v>33054</c:v>
                </c:pt>
                <c:pt idx="412">
                  <c:v>33085</c:v>
                </c:pt>
                <c:pt idx="413">
                  <c:v>33116</c:v>
                </c:pt>
                <c:pt idx="414">
                  <c:v>33146</c:v>
                </c:pt>
                <c:pt idx="415">
                  <c:v>33177</c:v>
                </c:pt>
                <c:pt idx="416">
                  <c:v>33207</c:v>
                </c:pt>
                <c:pt idx="417">
                  <c:v>33238</c:v>
                </c:pt>
                <c:pt idx="418">
                  <c:v>33269</c:v>
                </c:pt>
                <c:pt idx="419">
                  <c:v>33297</c:v>
                </c:pt>
                <c:pt idx="420">
                  <c:v>33328</c:v>
                </c:pt>
                <c:pt idx="421">
                  <c:v>33358</c:v>
                </c:pt>
                <c:pt idx="422">
                  <c:v>33389</c:v>
                </c:pt>
                <c:pt idx="423">
                  <c:v>33419</c:v>
                </c:pt>
                <c:pt idx="424">
                  <c:v>33450</c:v>
                </c:pt>
                <c:pt idx="425">
                  <c:v>33481</c:v>
                </c:pt>
                <c:pt idx="426">
                  <c:v>33511</c:v>
                </c:pt>
                <c:pt idx="427">
                  <c:v>33542</c:v>
                </c:pt>
                <c:pt idx="428">
                  <c:v>33572</c:v>
                </c:pt>
                <c:pt idx="429">
                  <c:v>33603</c:v>
                </c:pt>
                <c:pt idx="430">
                  <c:v>33634</c:v>
                </c:pt>
                <c:pt idx="431">
                  <c:v>33663</c:v>
                </c:pt>
                <c:pt idx="432">
                  <c:v>33694</c:v>
                </c:pt>
                <c:pt idx="433">
                  <c:v>33724</c:v>
                </c:pt>
                <c:pt idx="434">
                  <c:v>33755</c:v>
                </c:pt>
                <c:pt idx="435">
                  <c:v>33785</c:v>
                </c:pt>
                <c:pt idx="436">
                  <c:v>33816</c:v>
                </c:pt>
                <c:pt idx="437">
                  <c:v>33847</c:v>
                </c:pt>
                <c:pt idx="438">
                  <c:v>33877</c:v>
                </c:pt>
                <c:pt idx="439">
                  <c:v>33908</c:v>
                </c:pt>
                <c:pt idx="440">
                  <c:v>33938</c:v>
                </c:pt>
                <c:pt idx="441">
                  <c:v>33969</c:v>
                </c:pt>
                <c:pt idx="442">
                  <c:v>34000</c:v>
                </c:pt>
                <c:pt idx="443">
                  <c:v>34028</c:v>
                </c:pt>
                <c:pt idx="444">
                  <c:v>34059</c:v>
                </c:pt>
                <c:pt idx="445">
                  <c:v>34089</c:v>
                </c:pt>
                <c:pt idx="446">
                  <c:v>34120</c:v>
                </c:pt>
                <c:pt idx="447">
                  <c:v>34150</c:v>
                </c:pt>
                <c:pt idx="448">
                  <c:v>34181</c:v>
                </c:pt>
                <c:pt idx="449">
                  <c:v>34212</c:v>
                </c:pt>
                <c:pt idx="450">
                  <c:v>34242</c:v>
                </c:pt>
                <c:pt idx="451">
                  <c:v>34273</c:v>
                </c:pt>
                <c:pt idx="452">
                  <c:v>34303</c:v>
                </c:pt>
                <c:pt idx="453">
                  <c:v>34334</c:v>
                </c:pt>
                <c:pt idx="454">
                  <c:v>34365</c:v>
                </c:pt>
                <c:pt idx="455">
                  <c:v>34393</c:v>
                </c:pt>
                <c:pt idx="456">
                  <c:v>34424</c:v>
                </c:pt>
                <c:pt idx="457">
                  <c:v>34454</c:v>
                </c:pt>
                <c:pt idx="458">
                  <c:v>34485</c:v>
                </c:pt>
                <c:pt idx="459">
                  <c:v>34515</c:v>
                </c:pt>
                <c:pt idx="460">
                  <c:v>34546</c:v>
                </c:pt>
                <c:pt idx="461">
                  <c:v>34577</c:v>
                </c:pt>
                <c:pt idx="462">
                  <c:v>34607</c:v>
                </c:pt>
                <c:pt idx="463">
                  <c:v>34638</c:v>
                </c:pt>
                <c:pt idx="464">
                  <c:v>34668</c:v>
                </c:pt>
                <c:pt idx="465">
                  <c:v>34699</c:v>
                </c:pt>
                <c:pt idx="466">
                  <c:v>34730</c:v>
                </c:pt>
                <c:pt idx="467">
                  <c:v>34758</c:v>
                </c:pt>
                <c:pt idx="468">
                  <c:v>34789</c:v>
                </c:pt>
                <c:pt idx="469">
                  <c:v>34819</c:v>
                </c:pt>
                <c:pt idx="470">
                  <c:v>34850</c:v>
                </c:pt>
                <c:pt idx="471">
                  <c:v>34880</c:v>
                </c:pt>
                <c:pt idx="472">
                  <c:v>34911</c:v>
                </c:pt>
                <c:pt idx="473">
                  <c:v>34942</c:v>
                </c:pt>
                <c:pt idx="474">
                  <c:v>34972</c:v>
                </c:pt>
                <c:pt idx="475">
                  <c:v>35003</c:v>
                </c:pt>
                <c:pt idx="476">
                  <c:v>35033</c:v>
                </c:pt>
                <c:pt idx="477">
                  <c:v>35064</c:v>
                </c:pt>
                <c:pt idx="478">
                  <c:v>35095</c:v>
                </c:pt>
                <c:pt idx="479">
                  <c:v>35124</c:v>
                </c:pt>
                <c:pt idx="480">
                  <c:v>35155</c:v>
                </c:pt>
                <c:pt idx="481">
                  <c:v>35185</c:v>
                </c:pt>
                <c:pt idx="482">
                  <c:v>35216</c:v>
                </c:pt>
                <c:pt idx="483">
                  <c:v>35246</c:v>
                </c:pt>
                <c:pt idx="484">
                  <c:v>35277</c:v>
                </c:pt>
                <c:pt idx="485">
                  <c:v>35308</c:v>
                </c:pt>
                <c:pt idx="486">
                  <c:v>35338</c:v>
                </c:pt>
                <c:pt idx="487">
                  <c:v>35369</c:v>
                </c:pt>
                <c:pt idx="488">
                  <c:v>35399</c:v>
                </c:pt>
                <c:pt idx="489">
                  <c:v>35430</c:v>
                </c:pt>
                <c:pt idx="490">
                  <c:v>35461</c:v>
                </c:pt>
                <c:pt idx="491">
                  <c:v>35489</c:v>
                </c:pt>
                <c:pt idx="492">
                  <c:v>35520</c:v>
                </c:pt>
                <c:pt idx="493">
                  <c:v>35550</c:v>
                </c:pt>
                <c:pt idx="494">
                  <c:v>35581</c:v>
                </c:pt>
                <c:pt idx="495">
                  <c:v>35611</c:v>
                </c:pt>
                <c:pt idx="496">
                  <c:v>35642</c:v>
                </c:pt>
                <c:pt idx="497">
                  <c:v>35673</c:v>
                </c:pt>
                <c:pt idx="498">
                  <c:v>35703</c:v>
                </c:pt>
                <c:pt idx="499">
                  <c:v>35734</c:v>
                </c:pt>
                <c:pt idx="500">
                  <c:v>35764</c:v>
                </c:pt>
                <c:pt idx="501">
                  <c:v>35795</c:v>
                </c:pt>
                <c:pt idx="502">
                  <c:v>35826</c:v>
                </c:pt>
                <c:pt idx="503">
                  <c:v>35854</c:v>
                </c:pt>
                <c:pt idx="504">
                  <c:v>35885</c:v>
                </c:pt>
                <c:pt idx="505">
                  <c:v>35915</c:v>
                </c:pt>
                <c:pt idx="506">
                  <c:v>35946</c:v>
                </c:pt>
                <c:pt idx="507">
                  <c:v>35976</c:v>
                </c:pt>
                <c:pt idx="508">
                  <c:v>36007</c:v>
                </c:pt>
                <c:pt idx="509">
                  <c:v>36038</c:v>
                </c:pt>
                <c:pt idx="510">
                  <c:v>36068</c:v>
                </c:pt>
                <c:pt idx="511">
                  <c:v>36099</c:v>
                </c:pt>
                <c:pt idx="512">
                  <c:v>36129</c:v>
                </c:pt>
                <c:pt idx="513">
                  <c:v>36160</c:v>
                </c:pt>
                <c:pt idx="514">
                  <c:v>36191</c:v>
                </c:pt>
                <c:pt idx="515">
                  <c:v>36219</c:v>
                </c:pt>
                <c:pt idx="516">
                  <c:v>36250</c:v>
                </c:pt>
                <c:pt idx="517">
                  <c:v>36280</c:v>
                </c:pt>
                <c:pt idx="518">
                  <c:v>36311</c:v>
                </c:pt>
                <c:pt idx="519">
                  <c:v>36341</c:v>
                </c:pt>
                <c:pt idx="520">
                  <c:v>36372</c:v>
                </c:pt>
                <c:pt idx="521">
                  <c:v>36403</c:v>
                </c:pt>
                <c:pt idx="522">
                  <c:v>36433</c:v>
                </c:pt>
                <c:pt idx="523">
                  <c:v>36464</c:v>
                </c:pt>
                <c:pt idx="524">
                  <c:v>36494</c:v>
                </c:pt>
                <c:pt idx="525">
                  <c:v>36525</c:v>
                </c:pt>
                <c:pt idx="526">
                  <c:v>36556</c:v>
                </c:pt>
                <c:pt idx="527">
                  <c:v>36585</c:v>
                </c:pt>
                <c:pt idx="528">
                  <c:v>36616</c:v>
                </c:pt>
                <c:pt idx="529">
                  <c:v>36646</c:v>
                </c:pt>
                <c:pt idx="530">
                  <c:v>36677</c:v>
                </c:pt>
                <c:pt idx="531">
                  <c:v>36707</c:v>
                </c:pt>
                <c:pt idx="532">
                  <c:v>36738</c:v>
                </c:pt>
                <c:pt idx="533">
                  <c:v>36769</c:v>
                </c:pt>
                <c:pt idx="534">
                  <c:v>36799</c:v>
                </c:pt>
                <c:pt idx="535">
                  <c:v>36830</c:v>
                </c:pt>
                <c:pt idx="536">
                  <c:v>36860</c:v>
                </c:pt>
                <c:pt idx="537">
                  <c:v>36891</c:v>
                </c:pt>
                <c:pt idx="538">
                  <c:v>36922</c:v>
                </c:pt>
                <c:pt idx="539">
                  <c:v>36950</c:v>
                </c:pt>
                <c:pt idx="540">
                  <c:v>36981</c:v>
                </c:pt>
                <c:pt idx="541">
                  <c:v>37011</c:v>
                </c:pt>
                <c:pt idx="542">
                  <c:v>37042</c:v>
                </c:pt>
                <c:pt idx="543">
                  <c:v>37072</c:v>
                </c:pt>
                <c:pt idx="544">
                  <c:v>37103</c:v>
                </c:pt>
                <c:pt idx="545">
                  <c:v>37134</c:v>
                </c:pt>
                <c:pt idx="546">
                  <c:v>37164</c:v>
                </c:pt>
                <c:pt idx="547">
                  <c:v>37195</c:v>
                </c:pt>
                <c:pt idx="548">
                  <c:v>37225</c:v>
                </c:pt>
                <c:pt idx="549">
                  <c:v>37256</c:v>
                </c:pt>
                <c:pt idx="550">
                  <c:v>37287</c:v>
                </c:pt>
                <c:pt idx="551">
                  <c:v>37315</c:v>
                </c:pt>
                <c:pt idx="552">
                  <c:v>37346</c:v>
                </c:pt>
                <c:pt idx="553">
                  <c:v>37376</c:v>
                </c:pt>
                <c:pt idx="554">
                  <c:v>37407</c:v>
                </c:pt>
                <c:pt idx="555">
                  <c:v>37437</c:v>
                </c:pt>
                <c:pt idx="556">
                  <c:v>37468</c:v>
                </c:pt>
                <c:pt idx="557">
                  <c:v>37499</c:v>
                </c:pt>
                <c:pt idx="558">
                  <c:v>37529</c:v>
                </c:pt>
                <c:pt idx="559">
                  <c:v>37560</c:v>
                </c:pt>
                <c:pt idx="560">
                  <c:v>37590</c:v>
                </c:pt>
                <c:pt idx="561">
                  <c:v>37621</c:v>
                </c:pt>
                <c:pt idx="562">
                  <c:v>37652</c:v>
                </c:pt>
                <c:pt idx="563">
                  <c:v>37680</c:v>
                </c:pt>
                <c:pt idx="564">
                  <c:v>37711</c:v>
                </c:pt>
                <c:pt idx="565">
                  <c:v>37741</c:v>
                </c:pt>
                <c:pt idx="566">
                  <c:v>37772</c:v>
                </c:pt>
                <c:pt idx="567">
                  <c:v>37802</c:v>
                </c:pt>
                <c:pt idx="568">
                  <c:v>37833</c:v>
                </c:pt>
                <c:pt idx="569">
                  <c:v>37864</c:v>
                </c:pt>
                <c:pt idx="570">
                  <c:v>37894</c:v>
                </c:pt>
                <c:pt idx="571">
                  <c:v>37925</c:v>
                </c:pt>
                <c:pt idx="572">
                  <c:v>37955</c:v>
                </c:pt>
                <c:pt idx="573">
                  <c:v>37986</c:v>
                </c:pt>
                <c:pt idx="574">
                  <c:v>38017</c:v>
                </c:pt>
                <c:pt idx="575">
                  <c:v>38046</c:v>
                </c:pt>
                <c:pt idx="576">
                  <c:v>38077</c:v>
                </c:pt>
                <c:pt idx="577">
                  <c:v>38107</c:v>
                </c:pt>
                <c:pt idx="578">
                  <c:v>38138</c:v>
                </c:pt>
                <c:pt idx="579">
                  <c:v>38168</c:v>
                </c:pt>
                <c:pt idx="580">
                  <c:v>38199</c:v>
                </c:pt>
                <c:pt idx="581">
                  <c:v>38230</c:v>
                </c:pt>
                <c:pt idx="582">
                  <c:v>38260</c:v>
                </c:pt>
                <c:pt idx="583">
                  <c:v>38291</c:v>
                </c:pt>
                <c:pt idx="584">
                  <c:v>38321</c:v>
                </c:pt>
                <c:pt idx="585">
                  <c:v>38352</c:v>
                </c:pt>
                <c:pt idx="586">
                  <c:v>38383</c:v>
                </c:pt>
                <c:pt idx="587">
                  <c:v>38411</c:v>
                </c:pt>
                <c:pt idx="588">
                  <c:v>38442</c:v>
                </c:pt>
                <c:pt idx="589">
                  <c:v>38472</c:v>
                </c:pt>
                <c:pt idx="590">
                  <c:v>38503</c:v>
                </c:pt>
                <c:pt idx="591">
                  <c:v>38533</c:v>
                </c:pt>
                <c:pt idx="592">
                  <c:v>38564</c:v>
                </c:pt>
                <c:pt idx="593">
                  <c:v>38595</c:v>
                </c:pt>
                <c:pt idx="594">
                  <c:v>38625</c:v>
                </c:pt>
                <c:pt idx="595">
                  <c:v>38656</c:v>
                </c:pt>
                <c:pt idx="596">
                  <c:v>38686</c:v>
                </c:pt>
                <c:pt idx="597">
                  <c:v>38717</c:v>
                </c:pt>
                <c:pt idx="598">
                  <c:v>38748</c:v>
                </c:pt>
                <c:pt idx="599">
                  <c:v>38776</c:v>
                </c:pt>
                <c:pt idx="600">
                  <c:v>38807</c:v>
                </c:pt>
                <c:pt idx="601">
                  <c:v>38837</c:v>
                </c:pt>
                <c:pt idx="602">
                  <c:v>38868</c:v>
                </c:pt>
                <c:pt idx="603">
                  <c:v>38898</c:v>
                </c:pt>
                <c:pt idx="604">
                  <c:v>38929</c:v>
                </c:pt>
                <c:pt idx="605">
                  <c:v>38960</c:v>
                </c:pt>
                <c:pt idx="606">
                  <c:v>38990</c:v>
                </c:pt>
                <c:pt idx="607">
                  <c:v>39021</c:v>
                </c:pt>
                <c:pt idx="608">
                  <c:v>39051</c:v>
                </c:pt>
                <c:pt idx="609">
                  <c:v>39082</c:v>
                </c:pt>
                <c:pt idx="610">
                  <c:v>39113</c:v>
                </c:pt>
                <c:pt idx="611">
                  <c:v>39141</c:v>
                </c:pt>
                <c:pt idx="612">
                  <c:v>39172</c:v>
                </c:pt>
                <c:pt idx="613">
                  <c:v>39202</c:v>
                </c:pt>
                <c:pt idx="614">
                  <c:v>39233</c:v>
                </c:pt>
                <c:pt idx="615">
                  <c:v>39263</c:v>
                </c:pt>
                <c:pt idx="616">
                  <c:v>39294</c:v>
                </c:pt>
                <c:pt idx="617">
                  <c:v>39325</c:v>
                </c:pt>
                <c:pt idx="618">
                  <c:v>39355</c:v>
                </c:pt>
                <c:pt idx="619">
                  <c:v>39386</c:v>
                </c:pt>
                <c:pt idx="620">
                  <c:v>39416</c:v>
                </c:pt>
                <c:pt idx="621">
                  <c:v>39447</c:v>
                </c:pt>
                <c:pt idx="622">
                  <c:v>39478</c:v>
                </c:pt>
                <c:pt idx="623">
                  <c:v>39507</c:v>
                </c:pt>
                <c:pt idx="624">
                  <c:v>39538</c:v>
                </c:pt>
                <c:pt idx="625">
                  <c:v>39568</c:v>
                </c:pt>
                <c:pt idx="626">
                  <c:v>39599</c:v>
                </c:pt>
                <c:pt idx="627">
                  <c:v>39629</c:v>
                </c:pt>
                <c:pt idx="628">
                  <c:v>39660</c:v>
                </c:pt>
                <c:pt idx="629">
                  <c:v>39691</c:v>
                </c:pt>
                <c:pt idx="630">
                  <c:v>39721</c:v>
                </c:pt>
                <c:pt idx="631">
                  <c:v>39752</c:v>
                </c:pt>
                <c:pt idx="632">
                  <c:v>39782</c:v>
                </c:pt>
                <c:pt idx="633">
                  <c:v>39813</c:v>
                </c:pt>
                <c:pt idx="634">
                  <c:v>39844</c:v>
                </c:pt>
                <c:pt idx="635">
                  <c:v>39872</c:v>
                </c:pt>
                <c:pt idx="636">
                  <c:v>39903</c:v>
                </c:pt>
                <c:pt idx="637">
                  <c:v>39933</c:v>
                </c:pt>
                <c:pt idx="638">
                  <c:v>39964</c:v>
                </c:pt>
                <c:pt idx="639">
                  <c:v>39994</c:v>
                </c:pt>
                <c:pt idx="640">
                  <c:v>40025</c:v>
                </c:pt>
                <c:pt idx="641">
                  <c:v>40056</c:v>
                </c:pt>
                <c:pt idx="642">
                  <c:v>40086</c:v>
                </c:pt>
                <c:pt idx="643">
                  <c:v>40117</c:v>
                </c:pt>
                <c:pt idx="644">
                  <c:v>40147</c:v>
                </c:pt>
                <c:pt idx="645">
                  <c:v>40178</c:v>
                </c:pt>
                <c:pt idx="646">
                  <c:v>40209</c:v>
                </c:pt>
                <c:pt idx="647">
                  <c:v>40237</c:v>
                </c:pt>
                <c:pt idx="648">
                  <c:v>40268</c:v>
                </c:pt>
                <c:pt idx="649">
                  <c:v>40298</c:v>
                </c:pt>
                <c:pt idx="650">
                  <c:v>40329</c:v>
                </c:pt>
                <c:pt idx="651">
                  <c:v>40359</c:v>
                </c:pt>
                <c:pt idx="652">
                  <c:v>40390</c:v>
                </c:pt>
                <c:pt idx="653">
                  <c:v>40421</c:v>
                </c:pt>
                <c:pt idx="654">
                  <c:v>40451</c:v>
                </c:pt>
                <c:pt idx="655">
                  <c:v>40482</c:v>
                </c:pt>
                <c:pt idx="656">
                  <c:v>40512</c:v>
                </c:pt>
                <c:pt idx="657">
                  <c:v>40543</c:v>
                </c:pt>
                <c:pt idx="658">
                  <c:v>40574</c:v>
                </c:pt>
                <c:pt idx="659">
                  <c:v>40602</c:v>
                </c:pt>
                <c:pt idx="660">
                  <c:v>40633</c:v>
                </c:pt>
                <c:pt idx="661">
                  <c:v>40663</c:v>
                </c:pt>
                <c:pt idx="662">
                  <c:v>40694</c:v>
                </c:pt>
                <c:pt idx="663">
                  <c:v>40724</c:v>
                </c:pt>
                <c:pt idx="664">
                  <c:v>40755</c:v>
                </c:pt>
                <c:pt idx="665">
                  <c:v>40786</c:v>
                </c:pt>
                <c:pt idx="666">
                  <c:v>40816</c:v>
                </c:pt>
                <c:pt idx="667">
                  <c:v>40847</c:v>
                </c:pt>
                <c:pt idx="668">
                  <c:v>40877</c:v>
                </c:pt>
                <c:pt idx="669">
                  <c:v>40908</c:v>
                </c:pt>
                <c:pt idx="670">
                  <c:v>40939</c:v>
                </c:pt>
                <c:pt idx="671">
                  <c:v>40968</c:v>
                </c:pt>
                <c:pt idx="672">
                  <c:v>40999</c:v>
                </c:pt>
                <c:pt idx="673">
                  <c:v>41029</c:v>
                </c:pt>
                <c:pt idx="674">
                  <c:v>41060</c:v>
                </c:pt>
                <c:pt idx="675">
                  <c:v>41090</c:v>
                </c:pt>
                <c:pt idx="676">
                  <c:v>41121</c:v>
                </c:pt>
                <c:pt idx="677">
                  <c:v>41152</c:v>
                </c:pt>
                <c:pt idx="678">
                  <c:v>41182</c:v>
                </c:pt>
                <c:pt idx="679">
                  <c:v>41213</c:v>
                </c:pt>
              </c:numCache>
            </c:numRef>
          </c:cat>
          <c:val>
            <c:numRef>
              <c:f>Sheet1!$B$2:$B$681</c:f>
              <c:numCache>
                <c:formatCode>General</c:formatCode>
                <c:ptCount val="680"/>
                <c:pt idx="0">
                  <c:v>2.8</c:v>
                </c:pt>
                <c:pt idx="1">
                  <c:v>2.8</c:v>
                </c:pt>
                <c:pt idx="2">
                  <c:v>2.7</c:v>
                </c:pt>
                <c:pt idx="3">
                  <c:v>2.6</c:v>
                </c:pt>
                <c:pt idx="4">
                  <c:v>2.6</c:v>
                </c:pt>
                <c:pt idx="5">
                  <c:v>2.6</c:v>
                </c:pt>
                <c:pt idx="6">
                  <c:v>2.7</c:v>
                </c:pt>
                <c:pt idx="7">
                  <c:v>2.8</c:v>
                </c:pt>
                <c:pt idx="8">
                  <c:v>2.8</c:v>
                </c:pt>
                <c:pt idx="9">
                  <c:v>2.9</c:v>
                </c:pt>
                <c:pt idx="10">
                  <c:v>2.8</c:v>
                </c:pt>
                <c:pt idx="11">
                  <c:v>2.7</c:v>
                </c:pt>
                <c:pt idx="12">
                  <c:v>2.6</c:v>
                </c:pt>
                <c:pt idx="13">
                  <c:v>2.5</c:v>
                </c:pt>
                <c:pt idx="14">
                  <c:v>2.2999999999999998</c:v>
                </c:pt>
                <c:pt idx="15">
                  <c:v>2.4</c:v>
                </c:pt>
                <c:pt idx="16">
                  <c:v>2.2999999999999998</c:v>
                </c:pt>
                <c:pt idx="17">
                  <c:v>2.2000000000000002</c:v>
                </c:pt>
                <c:pt idx="18">
                  <c:v>2.2000000000000002</c:v>
                </c:pt>
                <c:pt idx="19">
                  <c:v>2</c:v>
                </c:pt>
                <c:pt idx="20">
                  <c:v>2</c:v>
                </c:pt>
                <c:pt idx="21">
                  <c:v>1.9000000000000001</c:v>
                </c:pt>
                <c:pt idx="22">
                  <c:v>1.9000000000000001</c:v>
                </c:pt>
                <c:pt idx="23">
                  <c:v>1.9000000000000001</c:v>
                </c:pt>
                <c:pt idx="24">
                  <c:v>1.8</c:v>
                </c:pt>
                <c:pt idx="25">
                  <c:v>1.8</c:v>
                </c:pt>
                <c:pt idx="26">
                  <c:v>1.8</c:v>
                </c:pt>
                <c:pt idx="27">
                  <c:v>1.9000000000000001</c:v>
                </c:pt>
                <c:pt idx="28">
                  <c:v>1.9000000000000001</c:v>
                </c:pt>
                <c:pt idx="29">
                  <c:v>2.1</c:v>
                </c:pt>
                <c:pt idx="30">
                  <c:v>2.1</c:v>
                </c:pt>
                <c:pt idx="31">
                  <c:v>2.2000000000000002</c:v>
                </c:pt>
                <c:pt idx="32">
                  <c:v>2.2999999999999998</c:v>
                </c:pt>
                <c:pt idx="33">
                  <c:v>2.6</c:v>
                </c:pt>
                <c:pt idx="34">
                  <c:v>2.5</c:v>
                </c:pt>
                <c:pt idx="35">
                  <c:v>2.6</c:v>
                </c:pt>
                <c:pt idx="36">
                  <c:v>2.8</c:v>
                </c:pt>
                <c:pt idx="37">
                  <c:v>2.9</c:v>
                </c:pt>
                <c:pt idx="38">
                  <c:v>2.9</c:v>
                </c:pt>
                <c:pt idx="39">
                  <c:v>2.9</c:v>
                </c:pt>
                <c:pt idx="40">
                  <c:v>2.8</c:v>
                </c:pt>
                <c:pt idx="41">
                  <c:v>2.9</c:v>
                </c:pt>
                <c:pt idx="42">
                  <c:v>2.8</c:v>
                </c:pt>
                <c:pt idx="43">
                  <c:v>2.8</c:v>
                </c:pt>
                <c:pt idx="44">
                  <c:v>2.5</c:v>
                </c:pt>
                <c:pt idx="45">
                  <c:v>2.7</c:v>
                </c:pt>
                <c:pt idx="46">
                  <c:v>3</c:v>
                </c:pt>
                <c:pt idx="47">
                  <c:v>2.8</c:v>
                </c:pt>
                <c:pt idx="48">
                  <c:v>2.7</c:v>
                </c:pt>
                <c:pt idx="49">
                  <c:v>2.2999999999999998</c:v>
                </c:pt>
                <c:pt idx="50">
                  <c:v>2.6</c:v>
                </c:pt>
                <c:pt idx="51">
                  <c:v>2.4</c:v>
                </c:pt>
                <c:pt idx="52">
                  <c:v>2.4</c:v>
                </c:pt>
                <c:pt idx="53">
                  <c:v>2.4</c:v>
                </c:pt>
                <c:pt idx="54">
                  <c:v>2.2999999999999998</c:v>
                </c:pt>
                <c:pt idx="55">
                  <c:v>2.4</c:v>
                </c:pt>
                <c:pt idx="56">
                  <c:v>2.1</c:v>
                </c:pt>
                <c:pt idx="57">
                  <c:v>2</c:v>
                </c:pt>
                <c:pt idx="58">
                  <c:v>2.1</c:v>
                </c:pt>
                <c:pt idx="59">
                  <c:v>2.1</c:v>
                </c:pt>
                <c:pt idx="60">
                  <c:v>2.1</c:v>
                </c:pt>
                <c:pt idx="61">
                  <c:v>2.2000000000000002</c:v>
                </c:pt>
                <c:pt idx="62">
                  <c:v>2.2000000000000002</c:v>
                </c:pt>
                <c:pt idx="63">
                  <c:v>2.2999999999999998</c:v>
                </c:pt>
                <c:pt idx="64">
                  <c:v>2.5</c:v>
                </c:pt>
                <c:pt idx="65">
                  <c:v>2.5</c:v>
                </c:pt>
                <c:pt idx="66">
                  <c:v>2.6</c:v>
                </c:pt>
                <c:pt idx="67">
                  <c:v>2.7</c:v>
                </c:pt>
                <c:pt idx="68">
                  <c:v>2.8</c:v>
                </c:pt>
                <c:pt idx="69">
                  <c:v>2.8</c:v>
                </c:pt>
                <c:pt idx="70">
                  <c:v>2.8</c:v>
                </c:pt>
                <c:pt idx="71">
                  <c:v>2.8</c:v>
                </c:pt>
                <c:pt idx="72">
                  <c:v>2.8</c:v>
                </c:pt>
                <c:pt idx="73">
                  <c:v>2.8</c:v>
                </c:pt>
                <c:pt idx="74">
                  <c:v>2.8</c:v>
                </c:pt>
                <c:pt idx="75">
                  <c:v>2.8</c:v>
                </c:pt>
                <c:pt idx="76">
                  <c:v>2.8</c:v>
                </c:pt>
                <c:pt idx="77">
                  <c:v>2.7</c:v>
                </c:pt>
                <c:pt idx="78">
                  <c:v>2.8</c:v>
                </c:pt>
                <c:pt idx="79">
                  <c:v>2.7</c:v>
                </c:pt>
                <c:pt idx="80">
                  <c:v>2.8</c:v>
                </c:pt>
                <c:pt idx="81">
                  <c:v>2.8</c:v>
                </c:pt>
                <c:pt idx="82">
                  <c:v>2.7</c:v>
                </c:pt>
                <c:pt idx="83">
                  <c:v>2.8</c:v>
                </c:pt>
                <c:pt idx="84">
                  <c:v>2.8</c:v>
                </c:pt>
                <c:pt idx="85">
                  <c:v>2.6</c:v>
                </c:pt>
                <c:pt idx="86">
                  <c:v>2.8</c:v>
                </c:pt>
                <c:pt idx="87">
                  <c:v>2.9</c:v>
                </c:pt>
                <c:pt idx="88">
                  <c:v>2.9</c:v>
                </c:pt>
                <c:pt idx="89">
                  <c:v>2.9</c:v>
                </c:pt>
                <c:pt idx="90">
                  <c:v>2.9</c:v>
                </c:pt>
                <c:pt idx="91">
                  <c:v>2.9</c:v>
                </c:pt>
                <c:pt idx="92">
                  <c:v>2.9</c:v>
                </c:pt>
                <c:pt idx="93">
                  <c:v>3</c:v>
                </c:pt>
                <c:pt idx="94">
                  <c:v>2.9</c:v>
                </c:pt>
                <c:pt idx="95">
                  <c:v>2.9</c:v>
                </c:pt>
                <c:pt idx="96">
                  <c:v>2.9</c:v>
                </c:pt>
                <c:pt idx="97">
                  <c:v>3</c:v>
                </c:pt>
                <c:pt idx="98">
                  <c:v>3.1</c:v>
                </c:pt>
                <c:pt idx="99">
                  <c:v>3.1</c:v>
                </c:pt>
                <c:pt idx="100">
                  <c:v>3.1</c:v>
                </c:pt>
                <c:pt idx="101">
                  <c:v>3.3</c:v>
                </c:pt>
                <c:pt idx="102">
                  <c:v>3.3</c:v>
                </c:pt>
                <c:pt idx="103">
                  <c:v>3.1</c:v>
                </c:pt>
                <c:pt idx="104">
                  <c:v>3.2</c:v>
                </c:pt>
                <c:pt idx="105">
                  <c:v>3.3</c:v>
                </c:pt>
                <c:pt idx="106">
                  <c:v>3.5</c:v>
                </c:pt>
                <c:pt idx="107">
                  <c:v>3.5</c:v>
                </c:pt>
                <c:pt idx="108">
                  <c:v>3.6</c:v>
                </c:pt>
                <c:pt idx="109">
                  <c:v>3.2</c:v>
                </c:pt>
                <c:pt idx="110">
                  <c:v>3.6</c:v>
                </c:pt>
                <c:pt idx="111">
                  <c:v>3.5</c:v>
                </c:pt>
                <c:pt idx="112">
                  <c:v>3.5</c:v>
                </c:pt>
                <c:pt idx="113">
                  <c:v>3.5</c:v>
                </c:pt>
                <c:pt idx="114">
                  <c:v>3.5</c:v>
                </c:pt>
                <c:pt idx="115">
                  <c:v>3.7</c:v>
                </c:pt>
                <c:pt idx="116">
                  <c:v>3.8</c:v>
                </c:pt>
                <c:pt idx="117">
                  <c:v>3.8</c:v>
                </c:pt>
                <c:pt idx="118">
                  <c:v>3.9</c:v>
                </c:pt>
                <c:pt idx="119">
                  <c:v>4</c:v>
                </c:pt>
                <c:pt idx="120">
                  <c:v>3.9</c:v>
                </c:pt>
                <c:pt idx="121">
                  <c:v>4.0999999999999996</c:v>
                </c:pt>
                <c:pt idx="122">
                  <c:v>4</c:v>
                </c:pt>
                <c:pt idx="123">
                  <c:v>4</c:v>
                </c:pt>
                <c:pt idx="124">
                  <c:v>3.9</c:v>
                </c:pt>
                <c:pt idx="125">
                  <c:v>4</c:v>
                </c:pt>
                <c:pt idx="126">
                  <c:v>3.8</c:v>
                </c:pt>
                <c:pt idx="127">
                  <c:v>3.9</c:v>
                </c:pt>
                <c:pt idx="128">
                  <c:v>3.8</c:v>
                </c:pt>
                <c:pt idx="129">
                  <c:v>3.5</c:v>
                </c:pt>
                <c:pt idx="130">
                  <c:v>3.5</c:v>
                </c:pt>
                <c:pt idx="131">
                  <c:v>3.4</c:v>
                </c:pt>
                <c:pt idx="132">
                  <c:v>3.3</c:v>
                </c:pt>
                <c:pt idx="133">
                  <c:v>3.2</c:v>
                </c:pt>
                <c:pt idx="134">
                  <c:v>3.2</c:v>
                </c:pt>
                <c:pt idx="135">
                  <c:v>3.2</c:v>
                </c:pt>
                <c:pt idx="136">
                  <c:v>3.3</c:v>
                </c:pt>
                <c:pt idx="137">
                  <c:v>3.4</c:v>
                </c:pt>
                <c:pt idx="138">
                  <c:v>3.4</c:v>
                </c:pt>
                <c:pt idx="139">
                  <c:v>3.3</c:v>
                </c:pt>
                <c:pt idx="140">
                  <c:v>3.3</c:v>
                </c:pt>
                <c:pt idx="141">
                  <c:v>3.4</c:v>
                </c:pt>
                <c:pt idx="142">
                  <c:v>3.4</c:v>
                </c:pt>
                <c:pt idx="143">
                  <c:v>3.4</c:v>
                </c:pt>
                <c:pt idx="144">
                  <c:v>3.4</c:v>
                </c:pt>
                <c:pt idx="145">
                  <c:v>3.1</c:v>
                </c:pt>
                <c:pt idx="146">
                  <c:v>3.7</c:v>
                </c:pt>
                <c:pt idx="147">
                  <c:v>3.6</c:v>
                </c:pt>
                <c:pt idx="148">
                  <c:v>3.6</c:v>
                </c:pt>
                <c:pt idx="149">
                  <c:v>3.4</c:v>
                </c:pt>
                <c:pt idx="150">
                  <c:v>3.7</c:v>
                </c:pt>
                <c:pt idx="151">
                  <c:v>3.7</c:v>
                </c:pt>
                <c:pt idx="152">
                  <c:v>3.8</c:v>
                </c:pt>
                <c:pt idx="153">
                  <c:v>3.7</c:v>
                </c:pt>
                <c:pt idx="154">
                  <c:v>3.7</c:v>
                </c:pt>
                <c:pt idx="155">
                  <c:v>3.5</c:v>
                </c:pt>
                <c:pt idx="156">
                  <c:v>3.7</c:v>
                </c:pt>
                <c:pt idx="157">
                  <c:v>3.6</c:v>
                </c:pt>
                <c:pt idx="158">
                  <c:v>3.7</c:v>
                </c:pt>
                <c:pt idx="159">
                  <c:v>3.6</c:v>
                </c:pt>
                <c:pt idx="160">
                  <c:v>3.6</c:v>
                </c:pt>
                <c:pt idx="161">
                  <c:v>3.5</c:v>
                </c:pt>
                <c:pt idx="162">
                  <c:v>3.6</c:v>
                </c:pt>
                <c:pt idx="163">
                  <c:v>3.5</c:v>
                </c:pt>
                <c:pt idx="164">
                  <c:v>3.5</c:v>
                </c:pt>
                <c:pt idx="165">
                  <c:v>3.4</c:v>
                </c:pt>
                <c:pt idx="166">
                  <c:v>3.3</c:v>
                </c:pt>
                <c:pt idx="167">
                  <c:v>3.2</c:v>
                </c:pt>
                <c:pt idx="168">
                  <c:v>3.1</c:v>
                </c:pt>
                <c:pt idx="169">
                  <c:v>3</c:v>
                </c:pt>
                <c:pt idx="170">
                  <c:v>3</c:v>
                </c:pt>
                <c:pt idx="171">
                  <c:v>2.9</c:v>
                </c:pt>
                <c:pt idx="172">
                  <c:v>3</c:v>
                </c:pt>
                <c:pt idx="173">
                  <c:v>2.9</c:v>
                </c:pt>
                <c:pt idx="174">
                  <c:v>2.7</c:v>
                </c:pt>
                <c:pt idx="175">
                  <c:v>2.7</c:v>
                </c:pt>
                <c:pt idx="176">
                  <c:v>2.6</c:v>
                </c:pt>
                <c:pt idx="177">
                  <c:v>2.5</c:v>
                </c:pt>
                <c:pt idx="178">
                  <c:v>2.8</c:v>
                </c:pt>
                <c:pt idx="179">
                  <c:v>2.8</c:v>
                </c:pt>
                <c:pt idx="180">
                  <c:v>2.8</c:v>
                </c:pt>
                <c:pt idx="181">
                  <c:v>2.8</c:v>
                </c:pt>
                <c:pt idx="182">
                  <c:v>2.9</c:v>
                </c:pt>
                <c:pt idx="183">
                  <c:v>2.9</c:v>
                </c:pt>
                <c:pt idx="184">
                  <c:v>2.9</c:v>
                </c:pt>
                <c:pt idx="185">
                  <c:v>2.9</c:v>
                </c:pt>
                <c:pt idx="186">
                  <c:v>2.8</c:v>
                </c:pt>
                <c:pt idx="187">
                  <c:v>2.9</c:v>
                </c:pt>
                <c:pt idx="188">
                  <c:v>2.9</c:v>
                </c:pt>
                <c:pt idx="189">
                  <c:v>3</c:v>
                </c:pt>
                <c:pt idx="190">
                  <c:v>3</c:v>
                </c:pt>
                <c:pt idx="191">
                  <c:v>3.2</c:v>
                </c:pt>
                <c:pt idx="192">
                  <c:v>3.2</c:v>
                </c:pt>
                <c:pt idx="193">
                  <c:v>3.5</c:v>
                </c:pt>
                <c:pt idx="194">
                  <c:v>3.4</c:v>
                </c:pt>
                <c:pt idx="195">
                  <c:v>3.4</c:v>
                </c:pt>
                <c:pt idx="196">
                  <c:v>3.4</c:v>
                </c:pt>
                <c:pt idx="197">
                  <c:v>3.4</c:v>
                </c:pt>
                <c:pt idx="198">
                  <c:v>3.6</c:v>
                </c:pt>
                <c:pt idx="199">
                  <c:v>3.6</c:v>
                </c:pt>
                <c:pt idx="200">
                  <c:v>3.7</c:v>
                </c:pt>
                <c:pt idx="201">
                  <c:v>3.7</c:v>
                </c:pt>
                <c:pt idx="202">
                  <c:v>3.8</c:v>
                </c:pt>
                <c:pt idx="203">
                  <c:v>3.9</c:v>
                </c:pt>
                <c:pt idx="204">
                  <c:v>3.8</c:v>
                </c:pt>
                <c:pt idx="205">
                  <c:v>4</c:v>
                </c:pt>
                <c:pt idx="206">
                  <c:v>3.8</c:v>
                </c:pt>
                <c:pt idx="207">
                  <c:v>3.8</c:v>
                </c:pt>
                <c:pt idx="208">
                  <c:v>3.8</c:v>
                </c:pt>
                <c:pt idx="209">
                  <c:v>3.7</c:v>
                </c:pt>
                <c:pt idx="210">
                  <c:v>3.8</c:v>
                </c:pt>
                <c:pt idx="211">
                  <c:v>3.7</c:v>
                </c:pt>
                <c:pt idx="212">
                  <c:v>3.8</c:v>
                </c:pt>
                <c:pt idx="213">
                  <c:v>3.6</c:v>
                </c:pt>
                <c:pt idx="214">
                  <c:v>3.5</c:v>
                </c:pt>
                <c:pt idx="215">
                  <c:v>3.4</c:v>
                </c:pt>
                <c:pt idx="216">
                  <c:v>3.5</c:v>
                </c:pt>
                <c:pt idx="217">
                  <c:v>2.9</c:v>
                </c:pt>
                <c:pt idx="218">
                  <c:v>3.4</c:v>
                </c:pt>
                <c:pt idx="219">
                  <c:v>3.3</c:v>
                </c:pt>
                <c:pt idx="220">
                  <c:v>3.3</c:v>
                </c:pt>
                <c:pt idx="221">
                  <c:v>3.4</c:v>
                </c:pt>
                <c:pt idx="222">
                  <c:v>3.2</c:v>
                </c:pt>
                <c:pt idx="223">
                  <c:v>3.1</c:v>
                </c:pt>
                <c:pt idx="224">
                  <c:v>2.8</c:v>
                </c:pt>
                <c:pt idx="225">
                  <c:v>2.6</c:v>
                </c:pt>
                <c:pt idx="226">
                  <c:v>2.5</c:v>
                </c:pt>
                <c:pt idx="227">
                  <c:v>2.4</c:v>
                </c:pt>
                <c:pt idx="228">
                  <c:v>2.2999999999999998</c:v>
                </c:pt>
                <c:pt idx="229">
                  <c:v>2.4</c:v>
                </c:pt>
                <c:pt idx="230">
                  <c:v>2.4</c:v>
                </c:pt>
                <c:pt idx="231">
                  <c:v>2.4</c:v>
                </c:pt>
                <c:pt idx="232">
                  <c:v>2.6</c:v>
                </c:pt>
                <c:pt idx="233">
                  <c:v>2.8</c:v>
                </c:pt>
                <c:pt idx="234">
                  <c:v>2.8</c:v>
                </c:pt>
                <c:pt idx="235">
                  <c:v>2.7</c:v>
                </c:pt>
                <c:pt idx="236">
                  <c:v>2.8</c:v>
                </c:pt>
                <c:pt idx="237">
                  <c:v>2.9</c:v>
                </c:pt>
                <c:pt idx="238">
                  <c:v>3</c:v>
                </c:pt>
                <c:pt idx="239">
                  <c:v>3.1</c:v>
                </c:pt>
                <c:pt idx="240">
                  <c:v>3.1</c:v>
                </c:pt>
                <c:pt idx="241">
                  <c:v>2.6</c:v>
                </c:pt>
                <c:pt idx="242">
                  <c:v>3.2</c:v>
                </c:pt>
                <c:pt idx="243">
                  <c:v>3.1</c:v>
                </c:pt>
                <c:pt idx="244">
                  <c:v>3.2</c:v>
                </c:pt>
                <c:pt idx="245">
                  <c:v>3.1</c:v>
                </c:pt>
                <c:pt idx="246">
                  <c:v>3.1</c:v>
                </c:pt>
                <c:pt idx="247">
                  <c:v>3.2</c:v>
                </c:pt>
                <c:pt idx="248">
                  <c:v>3.1</c:v>
                </c:pt>
                <c:pt idx="249">
                  <c:v>3.2</c:v>
                </c:pt>
                <c:pt idx="250">
                  <c:v>3.3</c:v>
                </c:pt>
                <c:pt idx="251">
                  <c:v>3.3</c:v>
                </c:pt>
                <c:pt idx="252">
                  <c:v>3.3</c:v>
                </c:pt>
                <c:pt idx="253">
                  <c:v>3.3</c:v>
                </c:pt>
                <c:pt idx="254">
                  <c:v>3.5</c:v>
                </c:pt>
                <c:pt idx="255">
                  <c:v>3.5</c:v>
                </c:pt>
                <c:pt idx="256">
                  <c:v>3.4</c:v>
                </c:pt>
                <c:pt idx="257">
                  <c:v>3.5</c:v>
                </c:pt>
                <c:pt idx="258">
                  <c:v>3.4</c:v>
                </c:pt>
                <c:pt idx="259">
                  <c:v>3.5</c:v>
                </c:pt>
                <c:pt idx="260">
                  <c:v>3.5</c:v>
                </c:pt>
                <c:pt idx="261">
                  <c:v>3.4</c:v>
                </c:pt>
                <c:pt idx="262">
                  <c:v>3.4</c:v>
                </c:pt>
                <c:pt idx="263">
                  <c:v>3.6</c:v>
                </c:pt>
                <c:pt idx="264">
                  <c:v>3.6</c:v>
                </c:pt>
                <c:pt idx="265">
                  <c:v>3.5</c:v>
                </c:pt>
                <c:pt idx="266">
                  <c:v>3.5</c:v>
                </c:pt>
                <c:pt idx="267">
                  <c:v>3.6</c:v>
                </c:pt>
                <c:pt idx="268">
                  <c:v>3.5</c:v>
                </c:pt>
                <c:pt idx="269">
                  <c:v>3.5</c:v>
                </c:pt>
                <c:pt idx="270">
                  <c:v>3.7</c:v>
                </c:pt>
                <c:pt idx="271">
                  <c:v>3.7</c:v>
                </c:pt>
                <c:pt idx="272">
                  <c:v>3.7</c:v>
                </c:pt>
                <c:pt idx="273">
                  <c:v>3.6</c:v>
                </c:pt>
                <c:pt idx="274">
                  <c:v>3.6</c:v>
                </c:pt>
                <c:pt idx="275">
                  <c:v>3.6</c:v>
                </c:pt>
                <c:pt idx="276">
                  <c:v>3.5</c:v>
                </c:pt>
                <c:pt idx="277">
                  <c:v>2.6</c:v>
                </c:pt>
                <c:pt idx="278">
                  <c:v>3.4</c:v>
                </c:pt>
                <c:pt idx="279">
                  <c:v>3.4</c:v>
                </c:pt>
                <c:pt idx="280">
                  <c:v>3.3</c:v>
                </c:pt>
                <c:pt idx="281">
                  <c:v>3.2</c:v>
                </c:pt>
                <c:pt idx="282">
                  <c:v>3.3</c:v>
                </c:pt>
                <c:pt idx="283">
                  <c:v>3.2</c:v>
                </c:pt>
                <c:pt idx="284">
                  <c:v>3.1</c:v>
                </c:pt>
                <c:pt idx="285">
                  <c:v>3.1</c:v>
                </c:pt>
                <c:pt idx="286">
                  <c:v>3</c:v>
                </c:pt>
                <c:pt idx="287">
                  <c:v>3</c:v>
                </c:pt>
                <c:pt idx="288">
                  <c:v>3</c:v>
                </c:pt>
                <c:pt idx="289">
                  <c:v>2.8</c:v>
                </c:pt>
                <c:pt idx="290">
                  <c:v>2.5</c:v>
                </c:pt>
                <c:pt idx="291">
                  <c:v>2.4</c:v>
                </c:pt>
                <c:pt idx="292">
                  <c:v>2.6</c:v>
                </c:pt>
                <c:pt idx="293">
                  <c:v>2.7</c:v>
                </c:pt>
                <c:pt idx="294">
                  <c:v>2.7</c:v>
                </c:pt>
                <c:pt idx="295">
                  <c:v>2.8</c:v>
                </c:pt>
                <c:pt idx="296">
                  <c:v>2.9</c:v>
                </c:pt>
                <c:pt idx="297">
                  <c:v>3.1</c:v>
                </c:pt>
                <c:pt idx="298">
                  <c:v>3</c:v>
                </c:pt>
                <c:pt idx="299">
                  <c:v>2.9</c:v>
                </c:pt>
                <c:pt idx="300">
                  <c:v>2.9</c:v>
                </c:pt>
                <c:pt idx="301">
                  <c:v>2.7</c:v>
                </c:pt>
                <c:pt idx="302">
                  <c:v>3</c:v>
                </c:pt>
                <c:pt idx="303">
                  <c:v>2.9</c:v>
                </c:pt>
                <c:pt idx="304">
                  <c:v>3</c:v>
                </c:pt>
                <c:pt idx="305">
                  <c:v>2.9</c:v>
                </c:pt>
                <c:pt idx="306">
                  <c:v>2.6</c:v>
                </c:pt>
                <c:pt idx="307">
                  <c:v>2.6</c:v>
                </c:pt>
                <c:pt idx="308">
                  <c:v>2.4</c:v>
                </c:pt>
                <c:pt idx="309">
                  <c:v>2.4</c:v>
                </c:pt>
                <c:pt idx="310">
                  <c:v>2.2999999999999998</c:v>
                </c:pt>
                <c:pt idx="311">
                  <c:v>2.4</c:v>
                </c:pt>
                <c:pt idx="312">
                  <c:v>2.2999999999999998</c:v>
                </c:pt>
                <c:pt idx="313">
                  <c:v>2.2000000000000002</c:v>
                </c:pt>
                <c:pt idx="314">
                  <c:v>2.2999999999999998</c:v>
                </c:pt>
                <c:pt idx="315">
                  <c:v>2.2999999999999998</c:v>
                </c:pt>
                <c:pt idx="316">
                  <c:v>2.4</c:v>
                </c:pt>
                <c:pt idx="317">
                  <c:v>2.2999999999999998</c:v>
                </c:pt>
                <c:pt idx="318">
                  <c:v>2.2000000000000002</c:v>
                </c:pt>
                <c:pt idx="319">
                  <c:v>2.2000000000000002</c:v>
                </c:pt>
                <c:pt idx="320">
                  <c:v>2.2999999999999998</c:v>
                </c:pt>
                <c:pt idx="321">
                  <c:v>2.2999999999999998</c:v>
                </c:pt>
                <c:pt idx="322">
                  <c:v>2.2999999999999998</c:v>
                </c:pt>
                <c:pt idx="323">
                  <c:v>2.2999999999999998</c:v>
                </c:pt>
                <c:pt idx="324">
                  <c:v>2.6</c:v>
                </c:pt>
                <c:pt idx="325">
                  <c:v>2.7</c:v>
                </c:pt>
                <c:pt idx="326">
                  <c:v>2.8</c:v>
                </c:pt>
                <c:pt idx="327">
                  <c:v>2.9</c:v>
                </c:pt>
                <c:pt idx="328">
                  <c:v>3</c:v>
                </c:pt>
                <c:pt idx="329">
                  <c:v>3.1</c:v>
                </c:pt>
                <c:pt idx="330">
                  <c:v>3.3</c:v>
                </c:pt>
                <c:pt idx="331">
                  <c:v>3.3</c:v>
                </c:pt>
                <c:pt idx="332">
                  <c:v>3.3</c:v>
                </c:pt>
                <c:pt idx="333">
                  <c:v>3.4</c:v>
                </c:pt>
                <c:pt idx="334">
                  <c:v>3.4</c:v>
                </c:pt>
                <c:pt idx="335">
                  <c:v>3.4</c:v>
                </c:pt>
                <c:pt idx="336">
                  <c:v>3.5</c:v>
                </c:pt>
                <c:pt idx="337">
                  <c:v>3.5</c:v>
                </c:pt>
                <c:pt idx="338">
                  <c:v>3.4</c:v>
                </c:pt>
                <c:pt idx="339">
                  <c:v>3.4</c:v>
                </c:pt>
                <c:pt idx="340">
                  <c:v>3.4</c:v>
                </c:pt>
                <c:pt idx="341">
                  <c:v>3.4</c:v>
                </c:pt>
                <c:pt idx="342">
                  <c:v>3.3</c:v>
                </c:pt>
                <c:pt idx="343">
                  <c:v>3.2</c:v>
                </c:pt>
                <c:pt idx="344">
                  <c:v>3.3</c:v>
                </c:pt>
                <c:pt idx="345">
                  <c:v>3.3</c:v>
                </c:pt>
                <c:pt idx="346">
                  <c:v>3.3</c:v>
                </c:pt>
                <c:pt idx="347">
                  <c:v>3.3</c:v>
                </c:pt>
                <c:pt idx="348">
                  <c:v>3.3</c:v>
                </c:pt>
                <c:pt idx="349">
                  <c:v>3.1</c:v>
                </c:pt>
                <c:pt idx="350">
                  <c:v>3.2</c:v>
                </c:pt>
                <c:pt idx="351">
                  <c:v>3.2</c:v>
                </c:pt>
                <c:pt idx="352">
                  <c:v>3.3</c:v>
                </c:pt>
                <c:pt idx="353">
                  <c:v>3.3</c:v>
                </c:pt>
                <c:pt idx="354">
                  <c:v>3.3</c:v>
                </c:pt>
                <c:pt idx="355">
                  <c:v>3.3</c:v>
                </c:pt>
                <c:pt idx="356">
                  <c:v>3.3</c:v>
                </c:pt>
                <c:pt idx="357">
                  <c:v>3.6</c:v>
                </c:pt>
                <c:pt idx="358">
                  <c:v>3.4</c:v>
                </c:pt>
                <c:pt idx="359">
                  <c:v>3.3</c:v>
                </c:pt>
                <c:pt idx="360">
                  <c:v>3.4</c:v>
                </c:pt>
                <c:pt idx="361">
                  <c:v>3.3</c:v>
                </c:pt>
                <c:pt idx="362">
                  <c:v>3.4</c:v>
                </c:pt>
                <c:pt idx="363">
                  <c:v>3.3</c:v>
                </c:pt>
                <c:pt idx="364">
                  <c:v>3.4</c:v>
                </c:pt>
                <c:pt idx="365">
                  <c:v>3.4</c:v>
                </c:pt>
                <c:pt idx="366">
                  <c:v>3.4</c:v>
                </c:pt>
                <c:pt idx="367">
                  <c:v>3.4</c:v>
                </c:pt>
                <c:pt idx="368">
                  <c:v>3.4</c:v>
                </c:pt>
                <c:pt idx="369">
                  <c:v>3.5</c:v>
                </c:pt>
                <c:pt idx="370">
                  <c:v>3.5</c:v>
                </c:pt>
                <c:pt idx="371">
                  <c:v>3.7</c:v>
                </c:pt>
                <c:pt idx="372">
                  <c:v>3.7</c:v>
                </c:pt>
                <c:pt idx="373">
                  <c:v>3.3</c:v>
                </c:pt>
                <c:pt idx="374">
                  <c:v>3.7</c:v>
                </c:pt>
                <c:pt idx="375">
                  <c:v>3.6</c:v>
                </c:pt>
                <c:pt idx="376">
                  <c:v>3.7</c:v>
                </c:pt>
                <c:pt idx="377">
                  <c:v>3.7</c:v>
                </c:pt>
                <c:pt idx="378">
                  <c:v>3.6</c:v>
                </c:pt>
                <c:pt idx="379">
                  <c:v>3.8</c:v>
                </c:pt>
                <c:pt idx="380">
                  <c:v>3.8</c:v>
                </c:pt>
                <c:pt idx="381">
                  <c:v>3.9</c:v>
                </c:pt>
                <c:pt idx="382">
                  <c:v>3.9</c:v>
                </c:pt>
                <c:pt idx="383">
                  <c:v>3.7</c:v>
                </c:pt>
                <c:pt idx="384">
                  <c:v>3.7</c:v>
                </c:pt>
                <c:pt idx="385">
                  <c:v>3.9</c:v>
                </c:pt>
                <c:pt idx="386">
                  <c:v>3.9</c:v>
                </c:pt>
                <c:pt idx="387">
                  <c:v>3.9</c:v>
                </c:pt>
                <c:pt idx="388">
                  <c:v>3.8</c:v>
                </c:pt>
                <c:pt idx="389">
                  <c:v>3.7</c:v>
                </c:pt>
                <c:pt idx="390">
                  <c:v>3.8</c:v>
                </c:pt>
                <c:pt idx="391">
                  <c:v>3.9</c:v>
                </c:pt>
                <c:pt idx="392">
                  <c:v>3.9</c:v>
                </c:pt>
                <c:pt idx="393">
                  <c:v>3.8</c:v>
                </c:pt>
                <c:pt idx="394">
                  <c:v>3.9</c:v>
                </c:pt>
                <c:pt idx="395">
                  <c:v>3.9</c:v>
                </c:pt>
                <c:pt idx="396">
                  <c:v>4</c:v>
                </c:pt>
                <c:pt idx="397">
                  <c:v>3.9</c:v>
                </c:pt>
                <c:pt idx="398">
                  <c:v>3.7</c:v>
                </c:pt>
                <c:pt idx="399">
                  <c:v>3.7</c:v>
                </c:pt>
                <c:pt idx="400">
                  <c:v>3.8</c:v>
                </c:pt>
                <c:pt idx="401">
                  <c:v>3.7</c:v>
                </c:pt>
                <c:pt idx="402">
                  <c:v>3.7</c:v>
                </c:pt>
                <c:pt idx="403">
                  <c:v>3.7</c:v>
                </c:pt>
                <c:pt idx="404">
                  <c:v>3.6</c:v>
                </c:pt>
                <c:pt idx="405">
                  <c:v>3.5</c:v>
                </c:pt>
                <c:pt idx="406">
                  <c:v>3.9</c:v>
                </c:pt>
                <c:pt idx="407">
                  <c:v>4</c:v>
                </c:pt>
                <c:pt idx="408">
                  <c:v>4</c:v>
                </c:pt>
                <c:pt idx="409">
                  <c:v>3.7</c:v>
                </c:pt>
                <c:pt idx="410">
                  <c:v>4</c:v>
                </c:pt>
                <c:pt idx="411">
                  <c:v>4</c:v>
                </c:pt>
                <c:pt idx="412">
                  <c:v>3.9</c:v>
                </c:pt>
                <c:pt idx="413">
                  <c:v>3.9</c:v>
                </c:pt>
                <c:pt idx="414">
                  <c:v>3.9</c:v>
                </c:pt>
                <c:pt idx="415">
                  <c:v>3.8</c:v>
                </c:pt>
                <c:pt idx="416">
                  <c:v>3.7</c:v>
                </c:pt>
                <c:pt idx="417">
                  <c:v>3.7</c:v>
                </c:pt>
                <c:pt idx="418">
                  <c:v>3.7</c:v>
                </c:pt>
                <c:pt idx="419">
                  <c:v>3.7</c:v>
                </c:pt>
                <c:pt idx="420">
                  <c:v>3.6</c:v>
                </c:pt>
                <c:pt idx="421">
                  <c:v>3.5</c:v>
                </c:pt>
                <c:pt idx="422">
                  <c:v>3.5</c:v>
                </c:pt>
                <c:pt idx="423">
                  <c:v>3.8</c:v>
                </c:pt>
                <c:pt idx="424">
                  <c:v>4</c:v>
                </c:pt>
                <c:pt idx="425">
                  <c:v>3.9</c:v>
                </c:pt>
                <c:pt idx="426">
                  <c:v>4</c:v>
                </c:pt>
                <c:pt idx="427">
                  <c:v>3.9</c:v>
                </c:pt>
                <c:pt idx="428">
                  <c:v>4</c:v>
                </c:pt>
                <c:pt idx="429">
                  <c:v>3.9</c:v>
                </c:pt>
                <c:pt idx="430">
                  <c:v>3.9</c:v>
                </c:pt>
                <c:pt idx="431">
                  <c:v>4</c:v>
                </c:pt>
                <c:pt idx="432">
                  <c:v>4</c:v>
                </c:pt>
                <c:pt idx="433">
                  <c:v>4.2</c:v>
                </c:pt>
                <c:pt idx="434">
                  <c:v>4.2</c:v>
                </c:pt>
                <c:pt idx="435">
                  <c:v>4.0999999999999996</c:v>
                </c:pt>
                <c:pt idx="436">
                  <c:v>4.0999999999999996</c:v>
                </c:pt>
                <c:pt idx="437">
                  <c:v>4.0999999999999996</c:v>
                </c:pt>
                <c:pt idx="438">
                  <c:v>4</c:v>
                </c:pt>
                <c:pt idx="439">
                  <c:v>4.2</c:v>
                </c:pt>
                <c:pt idx="440">
                  <c:v>4.0999999999999996</c:v>
                </c:pt>
                <c:pt idx="441">
                  <c:v>4.0999999999999996</c:v>
                </c:pt>
                <c:pt idx="442">
                  <c:v>4.3</c:v>
                </c:pt>
                <c:pt idx="443">
                  <c:v>4.4000000000000004</c:v>
                </c:pt>
                <c:pt idx="444">
                  <c:v>4.2</c:v>
                </c:pt>
                <c:pt idx="445">
                  <c:v>4.7</c:v>
                </c:pt>
                <c:pt idx="446">
                  <c:v>4.4000000000000004</c:v>
                </c:pt>
                <c:pt idx="447">
                  <c:v>4.3</c:v>
                </c:pt>
                <c:pt idx="448">
                  <c:v>4.4000000000000004</c:v>
                </c:pt>
                <c:pt idx="449">
                  <c:v>4.4000000000000004</c:v>
                </c:pt>
                <c:pt idx="450">
                  <c:v>4.5999999999999996</c:v>
                </c:pt>
                <c:pt idx="451">
                  <c:v>4.5</c:v>
                </c:pt>
                <c:pt idx="452">
                  <c:v>4.7</c:v>
                </c:pt>
                <c:pt idx="453">
                  <c:v>4.7</c:v>
                </c:pt>
                <c:pt idx="454">
                  <c:v>4.7</c:v>
                </c:pt>
                <c:pt idx="455">
                  <c:v>4.7</c:v>
                </c:pt>
                <c:pt idx="456">
                  <c:v>4.9000000000000004</c:v>
                </c:pt>
                <c:pt idx="457">
                  <c:v>5</c:v>
                </c:pt>
                <c:pt idx="458">
                  <c:v>4.9000000000000004</c:v>
                </c:pt>
                <c:pt idx="459">
                  <c:v>5</c:v>
                </c:pt>
                <c:pt idx="460">
                  <c:v>5</c:v>
                </c:pt>
                <c:pt idx="461">
                  <c:v>5</c:v>
                </c:pt>
                <c:pt idx="462">
                  <c:v>4.9000000000000004</c:v>
                </c:pt>
                <c:pt idx="463">
                  <c:v>5</c:v>
                </c:pt>
                <c:pt idx="464">
                  <c:v>5</c:v>
                </c:pt>
                <c:pt idx="465">
                  <c:v>5</c:v>
                </c:pt>
                <c:pt idx="466">
                  <c:v>5.0999999999999996</c:v>
                </c:pt>
                <c:pt idx="467">
                  <c:v>5.0999999999999996</c:v>
                </c:pt>
                <c:pt idx="468">
                  <c:v>4.9000000000000004</c:v>
                </c:pt>
                <c:pt idx="469">
                  <c:v>4.4000000000000004</c:v>
                </c:pt>
                <c:pt idx="470">
                  <c:v>4.5999999999999996</c:v>
                </c:pt>
                <c:pt idx="471">
                  <c:v>4.5999999999999996</c:v>
                </c:pt>
                <c:pt idx="472">
                  <c:v>4.5999999999999996</c:v>
                </c:pt>
                <c:pt idx="473">
                  <c:v>4.7</c:v>
                </c:pt>
                <c:pt idx="474">
                  <c:v>4.7</c:v>
                </c:pt>
                <c:pt idx="475">
                  <c:v>4.7</c:v>
                </c:pt>
                <c:pt idx="476">
                  <c:v>4.5999999999999996</c:v>
                </c:pt>
                <c:pt idx="477">
                  <c:v>4.5999999999999996</c:v>
                </c:pt>
                <c:pt idx="478">
                  <c:v>4.5</c:v>
                </c:pt>
                <c:pt idx="479">
                  <c:v>4.7</c:v>
                </c:pt>
                <c:pt idx="480">
                  <c:v>4.5</c:v>
                </c:pt>
                <c:pt idx="481">
                  <c:v>4.7</c:v>
                </c:pt>
                <c:pt idx="482">
                  <c:v>4.8</c:v>
                </c:pt>
                <c:pt idx="483">
                  <c:v>4.8</c:v>
                </c:pt>
                <c:pt idx="484">
                  <c:v>4.8</c:v>
                </c:pt>
                <c:pt idx="485">
                  <c:v>4.9000000000000004</c:v>
                </c:pt>
                <c:pt idx="486">
                  <c:v>4.9000000000000004</c:v>
                </c:pt>
                <c:pt idx="487">
                  <c:v>4.9000000000000004</c:v>
                </c:pt>
                <c:pt idx="488">
                  <c:v>4.9000000000000004</c:v>
                </c:pt>
                <c:pt idx="489">
                  <c:v>5</c:v>
                </c:pt>
                <c:pt idx="490">
                  <c:v>5</c:v>
                </c:pt>
                <c:pt idx="491">
                  <c:v>5.0999999999999996</c:v>
                </c:pt>
                <c:pt idx="492">
                  <c:v>5.2</c:v>
                </c:pt>
                <c:pt idx="493">
                  <c:v>5.0999999999999996</c:v>
                </c:pt>
                <c:pt idx="494">
                  <c:v>5.0999999999999996</c:v>
                </c:pt>
                <c:pt idx="495">
                  <c:v>5</c:v>
                </c:pt>
                <c:pt idx="496">
                  <c:v>5</c:v>
                </c:pt>
                <c:pt idx="497">
                  <c:v>5.0999999999999996</c:v>
                </c:pt>
                <c:pt idx="498">
                  <c:v>5.0999999999999996</c:v>
                </c:pt>
                <c:pt idx="499">
                  <c:v>5.2</c:v>
                </c:pt>
                <c:pt idx="500">
                  <c:v>5.2</c:v>
                </c:pt>
                <c:pt idx="501">
                  <c:v>5.3</c:v>
                </c:pt>
                <c:pt idx="502">
                  <c:v>5.2</c:v>
                </c:pt>
                <c:pt idx="503">
                  <c:v>5.0999999999999996</c:v>
                </c:pt>
                <c:pt idx="504">
                  <c:v>5.0999999999999996</c:v>
                </c:pt>
                <c:pt idx="505">
                  <c:v>4.9000000000000004</c:v>
                </c:pt>
                <c:pt idx="506">
                  <c:v>5</c:v>
                </c:pt>
                <c:pt idx="507">
                  <c:v>4.8</c:v>
                </c:pt>
                <c:pt idx="508">
                  <c:v>4.9000000000000004</c:v>
                </c:pt>
                <c:pt idx="509">
                  <c:v>4.7</c:v>
                </c:pt>
                <c:pt idx="510">
                  <c:v>4.7</c:v>
                </c:pt>
                <c:pt idx="511">
                  <c:v>4.8</c:v>
                </c:pt>
                <c:pt idx="512">
                  <c:v>4.8</c:v>
                </c:pt>
                <c:pt idx="513">
                  <c:v>4.8</c:v>
                </c:pt>
                <c:pt idx="514">
                  <c:v>4.8</c:v>
                </c:pt>
                <c:pt idx="515">
                  <c:v>4.8</c:v>
                </c:pt>
                <c:pt idx="516">
                  <c:v>4.8</c:v>
                </c:pt>
                <c:pt idx="517">
                  <c:v>4.8</c:v>
                </c:pt>
                <c:pt idx="518">
                  <c:v>4.8</c:v>
                </c:pt>
                <c:pt idx="519">
                  <c:v>4.9000000000000004</c:v>
                </c:pt>
                <c:pt idx="520">
                  <c:v>4.8</c:v>
                </c:pt>
                <c:pt idx="521">
                  <c:v>4.9000000000000004</c:v>
                </c:pt>
                <c:pt idx="522">
                  <c:v>4.9000000000000004</c:v>
                </c:pt>
                <c:pt idx="523">
                  <c:v>4.9000000000000004</c:v>
                </c:pt>
                <c:pt idx="524">
                  <c:v>4.9000000000000004</c:v>
                </c:pt>
                <c:pt idx="525">
                  <c:v>4.9000000000000004</c:v>
                </c:pt>
                <c:pt idx="526">
                  <c:v>4.9000000000000004</c:v>
                </c:pt>
                <c:pt idx="527">
                  <c:v>5</c:v>
                </c:pt>
                <c:pt idx="528">
                  <c:v>4.7</c:v>
                </c:pt>
                <c:pt idx="529">
                  <c:v>4.8</c:v>
                </c:pt>
                <c:pt idx="530">
                  <c:v>4.7</c:v>
                </c:pt>
                <c:pt idx="531">
                  <c:v>4.7</c:v>
                </c:pt>
                <c:pt idx="532">
                  <c:v>4.7</c:v>
                </c:pt>
                <c:pt idx="533">
                  <c:v>4.5999999999999996</c:v>
                </c:pt>
                <c:pt idx="534">
                  <c:v>4.5999999999999996</c:v>
                </c:pt>
                <c:pt idx="535">
                  <c:v>4.5999999999999996</c:v>
                </c:pt>
                <c:pt idx="536">
                  <c:v>4.5</c:v>
                </c:pt>
                <c:pt idx="537">
                  <c:v>4.2</c:v>
                </c:pt>
                <c:pt idx="538">
                  <c:v>4.2</c:v>
                </c:pt>
                <c:pt idx="539">
                  <c:v>4.0999999999999996</c:v>
                </c:pt>
                <c:pt idx="540">
                  <c:v>4.0999999999999996</c:v>
                </c:pt>
                <c:pt idx="541">
                  <c:v>4.0999999999999996</c:v>
                </c:pt>
                <c:pt idx="542">
                  <c:v>4</c:v>
                </c:pt>
                <c:pt idx="543">
                  <c:v>4.0999999999999996</c:v>
                </c:pt>
                <c:pt idx="544">
                  <c:v>4.2</c:v>
                </c:pt>
                <c:pt idx="545">
                  <c:v>4</c:v>
                </c:pt>
                <c:pt idx="546">
                  <c:v>3.9</c:v>
                </c:pt>
                <c:pt idx="547">
                  <c:v>3.8</c:v>
                </c:pt>
                <c:pt idx="548">
                  <c:v>3.8</c:v>
                </c:pt>
                <c:pt idx="549">
                  <c:v>3.8</c:v>
                </c:pt>
                <c:pt idx="550">
                  <c:v>3.9</c:v>
                </c:pt>
                <c:pt idx="551">
                  <c:v>3.9</c:v>
                </c:pt>
                <c:pt idx="552">
                  <c:v>4.0999999999999996</c:v>
                </c:pt>
                <c:pt idx="553">
                  <c:v>4.2</c:v>
                </c:pt>
                <c:pt idx="554">
                  <c:v>4.2</c:v>
                </c:pt>
                <c:pt idx="555">
                  <c:v>4.3</c:v>
                </c:pt>
                <c:pt idx="556">
                  <c:v>4.3</c:v>
                </c:pt>
                <c:pt idx="557">
                  <c:v>4.3</c:v>
                </c:pt>
                <c:pt idx="558">
                  <c:v>4.2</c:v>
                </c:pt>
                <c:pt idx="559">
                  <c:v>4.2</c:v>
                </c:pt>
                <c:pt idx="560">
                  <c:v>4.2</c:v>
                </c:pt>
                <c:pt idx="561">
                  <c:v>4.3</c:v>
                </c:pt>
                <c:pt idx="562">
                  <c:v>4.3</c:v>
                </c:pt>
                <c:pt idx="563">
                  <c:v>4.2</c:v>
                </c:pt>
                <c:pt idx="564">
                  <c:v>4.0999999999999996</c:v>
                </c:pt>
                <c:pt idx="565">
                  <c:v>4.0999999999999996</c:v>
                </c:pt>
                <c:pt idx="566">
                  <c:v>4</c:v>
                </c:pt>
                <c:pt idx="567">
                  <c:v>4.0999999999999996</c:v>
                </c:pt>
                <c:pt idx="568">
                  <c:v>4</c:v>
                </c:pt>
                <c:pt idx="569">
                  <c:v>4.0999999999999996</c:v>
                </c:pt>
                <c:pt idx="570">
                  <c:v>4.2</c:v>
                </c:pt>
                <c:pt idx="571">
                  <c:v>4.3</c:v>
                </c:pt>
                <c:pt idx="572">
                  <c:v>4.5</c:v>
                </c:pt>
                <c:pt idx="573">
                  <c:v>4.5</c:v>
                </c:pt>
                <c:pt idx="574">
                  <c:v>4.5</c:v>
                </c:pt>
                <c:pt idx="575">
                  <c:v>4.5</c:v>
                </c:pt>
                <c:pt idx="576">
                  <c:v>4.5999999999999996</c:v>
                </c:pt>
                <c:pt idx="577">
                  <c:v>4.5</c:v>
                </c:pt>
                <c:pt idx="578">
                  <c:v>4.5999999999999996</c:v>
                </c:pt>
                <c:pt idx="579">
                  <c:v>4.5999999999999996</c:v>
                </c:pt>
                <c:pt idx="580">
                  <c:v>4.5999999999999996</c:v>
                </c:pt>
                <c:pt idx="581">
                  <c:v>4.5999999999999996</c:v>
                </c:pt>
                <c:pt idx="582">
                  <c:v>4.5999999999999996</c:v>
                </c:pt>
                <c:pt idx="583">
                  <c:v>4.5999999999999996</c:v>
                </c:pt>
                <c:pt idx="584">
                  <c:v>4.5</c:v>
                </c:pt>
                <c:pt idx="585">
                  <c:v>4.5</c:v>
                </c:pt>
                <c:pt idx="586">
                  <c:v>4.5</c:v>
                </c:pt>
                <c:pt idx="587">
                  <c:v>4.5999999999999996</c:v>
                </c:pt>
                <c:pt idx="588">
                  <c:v>4.4000000000000004</c:v>
                </c:pt>
                <c:pt idx="589">
                  <c:v>4.4000000000000004</c:v>
                </c:pt>
                <c:pt idx="590">
                  <c:v>4.4000000000000004</c:v>
                </c:pt>
                <c:pt idx="591">
                  <c:v>4.4000000000000004</c:v>
                </c:pt>
                <c:pt idx="592">
                  <c:v>4.5</c:v>
                </c:pt>
                <c:pt idx="593">
                  <c:v>4.5</c:v>
                </c:pt>
                <c:pt idx="594">
                  <c:v>4.5</c:v>
                </c:pt>
                <c:pt idx="595">
                  <c:v>4.5999999999999996</c:v>
                </c:pt>
                <c:pt idx="596">
                  <c:v>4.5999999999999996</c:v>
                </c:pt>
                <c:pt idx="597">
                  <c:v>4.5</c:v>
                </c:pt>
                <c:pt idx="598">
                  <c:v>4.5</c:v>
                </c:pt>
                <c:pt idx="599">
                  <c:v>4.5999999999999996</c:v>
                </c:pt>
                <c:pt idx="600">
                  <c:v>4.5</c:v>
                </c:pt>
                <c:pt idx="601">
                  <c:v>4.5</c:v>
                </c:pt>
                <c:pt idx="602">
                  <c:v>4.5</c:v>
                </c:pt>
                <c:pt idx="603">
                  <c:v>4.5</c:v>
                </c:pt>
                <c:pt idx="604">
                  <c:v>4.5</c:v>
                </c:pt>
                <c:pt idx="605">
                  <c:v>4.4000000000000004</c:v>
                </c:pt>
                <c:pt idx="606">
                  <c:v>4.2</c:v>
                </c:pt>
                <c:pt idx="607">
                  <c:v>4.2</c:v>
                </c:pt>
                <c:pt idx="608">
                  <c:v>4.0999999999999996</c:v>
                </c:pt>
                <c:pt idx="609">
                  <c:v>4.2</c:v>
                </c:pt>
                <c:pt idx="610">
                  <c:v>4.2</c:v>
                </c:pt>
                <c:pt idx="611">
                  <c:v>4.2</c:v>
                </c:pt>
                <c:pt idx="612">
                  <c:v>4.3</c:v>
                </c:pt>
                <c:pt idx="613">
                  <c:v>4.2</c:v>
                </c:pt>
                <c:pt idx="614">
                  <c:v>4.2</c:v>
                </c:pt>
                <c:pt idx="615">
                  <c:v>4.4000000000000004</c:v>
                </c:pt>
                <c:pt idx="616">
                  <c:v>4.0999999999999996</c:v>
                </c:pt>
                <c:pt idx="617">
                  <c:v>4.0999999999999996</c:v>
                </c:pt>
                <c:pt idx="618">
                  <c:v>4.0999999999999996</c:v>
                </c:pt>
                <c:pt idx="619">
                  <c:v>4.0999999999999996</c:v>
                </c:pt>
                <c:pt idx="620">
                  <c:v>4.0999999999999996</c:v>
                </c:pt>
                <c:pt idx="621">
                  <c:v>4</c:v>
                </c:pt>
                <c:pt idx="622">
                  <c:v>4.0999999999999996</c:v>
                </c:pt>
                <c:pt idx="623">
                  <c:v>4.0999999999999996</c:v>
                </c:pt>
                <c:pt idx="624">
                  <c:v>4.0999999999999996</c:v>
                </c:pt>
                <c:pt idx="625">
                  <c:v>4</c:v>
                </c:pt>
                <c:pt idx="626">
                  <c:v>4</c:v>
                </c:pt>
                <c:pt idx="627">
                  <c:v>3.9</c:v>
                </c:pt>
                <c:pt idx="628">
                  <c:v>3.7</c:v>
                </c:pt>
                <c:pt idx="629">
                  <c:v>3.6</c:v>
                </c:pt>
                <c:pt idx="630">
                  <c:v>3.5</c:v>
                </c:pt>
                <c:pt idx="631">
                  <c:v>3.4</c:v>
                </c:pt>
                <c:pt idx="632">
                  <c:v>3.2</c:v>
                </c:pt>
                <c:pt idx="633">
                  <c:v>2.9</c:v>
                </c:pt>
                <c:pt idx="634">
                  <c:v>2.8</c:v>
                </c:pt>
                <c:pt idx="635">
                  <c:v>2.7</c:v>
                </c:pt>
                <c:pt idx="636">
                  <c:v>2.6</c:v>
                </c:pt>
                <c:pt idx="637">
                  <c:v>2.7</c:v>
                </c:pt>
                <c:pt idx="638">
                  <c:v>2.7</c:v>
                </c:pt>
                <c:pt idx="639">
                  <c:v>2.8</c:v>
                </c:pt>
                <c:pt idx="640">
                  <c:v>3</c:v>
                </c:pt>
                <c:pt idx="641">
                  <c:v>3</c:v>
                </c:pt>
                <c:pt idx="642">
                  <c:v>3.1</c:v>
                </c:pt>
                <c:pt idx="643">
                  <c:v>3.2</c:v>
                </c:pt>
                <c:pt idx="644">
                  <c:v>3.4</c:v>
                </c:pt>
                <c:pt idx="645">
                  <c:v>3.5</c:v>
                </c:pt>
                <c:pt idx="646">
                  <c:v>3.6</c:v>
                </c:pt>
                <c:pt idx="647">
                  <c:v>3.4</c:v>
                </c:pt>
                <c:pt idx="648">
                  <c:v>3.6</c:v>
                </c:pt>
                <c:pt idx="649">
                  <c:v>3.8</c:v>
                </c:pt>
                <c:pt idx="650">
                  <c:v>3.9</c:v>
                </c:pt>
                <c:pt idx="651">
                  <c:v>3.9</c:v>
                </c:pt>
                <c:pt idx="652">
                  <c:v>3.8</c:v>
                </c:pt>
                <c:pt idx="653">
                  <c:v>3.9</c:v>
                </c:pt>
                <c:pt idx="654">
                  <c:v>3.9</c:v>
                </c:pt>
                <c:pt idx="655">
                  <c:v>3.9</c:v>
                </c:pt>
                <c:pt idx="656">
                  <c:v>4</c:v>
                </c:pt>
                <c:pt idx="657">
                  <c:v>4</c:v>
                </c:pt>
                <c:pt idx="658">
                  <c:v>4.0999999999999996</c:v>
                </c:pt>
                <c:pt idx="659">
                  <c:v>4.2</c:v>
                </c:pt>
                <c:pt idx="660">
                  <c:v>4.2</c:v>
                </c:pt>
                <c:pt idx="661">
                  <c:v>4.0999999999999996</c:v>
                </c:pt>
                <c:pt idx="662">
                  <c:v>4.0999999999999996</c:v>
                </c:pt>
                <c:pt idx="663">
                  <c:v>4</c:v>
                </c:pt>
                <c:pt idx="664">
                  <c:v>4.0999999999999996</c:v>
                </c:pt>
                <c:pt idx="665">
                  <c:v>4.0999999999999996</c:v>
                </c:pt>
                <c:pt idx="666">
                  <c:v>4</c:v>
                </c:pt>
                <c:pt idx="667">
                  <c:v>4.0999999999999996</c:v>
                </c:pt>
                <c:pt idx="668">
                  <c:v>4.0999999999999996</c:v>
                </c:pt>
                <c:pt idx="669">
                  <c:v>4.0999999999999996</c:v>
                </c:pt>
                <c:pt idx="670">
                  <c:v>4.2</c:v>
                </c:pt>
                <c:pt idx="671">
                  <c:v>4.2</c:v>
                </c:pt>
                <c:pt idx="672">
                  <c:v>4.2</c:v>
                </c:pt>
                <c:pt idx="673">
                  <c:v>4.2</c:v>
                </c:pt>
                <c:pt idx="674">
                  <c:v>4.0999999999999996</c:v>
                </c:pt>
                <c:pt idx="675">
                  <c:v>4.0999999999999996</c:v>
                </c:pt>
                <c:pt idx="676">
                  <c:v>4.2</c:v>
                </c:pt>
                <c:pt idx="677">
                  <c:v>4.0999999999999996</c:v>
                </c:pt>
                <c:pt idx="678">
                  <c:v>4.2</c:v>
                </c:pt>
                <c:pt idx="679">
                  <c:v>4.0999999999999996</c:v>
                </c:pt>
              </c:numCache>
            </c:numRef>
          </c:val>
          <c:smooth val="1"/>
        </c:ser>
        <c:ser>
          <c:idx val="2"/>
          <c:order val="2"/>
          <c:tx>
            <c:strRef>
              <c:f>Sheet1!$G$1</c:f>
              <c:strCache>
                <c:ptCount val="1"/>
                <c:pt idx="0">
                  <c:v>周平均小时工资同比增速(左轴, 单位:%)</c:v>
                </c:pt>
              </c:strCache>
            </c:strRef>
          </c:tx>
          <c:spPr>
            <a:ln w="38100">
              <a:solidFill>
                <a:srgbClr val="0000FF"/>
              </a:solidFill>
              <a:prstDash val="solid"/>
            </a:ln>
          </c:spPr>
          <c:marker>
            <c:symbol val="none"/>
          </c:marker>
          <c:cat>
            <c:numRef>
              <c:f>Sheet1!$A$2:$A$681</c:f>
              <c:numCache>
                <c:formatCode>yyyy/m/d</c:formatCode>
                <c:ptCount val="680"/>
                <c:pt idx="0">
                  <c:v>20545</c:v>
                </c:pt>
                <c:pt idx="1">
                  <c:v>20575</c:v>
                </c:pt>
                <c:pt idx="2">
                  <c:v>20606</c:v>
                </c:pt>
                <c:pt idx="3">
                  <c:v>20636</c:v>
                </c:pt>
                <c:pt idx="4">
                  <c:v>20667</c:v>
                </c:pt>
                <c:pt idx="5">
                  <c:v>20698</c:v>
                </c:pt>
                <c:pt idx="6">
                  <c:v>20728</c:v>
                </c:pt>
                <c:pt idx="7">
                  <c:v>20759</c:v>
                </c:pt>
                <c:pt idx="8">
                  <c:v>20789</c:v>
                </c:pt>
                <c:pt idx="9">
                  <c:v>20820</c:v>
                </c:pt>
                <c:pt idx="10">
                  <c:v>20851</c:v>
                </c:pt>
                <c:pt idx="11">
                  <c:v>20879</c:v>
                </c:pt>
                <c:pt idx="12">
                  <c:v>20910</c:v>
                </c:pt>
                <c:pt idx="13">
                  <c:v>20940</c:v>
                </c:pt>
                <c:pt idx="14">
                  <c:v>20971</c:v>
                </c:pt>
                <c:pt idx="15">
                  <c:v>21001</c:v>
                </c:pt>
                <c:pt idx="16">
                  <c:v>21032</c:v>
                </c:pt>
                <c:pt idx="17">
                  <c:v>21063</c:v>
                </c:pt>
                <c:pt idx="18">
                  <c:v>21093</c:v>
                </c:pt>
                <c:pt idx="19">
                  <c:v>21124</c:v>
                </c:pt>
                <c:pt idx="20">
                  <c:v>21154</c:v>
                </c:pt>
                <c:pt idx="21">
                  <c:v>21185</c:v>
                </c:pt>
                <c:pt idx="22">
                  <c:v>21216</c:v>
                </c:pt>
                <c:pt idx="23">
                  <c:v>21244</c:v>
                </c:pt>
                <c:pt idx="24">
                  <c:v>21275</c:v>
                </c:pt>
                <c:pt idx="25">
                  <c:v>21305</c:v>
                </c:pt>
                <c:pt idx="26">
                  <c:v>21336</c:v>
                </c:pt>
                <c:pt idx="27">
                  <c:v>21366</c:v>
                </c:pt>
                <c:pt idx="28">
                  <c:v>21397</c:v>
                </c:pt>
                <c:pt idx="29">
                  <c:v>21428</c:v>
                </c:pt>
                <c:pt idx="30">
                  <c:v>21458</c:v>
                </c:pt>
                <c:pt idx="31">
                  <c:v>21489</c:v>
                </c:pt>
                <c:pt idx="32">
                  <c:v>21519</c:v>
                </c:pt>
                <c:pt idx="33">
                  <c:v>21550</c:v>
                </c:pt>
                <c:pt idx="34">
                  <c:v>21581</c:v>
                </c:pt>
                <c:pt idx="35">
                  <c:v>21609</c:v>
                </c:pt>
                <c:pt idx="36">
                  <c:v>21640</c:v>
                </c:pt>
                <c:pt idx="37">
                  <c:v>21670</c:v>
                </c:pt>
                <c:pt idx="38">
                  <c:v>21701</c:v>
                </c:pt>
                <c:pt idx="39">
                  <c:v>21731</c:v>
                </c:pt>
                <c:pt idx="40">
                  <c:v>21762</c:v>
                </c:pt>
                <c:pt idx="41">
                  <c:v>21793</c:v>
                </c:pt>
                <c:pt idx="42">
                  <c:v>21823</c:v>
                </c:pt>
                <c:pt idx="43">
                  <c:v>21854</c:v>
                </c:pt>
                <c:pt idx="44">
                  <c:v>21884</c:v>
                </c:pt>
                <c:pt idx="45">
                  <c:v>21915</c:v>
                </c:pt>
                <c:pt idx="46">
                  <c:v>21946</c:v>
                </c:pt>
                <c:pt idx="47">
                  <c:v>21975</c:v>
                </c:pt>
                <c:pt idx="48">
                  <c:v>22006</c:v>
                </c:pt>
                <c:pt idx="49">
                  <c:v>22036</c:v>
                </c:pt>
                <c:pt idx="50">
                  <c:v>22067</c:v>
                </c:pt>
                <c:pt idx="51">
                  <c:v>22097</c:v>
                </c:pt>
                <c:pt idx="52">
                  <c:v>22128</c:v>
                </c:pt>
                <c:pt idx="53">
                  <c:v>22159</c:v>
                </c:pt>
                <c:pt idx="54">
                  <c:v>22189</c:v>
                </c:pt>
                <c:pt idx="55">
                  <c:v>22220</c:v>
                </c:pt>
                <c:pt idx="56">
                  <c:v>22250</c:v>
                </c:pt>
                <c:pt idx="57">
                  <c:v>22281</c:v>
                </c:pt>
                <c:pt idx="58">
                  <c:v>22312</c:v>
                </c:pt>
                <c:pt idx="59">
                  <c:v>22340</c:v>
                </c:pt>
                <c:pt idx="60">
                  <c:v>22371</c:v>
                </c:pt>
                <c:pt idx="61">
                  <c:v>22401</c:v>
                </c:pt>
                <c:pt idx="62">
                  <c:v>22432</c:v>
                </c:pt>
                <c:pt idx="63">
                  <c:v>22462</c:v>
                </c:pt>
                <c:pt idx="64">
                  <c:v>22493</c:v>
                </c:pt>
                <c:pt idx="65">
                  <c:v>22524</c:v>
                </c:pt>
                <c:pt idx="66">
                  <c:v>22554</c:v>
                </c:pt>
                <c:pt idx="67">
                  <c:v>22585</c:v>
                </c:pt>
                <c:pt idx="68">
                  <c:v>22615</c:v>
                </c:pt>
                <c:pt idx="69">
                  <c:v>22646</c:v>
                </c:pt>
                <c:pt idx="70">
                  <c:v>22677</c:v>
                </c:pt>
                <c:pt idx="71">
                  <c:v>22705</c:v>
                </c:pt>
                <c:pt idx="72">
                  <c:v>22736</c:v>
                </c:pt>
                <c:pt idx="73">
                  <c:v>22766</c:v>
                </c:pt>
                <c:pt idx="74">
                  <c:v>22797</c:v>
                </c:pt>
                <c:pt idx="75">
                  <c:v>22827</c:v>
                </c:pt>
                <c:pt idx="76">
                  <c:v>22858</c:v>
                </c:pt>
                <c:pt idx="77">
                  <c:v>22889</c:v>
                </c:pt>
                <c:pt idx="78">
                  <c:v>22919</c:v>
                </c:pt>
                <c:pt idx="79">
                  <c:v>22950</c:v>
                </c:pt>
                <c:pt idx="80">
                  <c:v>22980</c:v>
                </c:pt>
                <c:pt idx="81">
                  <c:v>23011</c:v>
                </c:pt>
                <c:pt idx="82">
                  <c:v>23042</c:v>
                </c:pt>
                <c:pt idx="83">
                  <c:v>23070</c:v>
                </c:pt>
                <c:pt idx="84">
                  <c:v>23101</c:v>
                </c:pt>
                <c:pt idx="85">
                  <c:v>23131</c:v>
                </c:pt>
                <c:pt idx="86">
                  <c:v>23162</c:v>
                </c:pt>
                <c:pt idx="87">
                  <c:v>23192</c:v>
                </c:pt>
                <c:pt idx="88">
                  <c:v>23223</c:v>
                </c:pt>
                <c:pt idx="89">
                  <c:v>23254</c:v>
                </c:pt>
                <c:pt idx="90">
                  <c:v>23284</c:v>
                </c:pt>
                <c:pt idx="91">
                  <c:v>23315</c:v>
                </c:pt>
                <c:pt idx="92">
                  <c:v>23345</c:v>
                </c:pt>
                <c:pt idx="93">
                  <c:v>23376</c:v>
                </c:pt>
                <c:pt idx="94">
                  <c:v>23407</c:v>
                </c:pt>
                <c:pt idx="95">
                  <c:v>23436</c:v>
                </c:pt>
                <c:pt idx="96">
                  <c:v>23467</c:v>
                </c:pt>
                <c:pt idx="97">
                  <c:v>23497</c:v>
                </c:pt>
                <c:pt idx="98">
                  <c:v>23528</c:v>
                </c:pt>
                <c:pt idx="99">
                  <c:v>23558</c:v>
                </c:pt>
                <c:pt idx="100">
                  <c:v>23589</c:v>
                </c:pt>
                <c:pt idx="101">
                  <c:v>23620</c:v>
                </c:pt>
                <c:pt idx="102">
                  <c:v>23650</c:v>
                </c:pt>
                <c:pt idx="103">
                  <c:v>23681</c:v>
                </c:pt>
                <c:pt idx="104">
                  <c:v>23711</c:v>
                </c:pt>
                <c:pt idx="105">
                  <c:v>23742</c:v>
                </c:pt>
                <c:pt idx="106">
                  <c:v>23773</c:v>
                </c:pt>
                <c:pt idx="107">
                  <c:v>23801</c:v>
                </c:pt>
                <c:pt idx="108">
                  <c:v>23832</c:v>
                </c:pt>
                <c:pt idx="109">
                  <c:v>23862</c:v>
                </c:pt>
                <c:pt idx="110">
                  <c:v>23893</c:v>
                </c:pt>
                <c:pt idx="111">
                  <c:v>23923</c:v>
                </c:pt>
                <c:pt idx="112">
                  <c:v>23954</c:v>
                </c:pt>
                <c:pt idx="113">
                  <c:v>23985</c:v>
                </c:pt>
                <c:pt idx="114">
                  <c:v>24015</c:v>
                </c:pt>
                <c:pt idx="115">
                  <c:v>24046</c:v>
                </c:pt>
                <c:pt idx="116">
                  <c:v>24076</c:v>
                </c:pt>
                <c:pt idx="117">
                  <c:v>24107</c:v>
                </c:pt>
                <c:pt idx="118">
                  <c:v>24138</c:v>
                </c:pt>
                <c:pt idx="119">
                  <c:v>24166</c:v>
                </c:pt>
                <c:pt idx="120">
                  <c:v>24197</c:v>
                </c:pt>
                <c:pt idx="121">
                  <c:v>24227</c:v>
                </c:pt>
                <c:pt idx="122">
                  <c:v>24258</c:v>
                </c:pt>
                <c:pt idx="123">
                  <c:v>24288</c:v>
                </c:pt>
                <c:pt idx="124">
                  <c:v>24319</c:v>
                </c:pt>
                <c:pt idx="125">
                  <c:v>24350</c:v>
                </c:pt>
                <c:pt idx="126">
                  <c:v>24380</c:v>
                </c:pt>
                <c:pt idx="127">
                  <c:v>24411</c:v>
                </c:pt>
                <c:pt idx="128">
                  <c:v>24441</c:v>
                </c:pt>
                <c:pt idx="129">
                  <c:v>24472</c:v>
                </c:pt>
                <c:pt idx="130">
                  <c:v>24503</c:v>
                </c:pt>
                <c:pt idx="131">
                  <c:v>24531</c:v>
                </c:pt>
                <c:pt idx="132">
                  <c:v>24562</c:v>
                </c:pt>
                <c:pt idx="133">
                  <c:v>24592</c:v>
                </c:pt>
                <c:pt idx="134">
                  <c:v>24623</c:v>
                </c:pt>
                <c:pt idx="135">
                  <c:v>24653</c:v>
                </c:pt>
                <c:pt idx="136">
                  <c:v>24684</c:v>
                </c:pt>
                <c:pt idx="137">
                  <c:v>24715</c:v>
                </c:pt>
                <c:pt idx="138">
                  <c:v>24745</c:v>
                </c:pt>
                <c:pt idx="139">
                  <c:v>24776</c:v>
                </c:pt>
                <c:pt idx="140">
                  <c:v>24806</c:v>
                </c:pt>
                <c:pt idx="141">
                  <c:v>24837</c:v>
                </c:pt>
                <c:pt idx="142">
                  <c:v>24868</c:v>
                </c:pt>
                <c:pt idx="143">
                  <c:v>24897</c:v>
                </c:pt>
                <c:pt idx="144">
                  <c:v>24928</c:v>
                </c:pt>
                <c:pt idx="145">
                  <c:v>24958</c:v>
                </c:pt>
                <c:pt idx="146">
                  <c:v>24989</c:v>
                </c:pt>
                <c:pt idx="147">
                  <c:v>25019</c:v>
                </c:pt>
                <c:pt idx="148">
                  <c:v>25050</c:v>
                </c:pt>
                <c:pt idx="149">
                  <c:v>25081</c:v>
                </c:pt>
                <c:pt idx="150">
                  <c:v>25111</c:v>
                </c:pt>
                <c:pt idx="151">
                  <c:v>25142</c:v>
                </c:pt>
                <c:pt idx="152">
                  <c:v>25172</c:v>
                </c:pt>
                <c:pt idx="153">
                  <c:v>25203</c:v>
                </c:pt>
                <c:pt idx="154">
                  <c:v>25234</c:v>
                </c:pt>
                <c:pt idx="155">
                  <c:v>25262</c:v>
                </c:pt>
                <c:pt idx="156">
                  <c:v>25293</c:v>
                </c:pt>
                <c:pt idx="157">
                  <c:v>25323</c:v>
                </c:pt>
                <c:pt idx="158">
                  <c:v>25354</c:v>
                </c:pt>
                <c:pt idx="159">
                  <c:v>25384</c:v>
                </c:pt>
                <c:pt idx="160">
                  <c:v>25415</c:v>
                </c:pt>
                <c:pt idx="161">
                  <c:v>25446</c:v>
                </c:pt>
                <c:pt idx="162">
                  <c:v>25476</c:v>
                </c:pt>
                <c:pt idx="163">
                  <c:v>25507</c:v>
                </c:pt>
                <c:pt idx="164">
                  <c:v>25537</c:v>
                </c:pt>
                <c:pt idx="165">
                  <c:v>25568</c:v>
                </c:pt>
                <c:pt idx="166">
                  <c:v>25599</c:v>
                </c:pt>
                <c:pt idx="167">
                  <c:v>25627</c:v>
                </c:pt>
                <c:pt idx="168">
                  <c:v>25658</c:v>
                </c:pt>
                <c:pt idx="169">
                  <c:v>25688</c:v>
                </c:pt>
                <c:pt idx="170">
                  <c:v>25719</c:v>
                </c:pt>
                <c:pt idx="171">
                  <c:v>25749</c:v>
                </c:pt>
                <c:pt idx="172">
                  <c:v>25780</c:v>
                </c:pt>
                <c:pt idx="173">
                  <c:v>25811</c:v>
                </c:pt>
                <c:pt idx="174">
                  <c:v>25841</c:v>
                </c:pt>
                <c:pt idx="175">
                  <c:v>25872</c:v>
                </c:pt>
                <c:pt idx="176">
                  <c:v>25902</c:v>
                </c:pt>
                <c:pt idx="177">
                  <c:v>25933</c:v>
                </c:pt>
                <c:pt idx="178">
                  <c:v>25964</c:v>
                </c:pt>
                <c:pt idx="179">
                  <c:v>25992</c:v>
                </c:pt>
                <c:pt idx="180">
                  <c:v>26023</c:v>
                </c:pt>
                <c:pt idx="181">
                  <c:v>26053</c:v>
                </c:pt>
                <c:pt idx="182">
                  <c:v>26084</c:v>
                </c:pt>
                <c:pt idx="183">
                  <c:v>26114</c:v>
                </c:pt>
                <c:pt idx="184">
                  <c:v>26145</c:v>
                </c:pt>
                <c:pt idx="185">
                  <c:v>26176</c:v>
                </c:pt>
                <c:pt idx="186">
                  <c:v>26206</c:v>
                </c:pt>
                <c:pt idx="187">
                  <c:v>26237</c:v>
                </c:pt>
                <c:pt idx="188">
                  <c:v>26267</c:v>
                </c:pt>
                <c:pt idx="189">
                  <c:v>26298</c:v>
                </c:pt>
                <c:pt idx="190">
                  <c:v>26329</c:v>
                </c:pt>
                <c:pt idx="191">
                  <c:v>26358</c:v>
                </c:pt>
                <c:pt idx="192">
                  <c:v>26389</c:v>
                </c:pt>
                <c:pt idx="193">
                  <c:v>26419</c:v>
                </c:pt>
                <c:pt idx="194">
                  <c:v>26450</c:v>
                </c:pt>
                <c:pt idx="195">
                  <c:v>26480</c:v>
                </c:pt>
                <c:pt idx="196">
                  <c:v>26511</c:v>
                </c:pt>
                <c:pt idx="197">
                  <c:v>26542</c:v>
                </c:pt>
                <c:pt idx="198">
                  <c:v>26572</c:v>
                </c:pt>
                <c:pt idx="199">
                  <c:v>26603</c:v>
                </c:pt>
                <c:pt idx="200">
                  <c:v>26633</c:v>
                </c:pt>
                <c:pt idx="201">
                  <c:v>26664</c:v>
                </c:pt>
                <c:pt idx="202">
                  <c:v>26695</c:v>
                </c:pt>
                <c:pt idx="203">
                  <c:v>26723</c:v>
                </c:pt>
                <c:pt idx="204">
                  <c:v>26754</c:v>
                </c:pt>
                <c:pt idx="205">
                  <c:v>26784</c:v>
                </c:pt>
                <c:pt idx="206">
                  <c:v>26815</c:v>
                </c:pt>
                <c:pt idx="207">
                  <c:v>26845</c:v>
                </c:pt>
                <c:pt idx="208">
                  <c:v>26876</c:v>
                </c:pt>
                <c:pt idx="209">
                  <c:v>26907</c:v>
                </c:pt>
                <c:pt idx="210">
                  <c:v>26937</c:v>
                </c:pt>
                <c:pt idx="211">
                  <c:v>26968</c:v>
                </c:pt>
                <c:pt idx="212">
                  <c:v>26998</c:v>
                </c:pt>
                <c:pt idx="213">
                  <c:v>27029</c:v>
                </c:pt>
                <c:pt idx="214">
                  <c:v>27060</c:v>
                </c:pt>
                <c:pt idx="215">
                  <c:v>27088</c:v>
                </c:pt>
                <c:pt idx="216">
                  <c:v>27119</c:v>
                </c:pt>
                <c:pt idx="217">
                  <c:v>27149</c:v>
                </c:pt>
                <c:pt idx="218">
                  <c:v>27180</c:v>
                </c:pt>
                <c:pt idx="219">
                  <c:v>27210</c:v>
                </c:pt>
                <c:pt idx="220">
                  <c:v>27241</c:v>
                </c:pt>
                <c:pt idx="221">
                  <c:v>27272</c:v>
                </c:pt>
                <c:pt idx="222">
                  <c:v>27302</c:v>
                </c:pt>
                <c:pt idx="223">
                  <c:v>27333</c:v>
                </c:pt>
                <c:pt idx="224">
                  <c:v>27363</c:v>
                </c:pt>
                <c:pt idx="225">
                  <c:v>27394</c:v>
                </c:pt>
                <c:pt idx="226">
                  <c:v>27425</c:v>
                </c:pt>
                <c:pt idx="227">
                  <c:v>27453</c:v>
                </c:pt>
                <c:pt idx="228">
                  <c:v>27484</c:v>
                </c:pt>
                <c:pt idx="229">
                  <c:v>27514</c:v>
                </c:pt>
                <c:pt idx="230">
                  <c:v>27545</c:v>
                </c:pt>
                <c:pt idx="231">
                  <c:v>27575</c:v>
                </c:pt>
                <c:pt idx="232">
                  <c:v>27606</c:v>
                </c:pt>
                <c:pt idx="233">
                  <c:v>27637</c:v>
                </c:pt>
                <c:pt idx="234">
                  <c:v>27667</c:v>
                </c:pt>
                <c:pt idx="235">
                  <c:v>27698</c:v>
                </c:pt>
                <c:pt idx="236">
                  <c:v>27728</c:v>
                </c:pt>
                <c:pt idx="237">
                  <c:v>27759</c:v>
                </c:pt>
                <c:pt idx="238">
                  <c:v>27790</c:v>
                </c:pt>
                <c:pt idx="239">
                  <c:v>27819</c:v>
                </c:pt>
                <c:pt idx="240">
                  <c:v>27850</c:v>
                </c:pt>
                <c:pt idx="241">
                  <c:v>27880</c:v>
                </c:pt>
                <c:pt idx="242">
                  <c:v>27911</c:v>
                </c:pt>
                <c:pt idx="243">
                  <c:v>27941</c:v>
                </c:pt>
                <c:pt idx="244">
                  <c:v>27972</c:v>
                </c:pt>
                <c:pt idx="245">
                  <c:v>28003</c:v>
                </c:pt>
                <c:pt idx="246">
                  <c:v>28033</c:v>
                </c:pt>
                <c:pt idx="247">
                  <c:v>28064</c:v>
                </c:pt>
                <c:pt idx="248">
                  <c:v>28094</c:v>
                </c:pt>
                <c:pt idx="249">
                  <c:v>28125</c:v>
                </c:pt>
                <c:pt idx="250">
                  <c:v>28156</c:v>
                </c:pt>
                <c:pt idx="251">
                  <c:v>28184</c:v>
                </c:pt>
                <c:pt idx="252">
                  <c:v>28215</c:v>
                </c:pt>
                <c:pt idx="253">
                  <c:v>28245</c:v>
                </c:pt>
                <c:pt idx="254">
                  <c:v>28276</c:v>
                </c:pt>
                <c:pt idx="255">
                  <c:v>28306</c:v>
                </c:pt>
                <c:pt idx="256">
                  <c:v>28337</c:v>
                </c:pt>
                <c:pt idx="257">
                  <c:v>28368</c:v>
                </c:pt>
                <c:pt idx="258">
                  <c:v>28398</c:v>
                </c:pt>
                <c:pt idx="259">
                  <c:v>28429</c:v>
                </c:pt>
                <c:pt idx="260">
                  <c:v>28459</c:v>
                </c:pt>
                <c:pt idx="261">
                  <c:v>28490</c:v>
                </c:pt>
                <c:pt idx="262">
                  <c:v>28521</c:v>
                </c:pt>
                <c:pt idx="263">
                  <c:v>28549</c:v>
                </c:pt>
                <c:pt idx="264">
                  <c:v>28580</c:v>
                </c:pt>
                <c:pt idx="265">
                  <c:v>28610</c:v>
                </c:pt>
                <c:pt idx="266">
                  <c:v>28641</c:v>
                </c:pt>
                <c:pt idx="267">
                  <c:v>28671</c:v>
                </c:pt>
                <c:pt idx="268">
                  <c:v>28702</c:v>
                </c:pt>
                <c:pt idx="269">
                  <c:v>28733</c:v>
                </c:pt>
                <c:pt idx="270">
                  <c:v>28763</c:v>
                </c:pt>
                <c:pt idx="271">
                  <c:v>28794</c:v>
                </c:pt>
                <c:pt idx="272">
                  <c:v>28824</c:v>
                </c:pt>
                <c:pt idx="273">
                  <c:v>28855</c:v>
                </c:pt>
                <c:pt idx="274">
                  <c:v>28886</c:v>
                </c:pt>
                <c:pt idx="275">
                  <c:v>28914</c:v>
                </c:pt>
                <c:pt idx="276">
                  <c:v>28945</c:v>
                </c:pt>
                <c:pt idx="277">
                  <c:v>28975</c:v>
                </c:pt>
                <c:pt idx="278">
                  <c:v>29006</c:v>
                </c:pt>
                <c:pt idx="279">
                  <c:v>29036</c:v>
                </c:pt>
                <c:pt idx="280">
                  <c:v>29067</c:v>
                </c:pt>
                <c:pt idx="281">
                  <c:v>29098</c:v>
                </c:pt>
                <c:pt idx="282">
                  <c:v>29128</c:v>
                </c:pt>
                <c:pt idx="283">
                  <c:v>29159</c:v>
                </c:pt>
                <c:pt idx="284">
                  <c:v>29189</c:v>
                </c:pt>
                <c:pt idx="285">
                  <c:v>29220</c:v>
                </c:pt>
                <c:pt idx="286">
                  <c:v>29251</c:v>
                </c:pt>
                <c:pt idx="287">
                  <c:v>29280</c:v>
                </c:pt>
                <c:pt idx="288">
                  <c:v>29311</c:v>
                </c:pt>
                <c:pt idx="289">
                  <c:v>29341</c:v>
                </c:pt>
                <c:pt idx="290">
                  <c:v>29372</c:v>
                </c:pt>
                <c:pt idx="291">
                  <c:v>29402</c:v>
                </c:pt>
                <c:pt idx="292">
                  <c:v>29433</c:v>
                </c:pt>
                <c:pt idx="293">
                  <c:v>29464</c:v>
                </c:pt>
                <c:pt idx="294">
                  <c:v>29494</c:v>
                </c:pt>
                <c:pt idx="295">
                  <c:v>29525</c:v>
                </c:pt>
                <c:pt idx="296">
                  <c:v>29555</c:v>
                </c:pt>
                <c:pt idx="297">
                  <c:v>29586</c:v>
                </c:pt>
                <c:pt idx="298">
                  <c:v>29617</c:v>
                </c:pt>
                <c:pt idx="299">
                  <c:v>29645</c:v>
                </c:pt>
                <c:pt idx="300">
                  <c:v>29676</c:v>
                </c:pt>
                <c:pt idx="301">
                  <c:v>29706</c:v>
                </c:pt>
                <c:pt idx="302">
                  <c:v>29737</c:v>
                </c:pt>
                <c:pt idx="303">
                  <c:v>29767</c:v>
                </c:pt>
                <c:pt idx="304">
                  <c:v>29798</c:v>
                </c:pt>
                <c:pt idx="305">
                  <c:v>29829</c:v>
                </c:pt>
                <c:pt idx="306">
                  <c:v>29859</c:v>
                </c:pt>
                <c:pt idx="307">
                  <c:v>29890</c:v>
                </c:pt>
                <c:pt idx="308">
                  <c:v>29920</c:v>
                </c:pt>
                <c:pt idx="309">
                  <c:v>29951</c:v>
                </c:pt>
                <c:pt idx="310">
                  <c:v>29982</c:v>
                </c:pt>
                <c:pt idx="311">
                  <c:v>30010</c:v>
                </c:pt>
                <c:pt idx="312">
                  <c:v>30041</c:v>
                </c:pt>
                <c:pt idx="313">
                  <c:v>30071</c:v>
                </c:pt>
                <c:pt idx="314">
                  <c:v>30102</c:v>
                </c:pt>
                <c:pt idx="315">
                  <c:v>30132</c:v>
                </c:pt>
                <c:pt idx="316">
                  <c:v>30163</c:v>
                </c:pt>
                <c:pt idx="317">
                  <c:v>30194</c:v>
                </c:pt>
                <c:pt idx="318">
                  <c:v>30224</c:v>
                </c:pt>
                <c:pt idx="319">
                  <c:v>30255</c:v>
                </c:pt>
                <c:pt idx="320">
                  <c:v>30285</c:v>
                </c:pt>
                <c:pt idx="321">
                  <c:v>30316</c:v>
                </c:pt>
                <c:pt idx="322">
                  <c:v>30347</c:v>
                </c:pt>
                <c:pt idx="323">
                  <c:v>30375</c:v>
                </c:pt>
                <c:pt idx="324">
                  <c:v>30406</c:v>
                </c:pt>
                <c:pt idx="325">
                  <c:v>30436</c:v>
                </c:pt>
                <c:pt idx="326">
                  <c:v>30467</c:v>
                </c:pt>
                <c:pt idx="327">
                  <c:v>30497</c:v>
                </c:pt>
                <c:pt idx="328">
                  <c:v>30528</c:v>
                </c:pt>
                <c:pt idx="329">
                  <c:v>30559</c:v>
                </c:pt>
                <c:pt idx="330">
                  <c:v>30589</c:v>
                </c:pt>
                <c:pt idx="331">
                  <c:v>30620</c:v>
                </c:pt>
                <c:pt idx="332">
                  <c:v>30650</c:v>
                </c:pt>
                <c:pt idx="333">
                  <c:v>30681</c:v>
                </c:pt>
                <c:pt idx="334">
                  <c:v>30712</c:v>
                </c:pt>
                <c:pt idx="335">
                  <c:v>30741</c:v>
                </c:pt>
                <c:pt idx="336">
                  <c:v>30772</c:v>
                </c:pt>
                <c:pt idx="337">
                  <c:v>30802</c:v>
                </c:pt>
                <c:pt idx="338">
                  <c:v>30833</c:v>
                </c:pt>
                <c:pt idx="339">
                  <c:v>30863</c:v>
                </c:pt>
                <c:pt idx="340">
                  <c:v>30894</c:v>
                </c:pt>
                <c:pt idx="341">
                  <c:v>30925</c:v>
                </c:pt>
                <c:pt idx="342">
                  <c:v>30955</c:v>
                </c:pt>
                <c:pt idx="343">
                  <c:v>30986</c:v>
                </c:pt>
                <c:pt idx="344">
                  <c:v>31016</c:v>
                </c:pt>
                <c:pt idx="345">
                  <c:v>31047</c:v>
                </c:pt>
                <c:pt idx="346">
                  <c:v>31078</c:v>
                </c:pt>
                <c:pt idx="347">
                  <c:v>31106</c:v>
                </c:pt>
                <c:pt idx="348">
                  <c:v>31137</c:v>
                </c:pt>
                <c:pt idx="349">
                  <c:v>31167</c:v>
                </c:pt>
                <c:pt idx="350">
                  <c:v>31198</c:v>
                </c:pt>
                <c:pt idx="351">
                  <c:v>31228</c:v>
                </c:pt>
                <c:pt idx="352">
                  <c:v>31259</c:v>
                </c:pt>
                <c:pt idx="353">
                  <c:v>31290</c:v>
                </c:pt>
                <c:pt idx="354">
                  <c:v>31320</c:v>
                </c:pt>
                <c:pt idx="355">
                  <c:v>31351</c:v>
                </c:pt>
                <c:pt idx="356">
                  <c:v>31381</c:v>
                </c:pt>
                <c:pt idx="357">
                  <c:v>31412</c:v>
                </c:pt>
                <c:pt idx="358">
                  <c:v>31443</c:v>
                </c:pt>
                <c:pt idx="359">
                  <c:v>31471</c:v>
                </c:pt>
                <c:pt idx="360">
                  <c:v>31502</c:v>
                </c:pt>
                <c:pt idx="361">
                  <c:v>31532</c:v>
                </c:pt>
                <c:pt idx="362">
                  <c:v>31563</c:v>
                </c:pt>
                <c:pt idx="363">
                  <c:v>31593</c:v>
                </c:pt>
                <c:pt idx="364">
                  <c:v>31624</c:v>
                </c:pt>
                <c:pt idx="365">
                  <c:v>31655</c:v>
                </c:pt>
                <c:pt idx="366">
                  <c:v>31685</c:v>
                </c:pt>
                <c:pt idx="367">
                  <c:v>31716</c:v>
                </c:pt>
                <c:pt idx="368">
                  <c:v>31746</c:v>
                </c:pt>
                <c:pt idx="369">
                  <c:v>31777</c:v>
                </c:pt>
                <c:pt idx="370">
                  <c:v>31808</c:v>
                </c:pt>
                <c:pt idx="371">
                  <c:v>31836</c:v>
                </c:pt>
                <c:pt idx="372">
                  <c:v>31867</c:v>
                </c:pt>
                <c:pt idx="373">
                  <c:v>31897</c:v>
                </c:pt>
                <c:pt idx="374">
                  <c:v>31928</c:v>
                </c:pt>
                <c:pt idx="375">
                  <c:v>31958</c:v>
                </c:pt>
                <c:pt idx="376">
                  <c:v>31989</c:v>
                </c:pt>
                <c:pt idx="377">
                  <c:v>32020</c:v>
                </c:pt>
                <c:pt idx="378">
                  <c:v>32050</c:v>
                </c:pt>
                <c:pt idx="379">
                  <c:v>32081</c:v>
                </c:pt>
                <c:pt idx="380">
                  <c:v>32111</c:v>
                </c:pt>
                <c:pt idx="381">
                  <c:v>32142</c:v>
                </c:pt>
                <c:pt idx="382">
                  <c:v>32173</c:v>
                </c:pt>
                <c:pt idx="383">
                  <c:v>32202</c:v>
                </c:pt>
                <c:pt idx="384">
                  <c:v>32233</c:v>
                </c:pt>
                <c:pt idx="385">
                  <c:v>32263</c:v>
                </c:pt>
                <c:pt idx="386">
                  <c:v>32294</c:v>
                </c:pt>
                <c:pt idx="387">
                  <c:v>32324</c:v>
                </c:pt>
                <c:pt idx="388">
                  <c:v>32355</c:v>
                </c:pt>
                <c:pt idx="389">
                  <c:v>32386</c:v>
                </c:pt>
                <c:pt idx="390">
                  <c:v>32416</c:v>
                </c:pt>
                <c:pt idx="391">
                  <c:v>32447</c:v>
                </c:pt>
                <c:pt idx="392">
                  <c:v>32477</c:v>
                </c:pt>
                <c:pt idx="393">
                  <c:v>32508</c:v>
                </c:pt>
                <c:pt idx="394">
                  <c:v>32539</c:v>
                </c:pt>
                <c:pt idx="395">
                  <c:v>32567</c:v>
                </c:pt>
                <c:pt idx="396">
                  <c:v>32598</c:v>
                </c:pt>
                <c:pt idx="397">
                  <c:v>32628</c:v>
                </c:pt>
                <c:pt idx="398">
                  <c:v>32659</c:v>
                </c:pt>
                <c:pt idx="399">
                  <c:v>32689</c:v>
                </c:pt>
                <c:pt idx="400">
                  <c:v>32720</c:v>
                </c:pt>
                <c:pt idx="401">
                  <c:v>32751</c:v>
                </c:pt>
                <c:pt idx="402">
                  <c:v>32781</c:v>
                </c:pt>
                <c:pt idx="403">
                  <c:v>32812</c:v>
                </c:pt>
                <c:pt idx="404">
                  <c:v>32842</c:v>
                </c:pt>
                <c:pt idx="405">
                  <c:v>32873</c:v>
                </c:pt>
                <c:pt idx="406">
                  <c:v>32904</c:v>
                </c:pt>
                <c:pt idx="407">
                  <c:v>32932</c:v>
                </c:pt>
                <c:pt idx="408">
                  <c:v>32963</c:v>
                </c:pt>
                <c:pt idx="409">
                  <c:v>32993</c:v>
                </c:pt>
                <c:pt idx="410">
                  <c:v>33024</c:v>
                </c:pt>
                <c:pt idx="411">
                  <c:v>33054</c:v>
                </c:pt>
                <c:pt idx="412">
                  <c:v>33085</c:v>
                </c:pt>
                <c:pt idx="413">
                  <c:v>33116</c:v>
                </c:pt>
                <c:pt idx="414">
                  <c:v>33146</c:v>
                </c:pt>
                <c:pt idx="415">
                  <c:v>33177</c:v>
                </c:pt>
                <c:pt idx="416">
                  <c:v>33207</c:v>
                </c:pt>
                <c:pt idx="417">
                  <c:v>33238</c:v>
                </c:pt>
                <c:pt idx="418">
                  <c:v>33269</c:v>
                </c:pt>
                <c:pt idx="419">
                  <c:v>33297</c:v>
                </c:pt>
                <c:pt idx="420">
                  <c:v>33328</c:v>
                </c:pt>
                <c:pt idx="421">
                  <c:v>33358</c:v>
                </c:pt>
                <c:pt idx="422">
                  <c:v>33389</c:v>
                </c:pt>
                <c:pt idx="423">
                  <c:v>33419</c:v>
                </c:pt>
                <c:pt idx="424">
                  <c:v>33450</c:v>
                </c:pt>
                <c:pt idx="425">
                  <c:v>33481</c:v>
                </c:pt>
                <c:pt idx="426">
                  <c:v>33511</c:v>
                </c:pt>
                <c:pt idx="427">
                  <c:v>33542</c:v>
                </c:pt>
                <c:pt idx="428">
                  <c:v>33572</c:v>
                </c:pt>
                <c:pt idx="429">
                  <c:v>33603</c:v>
                </c:pt>
                <c:pt idx="430">
                  <c:v>33634</c:v>
                </c:pt>
                <c:pt idx="431">
                  <c:v>33663</c:v>
                </c:pt>
                <c:pt idx="432">
                  <c:v>33694</c:v>
                </c:pt>
                <c:pt idx="433">
                  <c:v>33724</c:v>
                </c:pt>
                <c:pt idx="434">
                  <c:v>33755</c:v>
                </c:pt>
                <c:pt idx="435">
                  <c:v>33785</c:v>
                </c:pt>
                <c:pt idx="436">
                  <c:v>33816</c:v>
                </c:pt>
                <c:pt idx="437">
                  <c:v>33847</c:v>
                </c:pt>
                <c:pt idx="438">
                  <c:v>33877</c:v>
                </c:pt>
                <c:pt idx="439">
                  <c:v>33908</c:v>
                </c:pt>
                <c:pt idx="440">
                  <c:v>33938</c:v>
                </c:pt>
                <c:pt idx="441">
                  <c:v>33969</c:v>
                </c:pt>
                <c:pt idx="442">
                  <c:v>34000</c:v>
                </c:pt>
                <c:pt idx="443">
                  <c:v>34028</c:v>
                </c:pt>
                <c:pt idx="444">
                  <c:v>34059</c:v>
                </c:pt>
                <c:pt idx="445">
                  <c:v>34089</c:v>
                </c:pt>
                <c:pt idx="446">
                  <c:v>34120</c:v>
                </c:pt>
                <c:pt idx="447">
                  <c:v>34150</c:v>
                </c:pt>
                <c:pt idx="448">
                  <c:v>34181</c:v>
                </c:pt>
                <c:pt idx="449">
                  <c:v>34212</c:v>
                </c:pt>
                <c:pt idx="450">
                  <c:v>34242</c:v>
                </c:pt>
                <c:pt idx="451">
                  <c:v>34273</c:v>
                </c:pt>
                <c:pt idx="452">
                  <c:v>34303</c:v>
                </c:pt>
                <c:pt idx="453">
                  <c:v>34334</c:v>
                </c:pt>
                <c:pt idx="454">
                  <c:v>34365</c:v>
                </c:pt>
                <c:pt idx="455">
                  <c:v>34393</c:v>
                </c:pt>
                <c:pt idx="456">
                  <c:v>34424</c:v>
                </c:pt>
                <c:pt idx="457">
                  <c:v>34454</c:v>
                </c:pt>
                <c:pt idx="458">
                  <c:v>34485</c:v>
                </c:pt>
                <c:pt idx="459">
                  <c:v>34515</c:v>
                </c:pt>
                <c:pt idx="460">
                  <c:v>34546</c:v>
                </c:pt>
                <c:pt idx="461">
                  <c:v>34577</c:v>
                </c:pt>
                <c:pt idx="462">
                  <c:v>34607</c:v>
                </c:pt>
                <c:pt idx="463">
                  <c:v>34638</c:v>
                </c:pt>
                <c:pt idx="464">
                  <c:v>34668</c:v>
                </c:pt>
                <c:pt idx="465">
                  <c:v>34699</c:v>
                </c:pt>
                <c:pt idx="466">
                  <c:v>34730</c:v>
                </c:pt>
                <c:pt idx="467">
                  <c:v>34758</c:v>
                </c:pt>
                <c:pt idx="468">
                  <c:v>34789</c:v>
                </c:pt>
                <c:pt idx="469">
                  <c:v>34819</c:v>
                </c:pt>
                <c:pt idx="470">
                  <c:v>34850</c:v>
                </c:pt>
                <c:pt idx="471">
                  <c:v>34880</c:v>
                </c:pt>
                <c:pt idx="472">
                  <c:v>34911</c:v>
                </c:pt>
                <c:pt idx="473">
                  <c:v>34942</c:v>
                </c:pt>
                <c:pt idx="474">
                  <c:v>34972</c:v>
                </c:pt>
                <c:pt idx="475">
                  <c:v>35003</c:v>
                </c:pt>
                <c:pt idx="476">
                  <c:v>35033</c:v>
                </c:pt>
                <c:pt idx="477">
                  <c:v>35064</c:v>
                </c:pt>
                <c:pt idx="478">
                  <c:v>35095</c:v>
                </c:pt>
                <c:pt idx="479">
                  <c:v>35124</c:v>
                </c:pt>
                <c:pt idx="480">
                  <c:v>35155</c:v>
                </c:pt>
                <c:pt idx="481">
                  <c:v>35185</c:v>
                </c:pt>
                <c:pt idx="482">
                  <c:v>35216</c:v>
                </c:pt>
                <c:pt idx="483">
                  <c:v>35246</c:v>
                </c:pt>
                <c:pt idx="484">
                  <c:v>35277</c:v>
                </c:pt>
                <c:pt idx="485">
                  <c:v>35308</c:v>
                </c:pt>
                <c:pt idx="486">
                  <c:v>35338</c:v>
                </c:pt>
                <c:pt idx="487">
                  <c:v>35369</c:v>
                </c:pt>
                <c:pt idx="488">
                  <c:v>35399</c:v>
                </c:pt>
                <c:pt idx="489">
                  <c:v>35430</c:v>
                </c:pt>
                <c:pt idx="490">
                  <c:v>35461</c:v>
                </c:pt>
                <c:pt idx="491">
                  <c:v>35489</c:v>
                </c:pt>
                <c:pt idx="492">
                  <c:v>35520</c:v>
                </c:pt>
                <c:pt idx="493">
                  <c:v>35550</c:v>
                </c:pt>
                <c:pt idx="494">
                  <c:v>35581</c:v>
                </c:pt>
                <c:pt idx="495">
                  <c:v>35611</c:v>
                </c:pt>
                <c:pt idx="496">
                  <c:v>35642</c:v>
                </c:pt>
                <c:pt idx="497">
                  <c:v>35673</c:v>
                </c:pt>
                <c:pt idx="498">
                  <c:v>35703</c:v>
                </c:pt>
                <c:pt idx="499">
                  <c:v>35734</c:v>
                </c:pt>
                <c:pt idx="500">
                  <c:v>35764</c:v>
                </c:pt>
                <c:pt idx="501">
                  <c:v>35795</c:v>
                </c:pt>
                <c:pt idx="502">
                  <c:v>35826</c:v>
                </c:pt>
                <c:pt idx="503">
                  <c:v>35854</c:v>
                </c:pt>
                <c:pt idx="504">
                  <c:v>35885</c:v>
                </c:pt>
                <c:pt idx="505">
                  <c:v>35915</c:v>
                </c:pt>
                <c:pt idx="506">
                  <c:v>35946</c:v>
                </c:pt>
                <c:pt idx="507">
                  <c:v>35976</c:v>
                </c:pt>
                <c:pt idx="508">
                  <c:v>36007</c:v>
                </c:pt>
                <c:pt idx="509">
                  <c:v>36038</c:v>
                </c:pt>
                <c:pt idx="510">
                  <c:v>36068</c:v>
                </c:pt>
                <c:pt idx="511">
                  <c:v>36099</c:v>
                </c:pt>
                <c:pt idx="512">
                  <c:v>36129</c:v>
                </c:pt>
                <c:pt idx="513">
                  <c:v>36160</c:v>
                </c:pt>
                <c:pt idx="514">
                  <c:v>36191</c:v>
                </c:pt>
                <c:pt idx="515">
                  <c:v>36219</c:v>
                </c:pt>
                <c:pt idx="516">
                  <c:v>36250</c:v>
                </c:pt>
                <c:pt idx="517">
                  <c:v>36280</c:v>
                </c:pt>
                <c:pt idx="518">
                  <c:v>36311</c:v>
                </c:pt>
                <c:pt idx="519">
                  <c:v>36341</c:v>
                </c:pt>
                <c:pt idx="520">
                  <c:v>36372</c:v>
                </c:pt>
                <c:pt idx="521">
                  <c:v>36403</c:v>
                </c:pt>
                <c:pt idx="522">
                  <c:v>36433</c:v>
                </c:pt>
                <c:pt idx="523">
                  <c:v>36464</c:v>
                </c:pt>
                <c:pt idx="524">
                  <c:v>36494</c:v>
                </c:pt>
                <c:pt idx="525">
                  <c:v>36525</c:v>
                </c:pt>
                <c:pt idx="526">
                  <c:v>36556</c:v>
                </c:pt>
                <c:pt idx="527">
                  <c:v>36585</c:v>
                </c:pt>
                <c:pt idx="528">
                  <c:v>36616</c:v>
                </c:pt>
                <c:pt idx="529">
                  <c:v>36646</c:v>
                </c:pt>
                <c:pt idx="530">
                  <c:v>36677</c:v>
                </c:pt>
                <c:pt idx="531">
                  <c:v>36707</c:v>
                </c:pt>
                <c:pt idx="532">
                  <c:v>36738</c:v>
                </c:pt>
                <c:pt idx="533">
                  <c:v>36769</c:v>
                </c:pt>
                <c:pt idx="534">
                  <c:v>36799</c:v>
                </c:pt>
                <c:pt idx="535">
                  <c:v>36830</c:v>
                </c:pt>
                <c:pt idx="536">
                  <c:v>36860</c:v>
                </c:pt>
                <c:pt idx="537">
                  <c:v>36891</c:v>
                </c:pt>
                <c:pt idx="538">
                  <c:v>36922</c:v>
                </c:pt>
                <c:pt idx="539">
                  <c:v>36950</c:v>
                </c:pt>
                <c:pt idx="540">
                  <c:v>36981</c:v>
                </c:pt>
                <c:pt idx="541">
                  <c:v>37011</c:v>
                </c:pt>
                <c:pt idx="542">
                  <c:v>37042</c:v>
                </c:pt>
                <c:pt idx="543">
                  <c:v>37072</c:v>
                </c:pt>
                <c:pt idx="544">
                  <c:v>37103</c:v>
                </c:pt>
                <c:pt idx="545">
                  <c:v>37134</c:v>
                </c:pt>
                <c:pt idx="546">
                  <c:v>37164</c:v>
                </c:pt>
                <c:pt idx="547">
                  <c:v>37195</c:v>
                </c:pt>
                <c:pt idx="548">
                  <c:v>37225</c:v>
                </c:pt>
                <c:pt idx="549">
                  <c:v>37256</c:v>
                </c:pt>
                <c:pt idx="550">
                  <c:v>37287</c:v>
                </c:pt>
                <c:pt idx="551">
                  <c:v>37315</c:v>
                </c:pt>
                <c:pt idx="552">
                  <c:v>37346</c:v>
                </c:pt>
                <c:pt idx="553">
                  <c:v>37376</c:v>
                </c:pt>
                <c:pt idx="554">
                  <c:v>37407</c:v>
                </c:pt>
                <c:pt idx="555">
                  <c:v>37437</c:v>
                </c:pt>
                <c:pt idx="556">
                  <c:v>37468</c:v>
                </c:pt>
                <c:pt idx="557">
                  <c:v>37499</c:v>
                </c:pt>
                <c:pt idx="558">
                  <c:v>37529</c:v>
                </c:pt>
                <c:pt idx="559">
                  <c:v>37560</c:v>
                </c:pt>
                <c:pt idx="560">
                  <c:v>37590</c:v>
                </c:pt>
                <c:pt idx="561">
                  <c:v>37621</c:v>
                </c:pt>
                <c:pt idx="562">
                  <c:v>37652</c:v>
                </c:pt>
                <c:pt idx="563">
                  <c:v>37680</c:v>
                </c:pt>
                <c:pt idx="564">
                  <c:v>37711</c:v>
                </c:pt>
                <c:pt idx="565">
                  <c:v>37741</c:v>
                </c:pt>
                <c:pt idx="566">
                  <c:v>37772</c:v>
                </c:pt>
                <c:pt idx="567">
                  <c:v>37802</c:v>
                </c:pt>
                <c:pt idx="568">
                  <c:v>37833</c:v>
                </c:pt>
                <c:pt idx="569">
                  <c:v>37864</c:v>
                </c:pt>
                <c:pt idx="570">
                  <c:v>37894</c:v>
                </c:pt>
                <c:pt idx="571">
                  <c:v>37925</c:v>
                </c:pt>
                <c:pt idx="572">
                  <c:v>37955</c:v>
                </c:pt>
                <c:pt idx="573">
                  <c:v>37986</c:v>
                </c:pt>
                <c:pt idx="574">
                  <c:v>38017</c:v>
                </c:pt>
                <c:pt idx="575">
                  <c:v>38046</c:v>
                </c:pt>
                <c:pt idx="576">
                  <c:v>38077</c:v>
                </c:pt>
                <c:pt idx="577">
                  <c:v>38107</c:v>
                </c:pt>
                <c:pt idx="578">
                  <c:v>38138</c:v>
                </c:pt>
                <c:pt idx="579">
                  <c:v>38168</c:v>
                </c:pt>
                <c:pt idx="580">
                  <c:v>38199</c:v>
                </c:pt>
                <c:pt idx="581">
                  <c:v>38230</c:v>
                </c:pt>
                <c:pt idx="582">
                  <c:v>38260</c:v>
                </c:pt>
                <c:pt idx="583">
                  <c:v>38291</c:v>
                </c:pt>
                <c:pt idx="584">
                  <c:v>38321</c:v>
                </c:pt>
                <c:pt idx="585">
                  <c:v>38352</c:v>
                </c:pt>
                <c:pt idx="586">
                  <c:v>38383</c:v>
                </c:pt>
                <c:pt idx="587">
                  <c:v>38411</c:v>
                </c:pt>
                <c:pt idx="588">
                  <c:v>38442</c:v>
                </c:pt>
                <c:pt idx="589">
                  <c:v>38472</c:v>
                </c:pt>
                <c:pt idx="590">
                  <c:v>38503</c:v>
                </c:pt>
                <c:pt idx="591">
                  <c:v>38533</c:v>
                </c:pt>
                <c:pt idx="592">
                  <c:v>38564</c:v>
                </c:pt>
                <c:pt idx="593">
                  <c:v>38595</c:v>
                </c:pt>
                <c:pt idx="594">
                  <c:v>38625</c:v>
                </c:pt>
                <c:pt idx="595">
                  <c:v>38656</c:v>
                </c:pt>
                <c:pt idx="596">
                  <c:v>38686</c:v>
                </c:pt>
                <c:pt idx="597">
                  <c:v>38717</c:v>
                </c:pt>
                <c:pt idx="598">
                  <c:v>38748</c:v>
                </c:pt>
                <c:pt idx="599">
                  <c:v>38776</c:v>
                </c:pt>
                <c:pt idx="600">
                  <c:v>38807</c:v>
                </c:pt>
                <c:pt idx="601">
                  <c:v>38837</c:v>
                </c:pt>
                <c:pt idx="602">
                  <c:v>38868</c:v>
                </c:pt>
                <c:pt idx="603">
                  <c:v>38898</c:v>
                </c:pt>
                <c:pt idx="604">
                  <c:v>38929</c:v>
                </c:pt>
                <c:pt idx="605">
                  <c:v>38960</c:v>
                </c:pt>
                <c:pt idx="606">
                  <c:v>38990</c:v>
                </c:pt>
                <c:pt idx="607">
                  <c:v>39021</c:v>
                </c:pt>
                <c:pt idx="608">
                  <c:v>39051</c:v>
                </c:pt>
                <c:pt idx="609">
                  <c:v>39082</c:v>
                </c:pt>
                <c:pt idx="610">
                  <c:v>39113</c:v>
                </c:pt>
                <c:pt idx="611">
                  <c:v>39141</c:v>
                </c:pt>
                <c:pt idx="612">
                  <c:v>39172</c:v>
                </c:pt>
                <c:pt idx="613">
                  <c:v>39202</c:v>
                </c:pt>
                <c:pt idx="614">
                  <c:v>39233</c:v>
                </c:pt>
                <c:pt idx="615">
                  <c:v>39263</c:v>
                </c:pt>
                <c:pt idx="616">
                  <c:v>39294</c:v>
                </c:pt>
                <c:pt idx="617">
                  <c:v>39325</c:v>
                </c:pt>
                <c:pt idx="618">
                  <c:v>39355</c:v>
                </c:pt>
                <c:pt idx="619">
                  <c:v>39386</c:v>
                </c:pt>
                <c:pt idx="620">
                  <c:v>39416</c:v>
                </c:pt>
                <c:pt idx="621">
                  <c:v>39447</c:v>
                </c:pt>
                <c:pt idx="622">
                  <c:v>39478</c:v>
                </c:pt>
                <c:pt idx="623">
                  <c:v>39507</c:v>
                </c:pt>
                <c:pt idx="624">
                  <c:v>39538</c:v>
                </c:pt>
                <c:pt idx="625">
                  <c:v>39568</c:v>
                </c:pt>
                <c:pt idx="626">
                  <c:v>39599</c:v>
                </c:pt>
                <c:pt idx="627">
                  <c:v>39629</c:v>
                </c:pt>
                <c:pt idx="628">
                  <c:v>39660</c:v>
                </c:pt>
                <c:pt idx="629">
                  <c:v>39691</c:v>
                </c:pt>
                <c:pt idx="630">
                  <c:v>39721</c:v>
                </c:pt>
                <c:pt idx="631">
                  <c:v>39752</c:v>
                </c:pt>
                <c:pt idx="632">
                  <c:v>39782</c:v>
                </c:pt>
                <c:pt idx="633">
                  <c:v>39813</c:v>
                </c:pt>
                <c:pt idx="634">
                  <c:v>39844</c:v>
                </c:pt>
                <c:pt idx="635">
                  <c:v>39872</c:v>
                </c:pt>
                <c:pt idx="636">
                  <c:v>39903</c:v>
                </c:pt>
                <c:pt idx="637">
                  <c:v>39933</c:v>
                </c:pt>
                <c:pt idx="638">
                  <c:v>39964</c:v>
                </c:pt>
                <c:pt idx="639">
                  <c:v>39994</c:v>
                </c:pt>
                <c:pt idx="640">
                  <c:v>40025</c:v>
                </c:pt>
                <c:pt idx="641">
                  <c:v>40056</c:v>
                </c:pt>
                <c:pt idx="642">
                  <c:v>40086</c:v>
                </c:pt>
                <c:pt idx="643">
                  <c:v>40117</c:v>
                </c:pt>
                <c:pt idx="644">
                  <c:v>40147</c:v>
                </c:pt>
                <c:pt idx="645">
                  <c:v>40178</c:v>
                </c:pt>
                <c:pt idx="646">
                  <c:v>40209</c:v>
                </c:pt>
                <c:pt idx="647">
                  <c:v>40237</c:v>
                </c:pt>
                <c:pt idx="648">
                  <c:v>40268</c:v>
                </c:pt>
                <c:pt idx="649">
                  <c:v>40298</c:v>
                </c:pt>
                <c:pt idx="650">
                  <c:v>40329</c:v>
                </c:pt>
                <c:pt idx="651">
                  <c:v>40359</c:v>
                </c:pt>
                <c:pt idx="652">
                  <c:v>40390</c:v>
                </c:pt>
                <c:pt idx="653">
                  <c:v>40421</c:v>
                </c:pt>
                <c:pt idx="654">
                  <c:v>40451</c:v>
                </c:pt>
                <c:pt idx="655">
                  <c:v>40482</c:v>
                </c:pt>
                <c:pt idx="656">
                  <c:v>40512</c:v>
                </c:pt>
                <c:pt idx="657">
                  <c:v>40543</c:v>
                </c:pt>
                <c:pt idx="658">
                  <c:v>40574</c:v>
                </c:pt>
                <c:pt idx="659">
                  <c:v>40602</c:v>
                </c:pt>
                <c:pt idx="660">
                  <c:v>40633</c:v>
                </c:pt>
                <c:pt idx="661">
                  <c:v>40663</c:v>
                </c:pt>
                <c:pt idx="662">
                  <c:v>40694</c:v>
                </c:pt>
                <c:pt idx="663">
                  <c:v>40724</c:v>
                </c:pt>
                <c:pt idx="664">
                  <c:v>40755</c:v>
                </c:pt>
                <c:pt idx="665">
                  <c:v>40786</c:v>
                </c:pt>
                <c:pt idx="666">
                  <c:v>40816</c:v>
                </c:pt>
                <c:pt idx="667">
                  <c:v>40847</c:v>
                </c:pt>
                <c:pt idx="668">
                  <c:v>40877</c:v>
                </c:pt>
                <c:pt idx="669">
                  <c:v>40908</c:v>
                </c:pt>
                <c:pt idx="670">
                  <c:v>40939</c:v>
                </c:pt>
                <c:pt idx="671">
                  <c:v>40968</c:v>
                </c:pt>
                <c:pt idx="672">
                  <c:v>40999</c:v>
                </c:pt>
                <c:pt idx="673">
                  <c:v>41029</c:v>
                </c:pt>
                <c:pt idx="674">
                  <c:v>41060</c:v>
                </c:pt>
                <c:pt idx="675">
                  <c:v>41090</c:v>
                </c:pt>
                <c:pt idx="676">
                  <c:v>41121</c:v>
                </c:pt>
                <c:pt idx="677">
                  <c:v>41152</c:v>
                </c:pt>
                <c:pt idx="678">
                  <c:v>41182</c:v>
                </c:pt>
                <c:pt idx="679">
                  <c:v>41213</c:v>
                </c:pt>
              </c:numCache>
            </c:numRef>
          </c:cat>
          <c:val>
            <c:numRef>
              <c:f>Sheet1!$G$2:$G$681</c:f>
              <c:numCache>
                <c:formatCode>General</c:formatCode>
                <c:ptCount val="680"/>
                <c:pt idx="612">
                  <c:v>3.6</c:v>
                </c:pt>
                <c:pt idx="613">
                  <c:v>3.3</c:v>
                </c:pt>
                <c:pt idx="614">
                  <c:v>3.7</c:v>
                </c:pt>
                <c:pt idx="615">
                  <c:v>3.8</c:v>
                </c:pt>
                <c:pt idx="616">
                  <c:v>3.5</c:v>
                </c:pt>
                <c:pt idx="617">
                  <c:v>3.4</c:v>
                </c:pt>
                <c:pt idx="618">
                  <c:v>3.4</c:v>
                </c:pt>
                <c:pt idx="619">
                  <c:v>3.3</c:v>
                </c:pt>
                <c:pt idx="620">
                  <c:v>3.4</c:v>
                </c:pt>
                <c:pt idx="621">
                  <c:v>3.3</c:v>
                </c:pt>
                <c:pt idx="622">
                  <c:v>3.2</c:v>
                </c:pt>
                <c:pt idx="623">
                  <c:v>3.1</c:v>
                </c:pt>
                <c:pt idx="624">
                  <c:v>3</c:v>
                </c:pt>
                <c:pt idx="625">
                  <c:v>3</c:v>
                </c:pt>
                <c:pt idx="626">
                  <c:v>2.9</c:v>
                </c:pt>
                <c:pt idx="627">
                  <c:v>2.9</c:v>
                </c:pt>
                <c:pt idx="628">
                  <c:v>2.9</c:v>
                </c:pt>
                <c:pt idx="629">
                  <c:v>3.3</c:v>
                </c:pt>
                <c:pt idx="630">
                  <c:v>3.2</c:v>
                </c:pt>
                <c:pt idx="631">
                  <c:v>3.4</c:v>
                </c:pt>
                <c:pt idx="632">
                  <c:v>3.5</c:v>
                </c:pt>
                <c:pt idx="633">
                  <c:v>3.5</c:v>
                </c:pt>
                <c:pt idx="634">
                  <c:v>3.7</c:v>
                </c:pt>
                <c:pt idx="635">
                  <c:v>3.4</c:v>
                </c:pt>
                <c:pt idx="636">
                  <c:v>3.2</c:v>
                </c:pt>
                <c:pt idx="637">
                  <c:v>3.3</c:v>
                </c:pt>
                <c:pt idx="638">
                  <c:v>2.9</c:v>
                </c:pt>
                <c:pt idx="639">
                  <c:v>2.6</c:v>
                </c:pt>
                <c:pt idx="640">
                  <c:v>2.7</c:v>
                </c:pt>
                <c:pt idx="641">
                  <c:v>2.5</c:v>
                </c:pt>
                <c:pt idx="642">
                  <c:v>2.2999999999999998</c:v>
                </c:pt>
                <c:pt idx="643">
                  <c:v>2.2999999999999998</c:v>
                </c:pt>
                <c:pt idx="644">
                  <c:v>2.1</c:v>
                </c:pt>
                <c:pt idx="645">
                  <c:v>1.8</c:v>
                </c:pt>
                <c:pt idx="646">
                  <c:v>2</c:v>
                </c:pt>
                <c:pt idx="647">
                  <c:v>1.8</c:v>
                </c:pt>
                <c:pt idx="648">
                  <c:v>1.8</c:v>
                </c:pt>
                <c:pt idx="649">
                  <c:v>1.8</c:v>
                </c:pt>
                <c:pt idx="650">
                  <c:v>1.9000000000000001</c:v>
                </c:pt>
                <c:pt idx="651">
                  <c:v>1.8</c:v>
                </c:pt>
                <c:pt idx="652">
                  <c:v>1.8</c:v>
                </c:pt>
                <c:pt idx="653">
                  <c:v>1.7</c:v>
                </c:pt>
                <c:pt idx="654">
                  <c:v>1.9000000000000001</c:v>
                </c:pt>
                <c:pt idx="655">
                  <c:v>1.8</c:v>
                </c:pt>
                <c:pt idx="656">
                  <c:v>1.7</c:v>
                </c:pt>
                <c:pt idx="657">
                  <c:v>1.7</c:v>
                </c:pt>
                <c:pt idx="658">
                  <c:v>1.8</c:v>
                </c:pt>
                <c:pt idx="659">
                  <c:v>1.9000000000000001</c:v>
                </c:pt>
                <c:pt idx="660">
                  <c:v>1.9000000000000001</c:v>
                </c:pt>
                <c:pt idx="661">
                  <c:v>1.9000000000000001</c:v>
                </c:pt>
                <c:pt idx="662">
                  <c:v>2</c:v>
                </c:pt>
                <c:pt idx="663">
                  <c:v>2.2000000000000002</c:v>
                </c:pt>
                <c:pt idx="664">
                  <c:v>2.2999999999999998</c:v>
                </c:pt>
                <c:pt idx="665">
                  <c:v>2</c:v>
                </c:pt>
                <c:pt idx="666">
                  <c:v>2</c:v>
                </c:pt>
                <c:pt idx="667">
                  <c:v>2.1</c:v>
                </c:pt>
                <c:pt idx="668">
                  <c:v>2.1</c:v>
                </c:pt>
                <c:pt idx="669">
                  <c:v>2.1</c:v>
                </c:pt>
                <c:pt idx="670">
                  <c:v>1.8</c:v>
                </c:pt>
                <c:pt idx="671">
                  <c:v>2</c:v>
                </c:pt>
                <c:pt idx="672">
                  <c:v>2</c:v>
                </c:pt>
                <c:pt idx="673">
                  <c:v>1.9000000000000001</c:v>
                </c:pt>
                <c:pt idx="674">
                  <c:v>1.8</c:v>
                </c:pt>
                <c:pt idx="675">
                  <c:v>2</c:v>
                </c:pt>
                <c:pt idx="676">
                  <c:v>1.7</c:v>
                </c:pt>
                <c:pt idx="677">
                  <c:v>1.7</c:v>
                </c:pt>
                <c:pt idx="678">
                  <c:v>1.9000000000000001</c:v>
                </c:pt>
                <c:pt idx="679">
                  <c:v>1.6</c:v>
                </c:pt>
              </c:numCache>
            </c:numRef>
          </c:val>
          <c:smooth val="1"/>
        </c:ser>
        <c:dLbls/>
        <c:marker val="1"/>
        <c:axId val="123236736"/>
        <c:axId val="123238272"/>
      </c:lineChart>
      <c:lineChart>
        <c:grouping val="standard"/>
        <c:ser>
          <c:idx val="1"/>
          <c:order val="1"/>
          <c:tx>
            <c:strRef>
              <c:f>Sheet1!$E$1</c:f>
              <c:strCache>
                <c:ptCount val="1"/>
                <c:pt idx="0">
                  <c:v>平均每周工作时间(右轴)</c:v>
                </c:pt>
              </c:strCache>
            </c:strRef>
          </c:tx>
          <c:spPr>
            <a:ln w="12683">
              <a:solidFill>
                <a:srgbClr val="FF0000"/>
              </a:solidFill>
              <a:prstDash val="solid"/>
            </a:ln>
          </c:spPr>
          <c:marker>
            <c:symbol val="none"/>
          </c:marker>
          <c:cat>
            <c:numRef>
              <c:f>Sheet1!$A$2:$A$681</c:f>
              <c:numCache>
                <c:formatCode>yyyy/m/d</c:formatCode>
                <c:ptCount val="680"/>
                <c:pt idx="0">
                  <c:v>20545</c:v>
                </c:pt>
                <c:pt idx="1">
                  <c:v>20575</c:v>
                </c:pt>
                <c:pt idx="2">
                  <c:v>20606</c:v>
                </c:pt>
                <c:pt idx="3">
                  <c:v>20636</c:v>
                </c:pt>
                <c:pt idx="4">
                  <c:v>20667</c:v>
                </c:pt>
                <c:pt idx="5">
                  <c:v>20698</c:v>
                </c:pt>
                <c:pt idx="6">
                  <c:v>20728</c:v>
                </c:pt>
                <c:pt idx="7">
                  <c:v>20759</c:v>
                </c:pt>
                <c:pt idx="8">
                  <c:v>20789</c:v>
                </c:pt>
                <c:pt idx="9">
                  <c:v>20820</c:v>
                </c:pt>
                <c:pt idx="10">
                  <c:v>20851</c:v>
                </c:pt>
                <c:pt idx="11">
                  <c:v>20879</c:v>
                </c:pt>
                <c:pt idx="12">
                  <c:v>20910</c:v>
                </c:pt>
                <c:pt idx="13">
                  <c:v>20940</c:v>
                </c:pt>
                <c:pt idx="14">
                  <c:v>20971</c:v>
                </c:pt>
                <c:pt idx="15">
                  <c:v>21001</c:v>
                </c:pt>
                <c:pt idx="16">
                  <c:v>21032</c:v>
                </c:pt>
                <c:pt idx="17">
                  <c:v>21063</c:v>
                </c:pt>
                <c:pt idx="18">
                  <c:v>21093</c:v>
                </c:pt>
                <c:pt idx="19">
                  <c:v>21124</c:v>
                </c:pt>
                <c:pt idx="20">
                  <c:v>21154</c:v>
                </c:pt>
                <c:pt idx="21">
                  <c:v>21185</c:v>
                </c:pt>
                <c:pt idx="22">
                  <c:v>21216</c:v>
                </c:pt>
                <c:pt idx="23">
                  <c:v>21244</c:v>
                </c:pt>
                <c:pt idx="24">
                  <c:v>21275</c:v>
                </c:pt>
                <c:pt idx="25">
                  <c:v>21305</c:v>
                </c:pt>
                <c:pt idx="26">
                  <c:v>21336</c:v>
                </c:pt>
                <c:pt idx="27">
                  <c:v>21366</c:v>
                </c:pt>
                <c:pt idx="28">
                  <c:v>21397</c:v>
                </c:pt>
                <c:pt idx="29">
                  <c:v>21428</c:v>
                </c:pt>
                <c:pt idx="30">
                  <c:v>21458</c:v>
                </c:pt>
                <c:pt idx="31">
                  <c:v>21489</c:v>
                </c:pt>
                <c:pt idx="32">
                  <c:v>21519</c:v>
                </c:pt>
                <c:pt idx="33">
                  <c:v>21550</c:v>
                </c:pt>
                <c:pt idx="34">
                  <c:v>21581</c:v>
                </c:pt>
                <c:pt idx="35">
                  <c:v>21609</c:v>
                </c:pt>
                <c:pt idx="36">
                  <c:v>21640</c:v>
                </c:pt>
                <c:pt idx="37">
                  <c:v>21670</c:v>
                </c:pt>
                <c:pt idx="38">
                  <c:v>21701</c:v>
                </c:pt>
                <c:pt idx="39">
                  <c:v>21731</c:v>
                </c:pt>
                <c:pt idx="40">
                  <c:v>21762</c:v>
                </c:pt>
                <c:pt idx="41">
                  <c:v>21793</c:v>
                </c:pt>
                <c:pt idx="42">
                  <c:v>21823</c:v>
                </c:pt>
                <c:pt idx="43">
                  <c:v>21854</c:v>
                </c:pt>
                <c:pt idx="44">
                  <c:v>21884</c:v>
                </c:pt>
                <c:pt idx="45">
                  <c:v>21915</c:v>
                </c:pt>
                <c:pt idx="46">
                  <c:v>21946</c:v>
                </c:pt>
                <c:pt idx="47">
                  <c:v>21975</c:v>
                </c:pt>
                <c:pt idx="48">
                  <c:v>22006</c:v>
                </c:pt>
                <c:pt idx="49">
                  <c:v>22036</c:v>
                </c:pt>
                <c:pt idx="50">
                  <c:v>22067</c:v>
                </c:pt>
                <c:pt idx="51">
                  <c:v>22097</c:v>
                </c:pt>
                <c:pt idx="52">
                  <c:v>22128</c:v>
                </c:pt>
                <c:pt idx="53">
                  <c:v>22159</c:v>
                </c:pt>
                <c:pt idx="54">
                  <c:v>22189</c:v>
                </c:pt>
                <c:pt idx="55">
                  <c:v>22220</c:v>
                </c:pt>
                <c:pt idx="56">
                  <c:v>22250</c:v>
                </c:pt>
                <c:pt idx="57">
                  <c:v>22281</c:v>
                </c:pt>
                <c:pt idx="58">
                  <c:v>22312</c:v>
                </c:pt>
                <c:pt idx="59">
                  <c:v>22340</c:v>
                </c:pt>
                <c:pt idx="60">
                  <c:v>22371</c:v>
                </c:pt>
                <c:pt idx="61">
                  <c:v>22401</c:v>
                </c:pt>
                <c:pt idx="62">
                  <c:v>22432</c:v>
                </c:pt>
                <c:pt idx="63">
                  <c:v>22462</c:v>
                </c:pt>
                <c:pt idx="64">
                  <c:v>22493</c:v>
                </c:pt>
                <c:pt idx="65">
                  <c:v>22524</c:v>
                </c:pt>
                <c:pt idx="66">
                  <c:v>22554</c:v>
                </c:pt>
                <c:pt idx="67">
                  <c:v>22585</c:v>
                </c:pt>
                <c:pt idx="68">
                  <c:v>22615</c:v>
                </c:pt>
                <c:pt idx="69">
                  <c:v>22646</c:v>
                </c:pt>
                <c:pt idx="70">
                  <c:v>22677</c:v>
                </c:pt>
                <c:pt idx="71">
                  <c:v>22705</c:v>
                </c:pt>
                <c:pt idx="72">
                  <c:v>22736</c:v>
                </c:pt>
                <c:pt idx="73">
                  <c:v>22766</c:v>
                </c:pt>
                <c:pt idx="74">
                  <c:v>22797</c:v>
                </c:pt>
                <c:pt idx="75">
                  <c:v>22827</c:v>
                </c:pt>
                <c:pt idx="76">
                  <c:v>22858</c:v>
                </c:pt>
                <c:pt idx="77">
                  <c:v>22889</c:v>
                </c:pt>
                <c:pt idx="78">
                  <c:v>22919</c:v>
                </c:pt>
                <c:pt idx="79">
                  <c:v>22950</c:v>
                </c:pt>
                <c:pt idx="80">
                  <c:v>22980</c:v>
                </c:pt>
                <c:pt idx="81">
                  <c:v>23011</c:v>
                </c:pt>
                <c:pt idx="82">
                  <c:v>23042</c:v>
                </c:pt>
                <c:pt idx="83">
                  <c:v>23070</c:v>
                </c:pt>
                <c:pt idx="84">
                  <c:v>23101</c:v>
                </c:pt>
                <c:pt idx="85">
                  <c:v>23131</c:v>
                </c:pt>
                <c:pt idx="86">
                  <c:v>23162</c:v>
                </c:pt>
                <c:pt idx="87">
                  <c:v>23192</c:v>
                </c:pt>
                <c:pt idx="88">
                  <c:v>23223</c:v>
                </c:pt>
                <c:pt idx="89">
                  <c:v>23254</c:v>
                </c:pt>
                <c:pt idx="90">
                  <c:v>23284</c:v>
                </c:pt>
                <c:pt idx="91">
                  <c:v>23315</c:v>
                </c:pt>
                <c:pt idx="92">
                  <c:v>23345</c:v>
                </c:pt>
                <c:pt idx="93">
                  <c:v>23376</c:v>
                </c:pt>
                <c:pt idx="94">
                  <c:v>23407</c:v>
                </c:pt>
                <c:pt idx="95">
                  <c:v>23436</c:v>
                </c:pt>
                <c:pt idx="96">
                  <c:v>23467</c:v>
                </c:pt>
                <c:pt idx="97">
                  <c:v>23497</c:v>
                </c:pt>
                <c:pt idx="98">
                  <c:v>23528</c:v>
                </c:pt>
                <c:pt idx="99">
                  <c:v>23558</c:v>
                </c:pt>
                <c:pt idx="100">
                  <c:v>23589</c:v>
                </c:pt>
                <c:pt idx="101">
                  <c:v>23620</c:v>
                </c:pt>
                <c:pt idx="102">
                  <c:v>23650</c:v>
                </c:pt>
                <c:pt idx="103">
                  <c:v>23681</c:v>
                </c:pt>
                <c:pt idx="104">
                  <c:v>23711</c:v>
                </c:pt>
                <c:pt idx="105">
                  <c:v>23742</c:v>
                </c:pt>
                <c:pt idx="106">
                  <c:v>23773</c:v>
                </c:pt>
                <c:pt idx="107">
                  <c:v>23801</c:v>
                </c:pt>
                <c:pt idx="108">
                  <c:v>23832</c:v>
                </c:pt>
                <c:pt idx="109">
                  <c:v>23862</c:v>
                </c:pt>
                <c:pt idx="110">
                  <c:v>23893</c:v>
                </c:pt>
                <c:pt idx="111">
                  <c:v>23923</c:v>
                </c:pt>
                <c:pt idx="112">
                  <c:v>23954</c:v>
                </c:pt>
                <c:pt idx="113">
                  <c:v>23985</c:v>
                </c:pt>
                <c:pt idx="114">
                  <c:v>24015</c:v>
                </c:pt>
                <c:pt idx="115">
                  <c:v>24046</c:v>
                </c:pt>
                <c:pt idx="116">
                  <c:v>24076</c:v>
                </c:pt>
                <c:pt idx="117">
                  <c:v>24107</c:v>
                </c:pt>
                <c:pt idx="118">
                  <c:v>24138</c:v>
                </c:pt>
                <c:pt idx="119">
                  <c:v>24166</c:v>
                </c:pt>
                <c:pt idx="120">
                  <c:v>24197</c:v>
                </c:pt>
                <c:pt idx="121">
                  <c:v>24227</c:v>
                </c:pt>
                <c:pt idx="122">
                  <c:v>24258</c:v>
                </c:pt>
                <c:pt idx="123">
                  <c:v>24288</c:v>
                </c:pt>
                <c:pt idx="124">
                  <c:v>24319</c:v>
                </c:pt>
                <c:pt idx="125">
                  <c:v>24350</c:v>
                </c:pt>
                <c:pt idx="126">
                  <c:v>24380</c:v>
                </c:pt>
                <c:pt idx="127">
                  <c:v>24411</c:v>
                </c:pt>
                <c:pt idx="128">
                  <c:v>24441</c:v>
                </c:pt>
                <c:pt idx="129">
                  <c:v>24472</c:v>
                </c:pt>
                <c:pt idx="130">
                  <c:v>24503</c:v>
                </c:pt>
                <c:pt idx="131">
                  <c:v>24531</c:v>
                </c:pt>
                <c:pt idx="132">
                  <c:v>24562</c:v>
                </c:pt>
                <c:pt idx="133">
                  <c:v>24592</c:v>
                </c:pt>
                <c:pt idx="134">
                  <c:v>24623</c:v>
                </c:pt>
                <c:pt idx="135">
                  <c:v>24653</c:v>
                </c:pt>
                <c:pt idx="136">
                  <c:v>24684</c:v>
                </c:pt>
                <c:pt idx="137">
                  <c:v>24715</c:v>
                </c:pt>
                <c:pt idx="138">
                  <c:v>24745</c:v>
                </c:pt>
                <c:pt idx="139">
                  <c:v>24776</c:v>
                </c:pt>
                <c:pt idx="140">
                  <c:v>24806</c:v>
                </c:pt>
                <c:pt idx="141">
                  <c:v>24837</c:v>
                </c:pt>
                <c:pt idx="142">
                  <c:v>24868</c:v>
                </c:pt>
                <c:pt idx="143">
                  <c:v>24897</c:v>
                </c:pt>
                <c:pt idx="144">
                  <c:v>24928</c:v>
                </c:pt>
                <c:pt idx="145">
                  <c:v>24958</c:v>
                </c:pt>
                <c:pt idx="146">
                  <c:v>24989</c:v>
                </c:pt>
                <c:pt idx="147">
                  <c:v>25019</c:v>
                </c:pt>
                <c:pt idx="148">
                  <c:v>25050</c:v>
                </c:pt>
                <c:pt idx="149">
                  <c:v>25081</c:v>
                </c:pt>
                <c:pt idx="150">
                  <c:v>25111</c:v>
                </c:pt>
                <c:pt idx="151">
                  <c:v>25142</c:v>
                </c:pt>
                <c:pt idx="152">
                  <c:v>25172</c:v>
                </c:pt>
                <c:pt idx="153">
                  <c:v>25203</c:v>
                </c:pt>
                <c:pt idx="154">
                  <c:v>25234</c:v>
                </c:pt>
                <c:pt idx="155">
                  <c:v>25262</c:v>
                </c:pt>
                <c:pt idx="156">
                  <c:v>25293</c:v>
                </c:pt>
                <c:pt idx="157">
                  <c:v>25323</c:v>
                </c:pt>
                <c:pt idx="158">
                  <c:v>25354</c:v>
                </c:pt>
                <c:pt idx="159">
                  <c:v>25384</c:v>
                </c:pt>
                <c:pt idx="160">
                  <c:v>25415</c:v>
                </c:pt>
                <c:pt idx="161">
                  <c:v>25446</c:v>
                </c:pt>
                <c:pt idx="162">
                  <c:v>25476</c:v>
                </c:pt>
                <c:pt idx="163">
                  <c:v>25507</c:v>
                </c:pt>
                <c:pt idx="164">
                  <c:v>25537</c:v>
                </c:pt>
                <c:pt idx="165">
                  <c:v>25568</c:v>
                </c:pt>
                <c:pt idx="166">
                  <c:v>25599</c:v>
                </c:pt>
                <c:pt idx="167">
                  <c:v>25627</c:v>
                </c:pt>
                <c:pt idx="168">
                  <c:v>25658</c:v>
                </c:pt>
                <c:pt idx="169">
                  <c:v>25688</c:v>
                </c:pt>
                <c:pt idx="170">
                  <c:v>25719</c:v>
                </c:pt>
                <c:pt idx="171">
                  <c:v>25749</c:v>
                </c:pt>
                <c:pt idx="172">
                  <c:v>25780</c:v>
                </c:pt>
                <c:pt idx="173">
                  <c:v>25811</c:v>
                </c:pt>
                <c:pt idx="174">
                  <c:v>25841</c:v>
                </c:pt>
                <c:pt idx="175">
                  <c:v>25872</c:v>
                </c:pt>
                <c:pt idx="176">
                  <c:v>25902</c:v>
                </c:pt>
                <c:pt idx="177">
                  <c:v>25933</c:v>
                </c:pt>
                <c:pt idx="178">
                  <c:v>25964</c:v>
                </c:pt>
                <c:pt idx="179">
                  <c:v>25992</c:v>
                </c:pt>
                <c:pt idx="180">
                  <c:v>26023</c:v>
                </c:pt>
                <c:pt idx="181">
                  <c:v>26053</c:v>
                </c:pt>
                <c:pt idx="182">
                  <c:v>26084</c:v>
                </c:pt>
                <c:pt idx="183">
                  <c:v>26114</c:v>
                </c:pt>
                <c:pt idx="184">
                  <c:v>26145</c:v>
                </c:pt>
                <c:pt idx="185">
                  <c:v>26176</c:v>
                </c:pt>
                <c:pt idx="186">
                  <c:v>26206</c:v>
                </c:pt>
                <c:pt idx="187">
                  <c:v>26237</c:v>
                </c:pt>
                <c:pt idx="188">
                  <c:v>26267</c:v>
                </c:pt>
                <c:pt idx="189">
                  <c:v>26298</c:v>
                </c:pt>
                <c:pt idx="190">
                  <c:v>26329</c:v>
                </c:pt>
                <c:pt idx="191">
                  <c:v>26358</c:v>
                </c:pt>
                <c:pt idx="192">
                  <c:v>26389</c:v>
                </c:pt>
                <c:pt idx="193">
                  <c:v>26419</c:v>
                </c:pt>
                <c:pt idx="194">
                  <c:v>26450</c:v>
                </c:pt>
                <c:pt idx="195">
                  <c:v>26480</c:v>
                </c:pt>
                <c:pt idx="196">
                  <c:v>26511</c:v>
                </c:pt>
                <c:pt idx="197">
                  <c:v>26542</c:v>
                </c:pt>
                <c:pt idx="198">
                  <c:v>26572</c:v>
                </c:pt>
                <c:pt idx="199">
                  <c:v>26603</c:v>
                </c:pt>
                <c:pt idx="200">
                  <c:v>26633</c:v>
                </c:pt>
                <c:pt idx="201">
                  <c:v>26664</c:v>
                </c:pt>
                <c:pt idx="202">
                  <c:v>26695</c:v>
                </c:pt>
                <c:pt idx="203">
                  <c:v>26723</c:v>
                </c:pt>
                <c:pt idx="204">
                  <c:v>26754</c:v>
                </c:pt>
                <c:pt idx="205">
                  <c:v>26784</c:v>
                </c:pt>
                <c:pt idx="206">
                  <c:v>26815</c:v>
                </c:pt>
                <c:pt idx="207">
                  <c:v>26845</c:v>
                </c:pt>
                <c:pt idx="208">
                  <c:v>26876</c:v>
                </c:pt>
                <c:pt idx="209">
                  <c:v>26907</c:v>
                </c:pt>
                <c:pt idx="210">
                  <c:v>26937</c:v>
                </c:pt>
                <c:pt idx="211">
                  <c:v>26968</c:v>
                </c:pt>
                <c:pt idx="212">
                  <c:v>26998</c:v>
                </c:pt>
                <c:pt idx="213">
                  <c:v>27029</c:v>
                </c:pt>
                <c:pt idx="214">
                  <c:v>27060</c:v>
                </c:pt>
                <c:pt idx="215">
                  <c:v>27088</c:v>
                </c:pt>
                <c:pt idx="216">
                  <c:v>27119</c:v>
                </c:pt>
                <c:pt idx="217">
                  <c:v>27149</c:v>
                </c:pt>
                <c:pt idx="218">
                  <c:v>27180</c:v>
                </c:pt>
                <c:pt idx="219">
                  <c:v>27210</c:v>
                </c:pt>
                <c:pt idx="220">
                  <c:v>27241</c:v>
                </c:pt>
                <c:pt idx="221">
                  <c:v>27272</c:v>
                </c:pt>
                <c:pt idx="222">
                  <c:v>27302</c:v>
                </c:pt>
                <c:pt idx="223">
                  <c:v>27333</c:v>
                </c:pt>
                <c:pt idx="224">
                  <c:v>27363</c:v>
                </c:pt>
                <c:pt idx="225">
                  <c:v>27394</c:v>
                </c:pt>
                <c:pt idx="226">
                  <c:v>27425</c:v>
                </c:pt>
                <c:pt idx="227">
                  <c:v>27453</c:v>
                </c:pt>
                <c:pt idx="228">
                  <c:v>27484</c:v>
                </c:pt>
                <c:pt idx="229">
                  <c:v>27514</c:v>
                </c:pt>
                <c:pt idx="230">
                  <c:v>27545</c:v>
                </c:pt>
                <c:pt idx="231">
                  <c:v>27575</c:v>
                </c:pt>
                <c:pt idx="232">
                  <c:v>27606</c:v>
                </c:pt>
                <c:pt idx="233">
                  <c:v>27637</c:v>
                </c:pt>
                <c:pt idx="234">
                  <c:v>27667</c:v>
                </c:pt>
                <c:pt idx="235">
                  <c:v>27698</c:v>
                </c:pt>
                <c:pt idx="236">
                  <c:v>27728</c:v>
                </c:pt>
                <c:pt idx="237">
                  <c:v>27759</c:v>
                </c:pt>
                <c:pt idx="238">
                  <c:v>27790</c:v>
                </c:pt>
                <c:pt idx="239">
                  <c:v>27819</c:v>
                </c:pt>
                <c:pt idx="240">
                  <c:v>27850</c:v>
                </c:pt>
                <c:pt idx="241">
                  <c:v>27880</c:v>
                </c:pt>
                <c:pt idx="242">
                  <c:v>27911</c:v>
                </c:pt>
                <c:pt idx="243">
                  <c:v>27941</c:v>
                </c:pt>
                <c:pt idx="244">
                  <c:v>27972</c:v>
                </c:pt>
                <c:pt idx="245">
                  <c:v>28003</c:v>
                </c:pt>
                <c:pt idx="246">
                  <c:v>28033</c:v>
                </c:pt>
                <c:pt idx="247">
                  <c:v>28064</c:v>
                </c:pt>
                <c:pt idx="248">
                  <c:v>28094</c:v>
                </c:pt>
                <c:pt idx="249">
                  <c:v>28125</c:v>
                </c:pt>
                <c:pt idx="250">
                  <c:v>28156</c:v>
                </c:pt>
                <c:pt idx="251">
                  <c:v>28184</c:v>
                </c:pt>
                <c:pt idx="252">
                  <c:v>28215</c:v>
                </c:pt>
                <c:pt idx="253">
                  <c:v>28245</c:v>
                </c:pt>
                <c:pt idx="254">
                  <c:v>28276</c:v>
                </c:pt>
                <c:pt idx="255">
                  <c:v>28306</c:v>
                </c:pt>
                <c:pt idx="256">
                  <c:v>28337</c:v>
                </c:pt>
                <c:pt idx="257">
                  <c:v>28368</c:v>
                </c:pt>
                <c:pt idx="258">
                  <c:v>28398</c:v>
                </c:pt>
                <c:pt idx="259">
                  <c:v>28429</c:v>
                </c:pt>
                <c:pt idx="260">
                  <c:v>28459</c:v>
                </c:pt>
                <c:pt idx="261">
                  <c:v>28490</c:v>
                </c:pt>
                <c:pt idx="262">
                  <c:v>28521</c:v>
                </c:pt>
                <c:pt idx="263">
                  <c:v>28549</c:v>
                </c:pt>
                <c:pt idx="264">
                  <c:v>28580</c:v>
                </c:pt>
                <c:pt idx="265">
                  <c:v>28610</c:v>
                </c:pt>
                <c:pt idx="266">
                  <c:v>28641</c:v>
                </c:pt>
                <c:pt idx="267">
                  <c:v>28671</c:v>
                </c:pt>
                <c:pt idx="268">
                  <c:v>28702</c:v>
                </c:pt>
                <c:pt idx="269">
                  <c:v>28733</c:v>
                </c:pt>
                <c:pt idx="270">
                  <c:v>28763</c:v>
                </c:pt>
                <c:pt idx="271">
                  <c:v>28794</c:v>
                </c:pt>
                <c:pt idx="272">
                  <c:v>28824</c:v>
                </c:pt>
                <c:pt idx="273">
                  <c:v>28855</c:v>
                </c:pt>
                <c:pt idx="274">
                  <c:v>28886</c:v>
                </c:pt>
                <c:pt idx="275">
                  <c:v>28914</c:v>
                </c:pt>
                <c:pt idx="276">
                  <c:v>28945</c:v>
                </c:pt>
                <c:pt idx="277">
                  <c:v>28975</c:v>
                </c:pt>
                <c:pt idx="278">
                  <c:v>29006</c:v>
                </c:pt>
                <c:pt idx="279">
                  <c:v>29036</c:v>
                </c:pt>
                <c:pt idx="280">
                  <c:v>29067</c:v>
                </c:pt>
                <c:pt idx="281">
                  <c:v>29098</c:v>
                </c:pt>
                <c:pt idx="282">
                  <c:v>29128</c:v>
                </c:pt>
                <c:pt idx="283">
                  <c:v>29159</c:v>
                </c:pt>
                <c:pt idx="284">
                  <c:v>29189</c:v>
                </c:pt>
                <c:pt idx="285">
                  <c:v>29220</c:v>
                </c:pt>
                <c:pt idx="286">
                  <c:v>29251</c:v>
                </c:pt>
                <c:pt idx="287">
                  <c:v>29280</c:v>
                </c:pt>
                <c:pt idx="288">
                  <c:v>29311</c:v>
                </c:pt>
                <c:pt idx="289">
                  <c:v>29341</c:v>
                </c:pt>
                <c:pt idx="290">
                  <c:v>29372</c:v>
                </c:pt>
                <c:pt idx="291">
                  <c:v>29402</c:v>
                </c:pt>
                <c:pt idx="292">
                  <c:v>29433</c:v>
                </c:pt>
                <c:pt idx="293">
                  <c:v>29464</c:v>
                </c:pt>
                <c:pt idx="294">
                  <c:v>29494</c:v>
                </c:pt>
                <c:pt idx="295">
                  <c:v>29525</c:v>
                </c:pt>
                <c:pt idx="296">
                  <c:v>29555</c:v>
                </c:pt>
                <c:pt idx="297">
                  <c:v>29586</c:v>
                </c:pt>
                <c:pt idx="298">
                  <c:v>29617</c:v>
                </c:pt>
                <c:pt idx="299">
                  <c:v>29645</c:v>
                </c:pt>
                <c:pt idx="300">
                  <c:v>29676</c:v>
                </c:pt>
                <c:pt idx="301">
                  <c:v>29706</c:v>
                </c:pt>
                <c:pt idx="302">
                  <c:v>29737</c:v>
                </c:pt>
                <c:pt idx="303">
                  <c:v>29767</c:v>
                </c:pt>
                <c:pt idx="304">
                  <c:v>29798</c:v>
                </c:pt>
                <c:pt idx="305">
                  <c:v>29829</c:v>
                </c:pt>
                <c:pt idx="306">
                  <c:v>29859</c:v>
                </c:pt>
                <c:pt idx="307">
                  <c:v>29890</c:v>
                </c:pt>
                <c:pt idx="308">
                  <c:v>29920</c:v>
                </c:pt>
                <c:pt idx="309">
                  <c:v>29951</c:v>
                </c:pt>
                <c:pt idx="310">
                  <c:v>29982</c:v>
                </c:pt>
                <c:pt idx="311">
                  <c:v>30010</c:v>
                </c:pt>
                <c:pt idx="312">
                  <c:v>30041</c:v>
                </c:pt>
                <c:pt idx="313">
                  <c:v>30071</c:v>
                </c:pt>
                <c:pt idx="314">
                  <c:v>30102</c:v>
                </c:pt>
                <c:pt idx="315">
                  <c:v>30132</c:v>
                </c:pt>
                <c:pt idx="316">
                  <c:v>30163</c:v>
                </c:pt>
                <c:pt idx="317">
                  <c:v>30194</c:v>
                </c:pt>
                <c:pt idx="318">
                  <c:v>30224</c:v>
                </c:pt>
                <c:pt idx="319">
                  <c:v>30255</c:v>
                </c:pt>
                <c:pt idx="320">
                  <c:v>30285</c:v>
                </c:pt>
                <c:pt idx="321">
                  <c:v>30316</c:v>
                </c:pt>
                <c:pt idx="322">
                  <c:v>30347</c:v>
                </c:pt>
                <c:pt idx="323">
                  <c:v>30375</c:v>
                </c:pt>
                <c:pt idx="324">
                  <c:v>30406</c:v>
                </c:pt>
                <c:pt idx="325">
                  <c:v>30436</c:v>
                </c:pt>
                <c:pt idx="326">
                  <c:v>30467</c:v>
                </c:pt>
                <c:pt idx="327">
                  <c:v>30497</c:v>
                </c:pt>
                <c:pt idx="328">
                  <c:v>30528</c:v>
                </c:pt>
                <c:pt idx="329">
                  <c:v>30559</c:v>
                </c:pt>
                <c:pt idx="330">
                  <c:v>30589</c:v>
                </c:pt>
                <c:pt idx="331">
                  <c:v>30620</c:v>
                </c:pt>
                <c:pt idx="332">
                  <c:v>30650</c:v>
                </c:pt>
                <c:pt idx="333">
                  <c:v>30681</c:v>
                </c:pt>
                <c:pt idx="334">
                  <c:v>30712</c:v>
                </c:pt>
                <c:pt idx="335">
                  <c:v>30741</c:v>
                </c:pt>
                <c:pt idx="336">
                  <c:v>30772</c:v>
                </c:pt>
                <c:pt idx="337">
                  <c:v>30802</c:v>
                </c:pt>
                <c:pt idx="338">
                  <c:v>30833</c:v>
                </c:pt>
                <c:pt idx="339">
                  <c:v>30863</c:v>
                </c:pt>
                <c:pt idx="340">
                  <c:v>30894</c:v>
                </c:pt>
                <c:pt idx="341">
                  <c:v>30925</c:v>
                </c:pt>
                <c:pt idx="342">
                  <c:v>30955</c:v>
                </c:pt>
                <c:pt idx="343">
                  <c:v>30986</c:v>
                </c:pt>
                <c:pt idx="344">
                  <c:v>31016</c:v>
                </c:pt>
                <c:pt idx="345">
                  <c:v>31047</c:v>
                </c:pt>
                <c:pt idx="346">
                  <c:v>31078</c:v>
                </c:pt>
                <c:pt idx="347">
                  <c:v>31106</c:v>
                </c:pt>
                <c:pt idx="348">
                  <c:v>31137</c:v>
                </c:pt>
                <c:pt idx="349">
                  <c:v>31167</c:v>
                </c:pt>
                <c:pt idx="350">
                  <c:v>31198</c:v>
                </c:pt>
                <c:pt idx="351">
                  <c:v>31228</c:v>
                </c:pt>
                <c:pt idx="352">
                  <c:v>31259</c:v>
                </c:pt>
                <c:pt idx="353">
                  <c:v>31290</c:v>
                </c:pt>
                <c:pt idx="354">
                  <c:v>31320</c:v>
                </c:pt>
                <c:pt idx="355">
                  <c:v>31351</c:v>
                </c:pt>
                <c:pt idx="356">
                  <c:v>31381</c:v>
                </c:pt>
                <c:pt idx="357">
                  <c:v>31412</c:v>
                </c:pt>
                <c:pt idx="358">
                  <c:v>31443</c:v>
                </c:pt>
                <c:pt idx="359">
                  <c:v>31471</c:v>
                </c:pt>
                <c:pt idx="360">
                  <c:v>31502</c:v>
                </c:pt>
                <c:pt idx="361">
                  <c:v>31532</c:v>
                </c:pt>
                <c:pt idx="362">
                  <c:v>31563</c:v>
                </c:pt>
                <c:pt idx="363">
                  <c:v>31593</c:v>
                </c:pt>
                <c:pt idx="364">
                  <c:v>31624</c:v>
                </c:pt>
                <c:pt idx="365">
                  <c:v>31655</c:v>
                </c:pt>
                <c:pt idx="366">
                  <c:v>31685</c:v>
                </c:pt>
                <c:pt idx="367">
                  <c:v>31716</c:v>
                </c:pt>
                <c:pt idx="368">
                  <c:v>31746</c:v>
                </c:pt>
                <c:pt idx="369">
                  <c:v>31777</c:v>
                </c:pt>
                <c:pt idx="370">
                  <c:v>31808</c:v>
                </c:pt>
                <c:pt idx="371">
                  <c:v>31836</c:v>
                </c:pt>
                <c:pt idx="372">
                  <c:v>31867</c:v>
                </c:pt>
                <c:pt idx="373">
                  <c:v>31897</c:v>
                </c:pt>
                <c:pt idx="374">
                  <c:v>31928</c:v>
                </c:pt>
                <c:pt idx="375">
                  <c:v>31958</c:v>
                </c:pt>
                <c:pt idx="376">
                  <c:v>31989</c:v>
                </c:pt>
                <c:pt idx="377">
                  <c:v>32020</c:v>
                </c:pt>
                <c:pt idx="378">
                  <c:v>32050</c:v>
                </c:pt>
                <c:pt idx="379">
                  <c:v>32081</c:v>
                </c:pt>
                <c:pt idx="380">
                  <c:v>32111</c:v>
                </c:pt>
                <c:pt idx="381">
                  <c:v>32142</c:v>
                </c:pt>
                <c:pt idx="382">
                  <c:v>32173</c:v>
                </c:pt>
                <c:pt idx="383">
                  <c:v>32202</c:v>
                </c:pt>
                <c:pt idx="384">
                  <c:v>32233</c:v>
                </c:pt>
                <c:pt idx="385">
                  <c:v>32263</c:v>
                </c:pt>
                <c:pt idx="386">
                  <c:v>32294</c:v>
                </c:pt>
                <c:pt idx="387">
                  <c:v>32324</c:v>
                </c:pt>
                <c:pt idx="388">
                  <c:v>32355</c:v>
                </c:pt>
                <c:pt idx="389">
                  <c:v>32386</c:v>
                </c:pt>
                <c:pt idx="390">
                  <c:v>32416</c:v>
                </c:pt>
                <c:pt idx="391">
                  <c:v>32447</c:v>
                </c:pt>
                <c:pt idx="392">
                  <c:v>32477</c:v>
                </c:pt>
                <c:pt idx="393">
                  <c:v>32508</c:v>
                </c:pt>
                <c:pt idx="394">
                  <c:v>32539</c:v>
                </c:pt>
                <c:pt idx="395">
                  <c:v>32567</c:v>
                </c:pt>
                <c:pt idx="396">
                  <c:v>32598</c:v>
                </c:pt>
                <c:pt idx="397">
                  <c:v>32628</c:v>
                </c:pt>
                <c:pt idx="398">
                  <c:v>32659</c:v>
                </c:pt>
                <c:pt idx="399">
                  <c:v>32689</c:v>
                </c:pt>
                <c:pt idx="400">
                  <c:v>32720</c:v>
                </c:pt>
                <c:pt idx="401">
                  <c:v>32751</c:v>
                </c:pt>
                <c:pt idx="402">
                  <c:v>32781</c:v>
                </c:pt>
                <c:pt idx="403">
                  <c:v>32812</c:v>
                </c:pt>
                <c:pt idx="404">
                  <c:v>32842</c:v>
                </c:pt>
                <c:pt idx="405">
                  <c:v>32873</c:v>
                </c:pt>
                <c:pt idx="406">
                  <c:v>32904</c:v>
                </c:pt>
                <c:pt idx="407">
                  <c:v>32932</c:v>
                </c:pt>
                <c:pt idx="408">
                  <c:v>32963</c:v>
                </c:pt>
                <c:pt idx="409">
                  <c:v>32993</c:v>
                </c:pt>
                <c:pt idx="410">
                  <c:v>33024</c:v>
                </c:pt>
                <c:pt idx="411">
                  <c:v>33054</c:v>
                </c:pt>
                <c:pt idx="412">
                  <c:v>33085</c:v>
                </c:pt>
                <c:pt idx="413">
                  <c:v>33116</c:v>
                </c:pt>
                <c:pt idx="414">
                  <c:v>33146</c:v>
                </c:pt>
                <c:pt idx="415">
                  <c:v>33177</c:v>
                </c:pt>
                <c:pt idx="416">
                  <c:v>33207</c:v>
                </c:pt>
                <c:pt idx="417">
                  <c:v>33238</c:v>
                </c:pt>
                <c:pt idx="418">
                  <c:v>33269</c:v>
                </c:pt>
                <c:pt idx="419">
                  <c:v>33297</c:v>
                </c:pt>
                <c:pt idx="420">
                  <c:v>33328</c:v>
                </c:pt>
                <c:pt idx="421">
                  <c:v>33358</c:v>
                </c:pt>
                <c:pt idx="422">
                  <c:v>33389</c:v>
                </c:pt>
                <c:pt idx="423">
                  <c:v>33419</c:v>
                </c:pt>
                <c:pt idx="424">
                  <c:v>33450</c:v>
                </c:pt>
                <c:pt idx="425">
                  <c:v>33481</c:v>
                </c:pt>
                <c:pt idx="426">
                  <c:v>33511</c:v>
                </c:pt>
                <c:pt idx="427">
                  <c:v>33542</c:v>
                </c:pt>
                <c:pt idx="428">
                  <c:v>33572</c:v>
                </c:pt>
                <c:pt idx="429">
                  <c:v>33603</c:v>
                </c:pt>
                <c:pt idx="430">
                  <c:v>33634</c:v>
                </c:pt>
                <c:pt idx="431">
                  <c:v>33663</c:v>
                </c:pt>
                <c:pt idx="432">
                  <c:v>33694</c:v>
                </c:pt>
                <c:pt idx="433">
                  <c:v>33724</c:v>
                </c:pt>
                <c:pt idx="434">
                  <c:v>33755</c:v>
                </c:pt>
                <c:pt idx="435">
                  <c:v>33785</c:v>
                </c:pt>
                <c:pt idx="436">
                  <c:v>33816</c:v>
                </c:pt>
                <c:pt idx="437">
                  <c:v>33847</c:v>
                </c:pt>
                <c:pt idx="438">
                  <c:v>33877</c:v>
                </c:pt>
                <c:pt idx="439">
                  <c:v>33908</c:v>
                </c:pt>
                <c:pt idx="440">
                  <c:v>33938</c:v>
                </c:pt>
                <c:pt idx="441">
                  <c:v>33969</c:v>
                </c:pt>
                <c:pt idx="442">
                  <c:v>34000</c:v>
                </c:pt>
                <c:pt idx="443">
                  <c:v>34028</c:v>
                </c:pt>
                <c:pt idx="444">
                  <c:v>34059</c:v>
                </c:pt>
                <c:pt idx="445">
                  <c:v>34089</c:v>
                </c:pt>
                <c:pt idx="446">
                  <c:v>34120</c:v>
                </c:pt>
                <c:pt idx="447">
                  <c:v>34150</c:v>
                </c:pt>
                <c:pt idx="448">
                  <c:v>34181</c:v>
                </c:pt>
                <c:pt idx="449">
                  <c:v>34212</c:v>
                </c:pt>
                <c:pt idx="450">
                  <c:v>34242</c:v>
                </c:pt>
                <c:pt idx="451">
                  <c:v>34273</c:v>
                </c:pt>
                <c:pt idx="452">
                  <c:v>34303</c:v>
                </c:pt>
                <c:pt idx="453">
                  <c:v>34334</c:v>
                </c:pt>
                <c:pt idx="454">
                  <c:v>34365</c:v>
                </c:pt>
                <c:pt idx="455">
                  <c:v>34393</c:v>
                </c:pt>
                <c:pt idx="456">
                  <c:v>34424</c:v>
                </c:pt>
                <c:pt idx="457">
                  <c:v>34454</c:v>
                </c:pt>
                <c:pt idx="458">
                  <c:v>34485</c:v>
                </c:pt>
                <c:pt idx="459">
                  <c:v>34515</c:v>
                </c:pt>
                <c:pt idx="460">
                  <c:v>34546</c:v>
                </c:pt>
                <c:pt idx="461">
                  <c:v>34577</c:v>
                </c:pt>
                <c:pt idx="462">
                  <c:v>34607</c:v>
                </c:pt>
                <c:pt idx="463">
                  <c:v>34638</c:v>
                </c:pt>
                <c:pt idx="464">
                  <c:v>34668</c:v>
                </c:pt>
                <c:pt idx="465">
                  <c:v>34699</c:v>
                </c:pt>
                <c:pt idx="466">
                  <c:v>34730</c:v>
                </c:pt>
                <c:pt idx="467">
                  <c:v>34758</c:v>
                </c:pt>
                <c:pt idx="468">
                  <c:v>34789</c:v>
                </c:pt>
                <c:pt idx="469">
                  <c:v>34819</c:v>
                </c:pt>
                <c:pt idx="470">
                  <c:v>34850</c:v>
                </c:pt>
                <c:pt idx="471">
                  <c:v>34880</c:v>
                </c:pt>
                <c:pt idx="472">
                  <c:v>34911</c:v>
                </c:pt>
                <c:pt idx="473">
                  <c:v>34942</c:v>
                </c:pt>
                <c:pt idx="474">
                  <c:v>34972</c:v>
                </c:pt>
                <c:pt idx="475">
                  <c:v>35003</c:v>
                </c:pt>
                <c:pt idx="476">
                  <c:v>35033</c:v>
                </c:pt>
                <c:pt idx="477">
                  <c:v>35064</c:v>
                </c:pt>
                <c:pt idx="478">
                  <c:v>35095</c:v>
                </c:pt>
                <c:pt idx="479">
                  <c:v>35124</c:v>
                </c:pt>
                <c:pt idx="480">
                  <c:v>35155</c:v>
                </c:pt>
                <c:pt idx="481">
                  <c:v>35185</c:v>
                </c:pt>
                <c:pt idx="482">
                  <c:v>35216</c:v>
                </c:pt>
                <c:pt idx="483">
                  <c:v>35246</c:v>
                </c:pt>
                <c:pt idx="484">
                  <c:v>35277</c:v>
                </c:pt>
                <c:pt idx="485">
                  <c:v>35308</c:v>
                </c:pt>
                <c:pt idx="486">
                  <c:v>35338</c:v>
                </c:pt>
                <c:pt idx="487">
                  <c:v>35369</c:v>
                </c:pt>
                <c:pt idx="488">
                  <c:v>35399</c:v>
                </c:pt>
                <c:pt idx="489">
                  <c:v>35430</c:v>
                </c:pt>
                <c:pt idx="490">
                  <c:v>35461</c:v>
                </c:pt>
                <c:pt idx="491">
                  <c:v>35489</c:v>
                </c:pt>
                <c:pt idx="492">
                  <c:v>35520</c:v>
                </c:pt>
                <c:pt idx="493">
                  <c:v>35550</c:v>
                </c:pt>
                <c:pt idx="494">
                  <c:v>35581</c:v>
                </c:pt>
                <c:pt idx="495">
                  <c:v>35611</c:v>
                </c:pt>
                <c:pt idx="496">
                  <c:v>35642</c:v>
                </c:pt>
                <c:pt idx="497">
                  <c:v>35673</c:v>
                </c:pt>
                <c:pt idx="498">
                  <c:v>35703</c:v>
                </c:pt>
                <c:pt idx="499">
                  <c:v>35734</c:v>
                </c:pt>
                <c:pt idx="500">
                  <c:v>35764</c:v>
                </c:pt>
                <c:pt idx="501">
                  <c:v>35795</c:v>
                </c:pt>
                <c:pt idx="502">
                  <c:v>35826</c:v>
                </c:pt>
                <c:pt idx="503">
                  <c:v>35854</c:v>
                </c:pt>
                <c:pt idx="504">
                  <c:v>35885</c:v>
                </c:pt>
                <c:pt idx="505">
                  <c:v>35915</c:v>
                </c:pt>
                <c:pt idx="506">
                  <c:v>35946</c:v>
                </c:pt>
                <c:pt idx="507">
                  <c:v>35976</c:v>
                </c:pt>
                <c:pt idx="508">
                  <c:v>36007</c:v>
                </c:pt>
                <c:pt idx="509">
                  <c:v>36038</c:v>
                </c:pt>
                <c:pt idx="510">
                  <c:v>36068</c:v>
                </c:pt>
                <c:pt idx="511">
                  <c:v>36099</c:v>
                </c:pt>
                <c:pt idx="512">
                  <c:v>36129</c:v>
                </c:pt>
                <c:pt idx="513">
                  <c:v>36160</c:v>
                </c:pt>
                <c:pt idx="514">
                  <c:v>36191</c:v>
                </c:pt>
                <c:pt idx="515">
                  <c:v>36219</c:v>
                </c:pt>
                <c:pt idx="516">
                  <c:v>36250</c:v>
                </c:pt>
                <c:pt idx="517">
                  <c:v>36280</c:v>
                </c:pt>
                <c:pt idx="518">
                  <c:v>36311</c:v>
                </c:pt>
                <c:pt idx="519">
                  <c:v>36341</c:v>
                </c:pt>
                <c:pt idx="520">
                  <c:v>36372</c:v>
                </c:pt>
                <c:pt idx="521">
                  <c:v>36403</c:v>
                </c:pt>
                <c:pt idx="522">
                  <c:v>36433</c:v>
                </c:pt>
                <c:pt idx="523">
                  <c:v>36464</c:v>
                </c:pt>
                <c:pt idx="524">
                  <c:v>36494</c:v>
                </c:pt>
                <c:pt idx="525">
                  <c:v>36525</c:v>
                </c:pt>
                <c:pt idx="526">
                  <c:v>36556</c:v>
                </c:pt>
                <c:pt idx="527">
                  <c:v>36585</c:v>
                </c:pt>
                <c:pt idx="528">
                  <c:v>36616</c:v>
                </c:pt>
                <c:pt idx="529">
                  <c:v>36646</c:v>
                </c:pt>
                <c:pt idx="530">
                  <c:v>36677</c:v>
                </c:pt>
                <c:pt idx="531">
                  <c:v>36707</c:v>
                </c:pt>
                <c:pt idx="532">
                  <c:v>36738</c:v>
                </c:pt>
                <c:pt idx="533">
                  <c:v>36769</c:v>
                </c:pt>
                <c:pt idx="534">
                  <c:v>36799</c:v>
                </c:pt>
                <c:pt idx="535">
                  <c:v>36830</c:v>
                </c:pt>
                <c:pt idx="536">
                  <c:v>36860</c:v>
                </c:pt>
                <c:pt idx="537">
                  <c:v>36891</c:v>
                </c:pt>
                <c:pt idx="538">
                  <c:v>36922</c:v>
                </c:pt>
                <c:pt idx="539">
                  <c:v>36950</c:v>
                </c:pt>
                <c:pt idx="540">
                  <c:v>36981</c:v>
                </c:pt>
                <c:pt idx="541">
                  <c:v>37011</c:v>
                </c:pt>
                <c:pt idx="542">
                  <c:v>37042</c:v>
                </c:pt>
                <c:pt idx="543">
                  <c:v>37072</c:v>
                </c:pt>
                <c:pt idx="544">
                  <c:v>37103</c:v>
                </c:pt>
                <c:pt idx="545">
                  <c:v>37134</c:v>
                </c:pt>
                <c:pt idx="546">
                  <c:v>37164</c:v>
                </c:pt>
                <c:pt idx="547">
                  <c:v>37195</c:v>
                </c:pt>
                <c:pt idx="548">
                  <c:v>37225</c:v>
                </c:pt>
                <c:pt idx="549">
                  <c:v>37256</c:v>
                </c:pt>
                <c:pt idx="550">
                  <c:v>37287</c:v>
                </c:pt>
                <c:pt idx="551">
                  <c:v>37315</c:v>
                </c:pt>
                <c:pt idx="552">
                  <c:v>37346</c:v>
                </c:pt>
                <c:pt idx="553">
                  <c:v>37376</c:v>
                </c:pt>
                <c:pt idx="554">
                  <c:v>37407</c:v>
                </c:pt>
                <c:pt idx="555">
                  <c:v>37437</c:v>
                </c:pt>
                <c:pt idx="556">
                  <c:v>37468</c:v>
                </c:pt>
                <c:pt idx="557">
                  <c:v>37499</c:v>
                </c:pt>
                <c:pt idx="558">
                  <c:v>37529</c:v>
                </c:pt>
                <c:pt idx="559">
                  <c:v>37560</c:v>
                </c:pt>
                <c:pt idx="560">
                  <c:v>37590</c:v>
                </c:pt>
                <c:pt idx="561">
                  <c:v>37621</c:v>
                </c:pt>
                <c:pt idx="562">
                  <c:v>37652</c:v>
                </c:pt>
                <c:pt idx="563">
                  <c:v>37680</c:v>
                </c:pt>
                <c:pt idx="564">
                  <c:v>37711</c:v>
                </c:pt>
                <c:pt idx="565">
                  <c:v>37741</c:v>
                </c:pt>
                <c:pt idx="566">
                  <c:v>37772</c:v>
                </c:pt>
                <c:pt idx="567">
                  <c:v>37802</c:v>
                </c:pt>
                <c:pt idx="568">
                  <c:v>37833</c:v>
                </c:pt>
                <c:pt idx="569">
                  <c:v>37864</c:v>
                </c:pt>
                <c:pt idx="570">
                  <c:v>37894</c:v>
                </c:pt>
                <c:pt idx="571">
                  <c:v>37925</c:v>
                </c:pt>
                <c:pt idx="572">
                  <c:v>37955</c:v>
                </c:pt>
                <c:pt idx="573">
                  <c:v>37986</c:v>
                </c:pt>
                <c:pt idx="574">
                  <c:v>38017</c:v>
                </c:pt>
                <c:pt idx="575">
                  <c:v>38046</c:v>
                </c:pt>
                <c:pt idx="576">
                  <c:v>38077</c:v>
                </c:pt>
                <c:pt idx="577">
                  <c:v>38107</c:v>
                </c:pt>
                <c:pt idx="578">
                  <c:v>38138</c:v>
                </c:pt>
                <c:pt idx="579">
                  <c:v>38168</c:v>
                </c:pt>
                <c:pt idx="580">
                  <c:v>38199</c:v>
                </c:pt>
                <c:pt idx="581">
                  <c:v>38230</c:v>
                </c:pt>
                <c:pt idx="582">
                  <c:v>38260</c:v>
                </c:pt>
                <c:pt idx="583">
                  <c:v>38291</c:v>
                </c:pt>
                <c:pt idx="584">
                  <c:v>38321</c:v>
                </c:pt>
                <c:pt idx="585">
                  <c:v>38352</c:v>
                </c:pt>
                <c:pt idx="586">
                  <c:v>38383</c:v>
                </c:pt>
                <c:pt idx="587">
                  <c:v>38411</c:v>
                </c:pt>
                <c:pt idx="588">
                  <c:v>38442</c:v>
                </c:pt>
                <c:pt idx="589">
                  <c:v>38472</c:v>
                </c:pt>
                <c:pt idx="590">
                  <c:v>38503</c:v>
                </c:pt>
                <c:pt idx="591">
                  <c:v>38533</c:v>
                </c:pt>
                <c:pt idx="592">
                  <c:v>38564</c:v>
                </c:pt>
                <c:pt idx="593">
                  <c:v>38595</c:v>
                </c:pt>
                <c:pt idx="594">
                  <c:v>38625</c:v>
                </c:pt>
                <c:pt idx="595">
                  <c:v>38656</c:v>
                </c:pt>
                <c:pt idx="596">
                  <c:v>38686</c:v>
                </c:pt>
                <c:pt idx="597">
                  <c:v>38717</c:v>
                </c:pt>
                <c:pt idx="598">
                  <c:v>38748</c:v>
                </c:pt>
                <c:pt idx="599">
                  <c:v>38776</c:v>
                </c:pt>
                <c:pt idx="600">
                  <c:v>38807</c:v>
                </c:pt>
                <c:pt idx="601">
                  <c:v>38837</c:v>
                </c:pt>
                <c:pt idx="602">
                  <c:v>38868</c:v>
                </c:pt>
                <c:pt idx="603">
                  <c:v>38898</c:v>
                </c:pt>
                <c:pt idx="604">
                  <c:v>38929</c:v>
                </c:pt>
                <c:pt idx="605">
                  <c:v>38960</c:v>
                </c:pt>
                <c:pt idx="606">
                  <c:v>38990</c:v>
                </c:pt>
                <c:pt idx="607">
                  <c:v>39021</c:v>
                </c:pt>
                <c:pt idx="608">
                  <c:v>39051</c:v>
                </c:pt>
                <c:pt idx="609">
                  <c:v>39082</c:v>
                </c:pt>
                <c:pt idx="610">
                  <c:v>39113</c:v>
                </c:pt>
                <c:pt idx="611">
                  <c:v>39141</c:v>
                </c:pt>
                <c:pt idx="612">
                  <c:v>39172</c:v>
                </c:pt>
                <c:pt idx="613">
                  <c:v>39202</c:v>
                </c:pt>
                <c:pt idx="614">
                  <c:v>39233</c:v>
                </c:pt>
                <c:pt idx="615">
                  <c:v>39263</c:v>
                </c:pt>
                <c:pt idx="616">
                  <c:v>39294</c:v>
                </c:pt>
                <c:pt idx="617">
                  <c:v>39325</c:v>
                </c:pt>
                <c:pt idx="618">
                  <c:v>39355</c:v>
                </c:pt>
                <c:pt idx="619">
                  <c:v>39386</c:v>
                </c:pt>
                <c:pt idx="620">
                  <c:v>39416</c:v>
                </c:pt>
                <c:pt idx="621">
                  <c:v>39447</c:v>
                </c:pt>
                <c:pt idx="622">
                  <c:v>39478</c:v>
                </c:pt>
                <c:pt idx="623">
                  <c:v>39507</c:v>
                </c:pt>
                <c:pt idx="624">
                  <c:v>39538</c:v>
                </c:pt>
                <c:pt idx="625">
                  <c:v>39568</c:v>
                </c:pt>
                <c:pt idx="626">
                  <c:v>39599</c:v>
                </c:pt>
                <c:pt idx="627">
                  <c:v>39629</c:v>
                </c:pt>
                <c:pt idx="628">
                  <c:v>39660</c:v>
                </c:pt>
                <c:pt idx="629">
                  <c:v>39691</c:v>
                </c:pt>
                <c:pt idx="630">
                  <c:v>39721</c:v>
                </c:pt>
                <c:pt idx="631">
                  <c:v>39752</c:v>
                </c:pt>
                <c:pt idx="632">
                  <c:v>39782</c:v>
                </c:pt>
                <c:pt idx="633">
                  <c:v>39813</c:v>
                </c:pt>
                <c:pt idx="634">
                  <c:v>39844</c:v>
                </c:pt>
                <c:pt idx="635">
                  <c:v>39872</c:v>
                </c:pt>
                <c:pt idx="636">
                  <c:v>39903</c:v>
                </c:pt>
                <c:pt idx="637">
                  <c:v>39933</c:v>
                </c:pt>
                <c:pt idx="638">
                  <c:v>39964</c:v>
                </c:pt>
                <c:pt idx="639">
                  <c:v>39994</c:v>
                </c:pt>
                <c:pt idx="640">
                  <c:v>40025</c:v>
                </c:pt>
                <c:pt idx="641">
                  <c:v>40056</c:v>
                </c:pt>
                <c:pt idx="642">
                  <c:v>40086</c:v>
                </c:pt>
                <c:pt idx="643">
                  <c:v>40117</c:v>
                </c:pt>
                <c:pt idx="644">
                  <c:v>40147</c:v>
                </c:pt>
                <c:pt idx="645">
                  <c:v>40178</c:v>
                </c:pt>
                <c:pt idx="646">
                  <c:v>40209</c:v>
                </c:pt>
                <c:pt idx="647">
                  <c:v>40237</c:v>
                </c:pt>
                <c:pt idx="648">
                  <c:v>40268</c:v>
                </c:pt>
                <c:pt idx="649">
                  <c:v>40298</c:v>
                </c:pt>
                <c:pt idx="650">
                  <c:v>40329</c:v>
                </c:pt>
                <c:pt idx="651">
                  <c:v>40359</c:v>
                </c:pt>
                <c:pt idx="652">
                  <c:v>40390</c:v>
                </c:pt>
                <c:pt idx="653">
                  <c:v>40421</c:v>
                </c:pt>
                <c:pt idx="654">
                  <c:v>40451</c:v>
                </c:pt>
                <c:pt idx="655">
                  <c:v>40482</c:v>
                </c:pt>
                <c:pt idx="656">
                  <c:v>40512</c:v>
                </c:pt>
                <c:pt idx="657">
                  <c:v>40543</c:v>
                </c:pt>
                <c:pt idx="658">
                  <c:v>40574</c:v>
                </c:pt>
                <c:pt idx="659">
                  <c:v>40602</c:v>
                </c:pt>
                <c:pt idx="660">
                  <c:v>40633</c:v>
                </c:pt>
                <c:pt idx="661">
                  <c:v>40663</c:v>
                </c:pt>
                <c:pt idx="662">
                  <c:v>40694</c:v>
                </c:pt>
                <c:pt idx="663">
                  <c:v>40724</c:v>
                </c:pt>
                <c:pt idx="664">
                  <c:v>40755</c:v>
                </c:pt>
                <c:pt idx="665">
                  <c:v>40786</c:v>
                </c:pt>
                <c:pt idx="666">
                  <c:v>40816</c:v>
                </c:pt>
                <c:pt idx="667">
                  <c:v>40847</c:v>
                </c:pt>
                <c:pt idx="668">
                  <c:v>40877</c:v>
                </c:pt>
                <c:pt idx="669">
                  <c:v>40908</c:v>
                </c:pt>
                <c:pt idx="670">
                  <c:v>40939</c:v>
                </c:pt>
                <c:pt idx="671">
                  <c:v>40968</c:v>
                </c:pt>
                <c:pt idx="672">
                  <c:v>40999</c:v>
                </c:pt>
                <c:pt idx="673">
                  <c:v>41029</c:v>
                </c:pt>
                <c:pt idx="674">
                  <c:v>41060</c:v>
                </c:pt>
                <c:pt idx="675">
                  <c:v>41090</c:v>
                </c:pt>
                <c:pt idx="676">
                  <c:v>41121</c:v>
                </c:pt>
                <c:pt idx="677">
                  <c:v>41152</c:v>
                </c:pt>
                <c:pt idx="678">
                  <c:v>41182</c:v>
                </c:pt>
                <c:pt idx="679">
                  <c:v>41213</c:v>
                </c:pt>
              </c:numCache>
            </c:numRef>
          </c:cat>
          <c:val>
            <c:numRef>
              <c:f>Sheet1!$E$2:$E$681</c:f>
              <c:numCache>
                <c:formatCode>General</c:formatCode>
                <c:ptCount val="680"/>
                <c:pt idx="600">
                  <c:v>34.4</c:v>
                </c:pt>
                <c:pt idx="601">
                  <c:v>34.6</c:v>
                </c:pt>
                <c:pt idx="602">
                  <c:v>34.5</c:v>
                </c:pt>
                <c:pt idx="603">
                  <c:v>34.6</c:v>
                </c:pt>
                <c:pt idx="604">
                  <c:v>34.6</c:v>
                </c:pt>
                <c:pt idx="605">
                  <c:v>34.5</c:v>
                </c:pt>
                <c:pt idx="606">
                  <c:v>34.5</c:v>
                </c:pt>
                <c:pt idx="607">
                  <c:v>34.5</c:v>
                </c:pt>
                <c:pt idx="608">
                  <c:v>34.6</c:v>
                </c:pt>
                <c:pt idx="609">
                  <c:v>34.700000000000003</c:v>
                </c:pt>
                <c:pt idx="610">
                  <c:v>34.5</c:v>
                </c:pt>
                <c:pt idx="611">
                  <c:v>34.5</c:v>
                </c:pt>
                <c:pt idx="612">
                  <c:v>34.6</c:v>
                </c:pt>
                <c:pt idx="613">
                  <c:v>34.6</c:v>
                </c:pt>
                <c:pt idx="614">
                  <c:v>34.6</c:v>
                </c:pt>
                <c:pt idx="615">
                  <c:v>34.6</c:v>
                </c:pt>
                <c:pt idx="616">
                  <c:v>34.6</c:v>
                </c:pt>
                <c:pt idx="617">
                  <c:v>34.6</c:v>
                </c:pt>
                <c:pt idx="618">
                  <c:v>34.6</c:v>
                </c:pt>
                <c:pt idx="619">
                  <c:v>34.5</c:v>
                </c:pt>
                <c:pt idx="620">
                  <c:v>34.6</c:v>
                </c:pt>
                <c:pt idx="621">
                  <c:v>34.6</c:v>
                </c:pt>
                <c:pt idx="622">
                  <c:v>34.6</c:v>
                </c:pt>
                <c:pt idx="623">
                  <c:v>34.6</c:v>
                </c:pt>
                <c:pt idx="624">
                  <c:v>34.700000000000003</c:v>
                </c:pt>
                <c:pt idx="625">
                  <c:v>34.6</c:v>
                </c:pt>
                <c:pt idx="626">
                  <c:v>34.6</c:v>
                </c:pt>
                <c:pt idx="627">
                  <c:v>34.6</c:v>
                </c:pt>
                <c:pt idx="628">
                  <c:v>34.5</c:v>
                </c:pt>
                <c:pt idx="629">
                  <c:v>34.5</c:v>
                </c:pt>
                <c:pt idx="630">
                  <c:v>34.4</c:v>
                </c:pt>
                <c:pt idx="631">
                  <c:v>34.4</c:v>
                </c:pt>
                <c:pt idx="632">
                  <c:v>34.300000000000004</c:v>
                </c:pt>
                <c:pt idx="633">
                  <c:v>34.1</c:v>
                </c:pt>
                <c:pt idx="634">
                  <c:v>34.1</c:v>
                </c:pt>
                <c:pt idx="635">
                  <c:v>34</c:v>
                </c:pt>
                <c:pt idx="636">
                  <c:v>33.800000000000004</c:v>
                </c:pt>
                <c:pt idx="637">
                  <c:v>33.800000000000004</c:v>
                </c:pt>
                <c:pt idx="638">
                  <c:v>33.800000000000004</c:v>
                </c:pt>
                <c:pt idx="639">
                  <c:v>33.800000000000004</c:v>
                </c:pt>
                <c:pt idx="640">
                  <c:v>33.800000000000004</c:v>
                </c:pt>
                <c:pt idx="641">
                  <c:v>33.800000000000004</c:v>
                </c:pt>
                <c:pt idx="642">
                  <c:v>33.800000000000004</c:v>
                </c:pt>
                <c:pt idx="643">
                  <c:v>33.800000000000004</c:v>
                </c:pt>
                <c:pt idx="644">
                  <c:v>33.9</c:v>
                </c:pt>
                <c:pt idx="645">
                  <c:v>33.9</c:v>
                </c:pt>
                <c:pt idx="646">
                  <c:v>34</c:v>
                </c:pt>
                <c:pt idx="647">
                  <c:v>33.9</c:v>
                </c:pt>
                <c:pt idx="648">
                  <c:v>34</c:v>
                </c:pt>
                <c:pt idx="649">
                  <c:v>34.1</c:v>
                </c:pt>
                <c:pt idx="650">
                  <c:v>34.200000000000003</c:v>
                </c:pt>
                <c:pt idx="651">
                  <c:v>34.1</c:v>
                </c:pt>
                <c:pt idx="652">
                  <c:v>34.200000000000003</c:v>
                </c:pt>
                <c:pt idx="653">
                  <c:v>34.200000000000003</c:v>
                </c:pt>
                <c:pt idx="654">
                  <c:v>34.200000000000003</c:v>
                </c:pt>
                <c:pt idx="655">
                  <c:v>34.300000000000004</c:v>
                </c:pt>
                <c:pt idx="656">
                  <c:v>34.200000000000003</c:v>
                </c:pt>
                <c:pt idx="657">
                  <c:v>34.300000000000004</c:v>
                </c:pt>
                <c:pt idx="658">
                  <c:v>34.300000000000004</c:v>
                </c:pt>
                <c:pt idx="659">
                  <c:v>34.300000000000004</c:v>
                </c:pt>
                <c:pt idx="660">
                  <c:v>34.300000000000004</c:v>
                </c:pt>
                <c:pt idx="661">
                  <c:v>34.4</c:v>
                </c:pt>
                <c:pt idx="662">
                  <c:v>34.4</c:v>
                </c:pt>
                <c:pt idx="663">
                  <c:v>34.4</c:v>
                </c:pt>
                <c:pt idx="664">
                  <c:v>34.4</c:v>
                </c:pt>
                <c:pt idx="665">
                  <c:v>34.300000000000004</c:v>
                </c:pt>
                <c:pt idx="666">
                  <c:v>34.4</c:v>
                </c:pt>
                <c:pt idx="667">
                  <c:v>34.4</c:v>
                </c:pt>
                <c:pt idx="668">
                  <c:v>34.4</c:v>
                </c:pt>
                <c:pt idx="669">
                  <c:v>34.4</c:v>
                </c:pt>
                <c:pt idx="670">
                  <c:v>34.5</c:v>
                </c:pt>
                <c:pt idx="671">
                  <c:v>34.6</c:v>
                </c:pt>
                <c:pt idx="672">
                  <c:v>34.5</c:v>
                </c:pt>
                <c:pt idx="673">
                  <c:v>34.5</c:v>
                </c:pt>
                <c:pt idx="674">
                  <c:v>34.4</c:v>
                </c:pt>
                <c:pt idx="675">
                  <c:v>34.5</c:v>
                </c:pt>
                <c:pt idx="676">
                  <c:v>34.4</c:v>
                </c:pt>
                <c:pt idx="677">
                  <c:v>34.4</c:v>
                </c:pt>
                <c:pt idx="678">
                  <c:v>34.4</c:v>
                </c:pt>
                <c:pt idx="679">
                  <c:v>34.4</c:v>
                </c:pt>
              </c:numCache>
            </c:numRef>
          </c:val>
          <c:smooth val="1"/>
        </c:ser>
        <c:dLbls/>
        <c:marker val="1"/>
        <c:axId val="123239808"/>
        <c:axId val="123241600"/>
      </c:lineChart>
      <c:dateAx>
        <c:axId val="123236736"/>
        <c:scaling>
          <c:orientation val="minMax"/>
          <c:max val="41244"/>
          <c:min val="38718"/>
        </c:scaling>
        <c:axPos val="b"/>
        <c:numFmt formatCode="yy/mm" sourceLinked="0"/>
        <c:majorTickMark val="in"/>
        <c:tickLblPos val="nextTo"/>
        <c:spPr>
          <a:ln w="3171">
            <a:solidFill>
              <a:srgbClr val="000000"/>
            </a:solidFill>
            <a:prstDash val="solid"/>
          </a:ln>
        </c:spPr>
        <c:txPr>
          <a:bodyPr rot="0" vert="horz"/>
          <a:lstStyle/>
          <a:p>
            <a:pPr>
              <a:defRPr/>
            </a:pPr>
            <a:endParaRPr lang="zh-CN"/>
          </a:p>
        </c:txPr>
        <c:crossAx val="123238272"/>
        <c:crosses val="autoZero"/>
        <c:auto val="1"/>
        <c:lblOffset val="100"/>
        <c:baseTimeUnit val="months"/>
        <c:majorUnit val="6"/>
        <c:majorTimeUnit val="months"/>
      </c:dateAx>
      <c:valAx>
        <c:axId val="123238272"/>
        <c:scaling>
          <c:orientation val="minMax"/>
          <c:min val="1.5"/>
        </c:scaling>
        <c:axPos val="l"/>
        <c:numFmt formatCode="0.0_ " sourceLinked="0"/>
        <c:majorTickMark val="in"/>
        <c:tickLblPos val="nextTo"/>
        <c:spPr>
          <a:ln w="3171">
            <a:solidFill>
              <a:srgbClr val="000000"/>
            </a:solidFill>
            <a:prstDash val="solid"/>
          </a:ln>
        </c:spPr>
        <c:txPr>
          <a:bodyPr rot="0" vert="horz"/>
          <a:lstStyle/>
          <a:p>
            <a:pPr>
              <a:defRPr/>
            </a:pPr>
            <a:endParaRPr lang="zh-CN"/>
          </a:p>
        </c:txPr>
        <c:crossAx val="123236736"/>
        <c:crosses val="autoZero"/>
        <c:crossBetween val="between"/>
      </c:valAx>
      <c:dateAx>
        <c:axId val="123239808"/>
        <c:scaling>
          <c:orientation val="minMax"/>
        </c:scaling>
        <c:delete val="1"/>
        <c:axPos val="b"/>
        <c:numFmt formatCode="yyyy/m/d" sourceLinked="1"/>
        <c:tickLblPos val="none"/>
        <c:crossAx val="123241600"/>
        <c:crosses val="autoZero"/>
        <c:auto val="1"/>
        <c:lblOffset val="100"/>
        <c:baseTimeUnit val="months"/>
      </c:dateAx>
      <c:valAx>
        <c:axId val="123241600"/>
        <c:scaling>
          <c:orientation val="minMax"/>
          <c:max val="34.9"/>
          <c:min val="33.700000000000003"/>
        </c:scaling>
        <c:axPos val="r"/>
        <c:numFmt formatCode="General" sourceLinked="1"/>
        <c:majorTickMark val="in"/>
        <c:tickLblPos val="nextTo"/>
        <c:spPr>
          <a:ln w="3171">
            <a:solidFill>
              <a:srgbClr val="000000"/>
            </a:solidFill>
            <a:prstDash val="solid"/>
          </a:ln>
        </c:spPr>
        <c:txPr>
          <a:bodyPr rot="0" vert="horz"/>
          <a:lstStyle/>
          <a:p>
            <a:pPr>
              <a:defRPr/>
            </a:pPr>
            <a:endParaRPr lang="zh-CN"/>
          </a:p>
        </c:txPr>
        <c:crossAx val="123239808"/>
        <c:crosses val="max"/>
        <c:crossBetween val="between"/>
      </c:valAx>
      <c:spPr>
        <a:noFill/>
        <a:ln w="25366">
          <a:noFill/>
        </a:ln>
      </c:spPr>
    </c:plotArea>
    <c:legend>
      <c:legendPos val="r"/>
      <c:layout>
        <c:manualLayout>
          <c:xMode val="edge"/>
          <c:yMode val="edge"/>
          <c:x val="4.4485824434417114E-2"/>
          <c:y val="8.8458326373814611E-4"/>
          <c:w val="0.90416334774392171"/>
          <c:h val="0.1924557615781898"/>
        </c:manualLayout>
      </c:layout>
      <c:spPr>
        <a:noFill/>
        <a:ln w="25366">
          <a:noFill/>
        </a:ln>
      </c:spPr>
    </c:legend>
    <c:plotVisOnly val="1"/>
    <c:dispBlanksAs val="gap"/>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zh-CN"/>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5.2346570397112012E-2"/>
          <c:y val="0.15508021390374332"/>
          <c:w val="0.9120996888794547"/>
          <c:h val="0.73064197788132079"/>
        </c:manualLayout>
      </c:layout>
      <c:lineChart>
        <c:grouping val="standard"/>
        <c:ser>
          <c:idx val="1"/>
          <c:order val="1"/>
          <c:tx>
            <c:strRef>
              <c:f>Sheet1!$C$1</c:f>
              <c:strCache>
                <c:ptCount val="1"/>
                <c:pt idx="0">
                  <c:v>居民实际可支配收入同比增速(右轴)</c:v>
                </c:pt>
              </c:strCache>
            </c:strRef>
          </c:tx>
          <c:spPr>
            <a:ln w="38100">
              <a:solidFill>
                <a:srgbClr val="0000FF"/>
              </a:solidFill>
              <a:prstDash val="solid"/>
            </a:ln>
          </c:spPr>
          <c:marker>
            <c:symbol val="none"/>
          </c:marker>
          <c:cat>
            <c:numRef>
              <c:f>Sheet1!$A$2:$A$390</c:f>
              <c:numCache>
                <c:formatCode>yyyy/m/d</c:formatCode>
                <c:ptCount val="389"/>
                <c:pt idx="0">
                  <c:v>29372</c:v>
                </c:pt>
                <c:pt idx="1">
                  <c:v>29402</c:v>
                </c:pt>
                <c:pt idx="2">
                  <c:v>29433</c:v>
                </c:pt>
                <c:pt idx="3">
                  <c:v>29464</c:v>
                </c:pt>
                <c:pt idx="4">
                  <c:v>29494</c:v>
                </c:pt>
                <c:pt idx="5">
                  <c:v>29525</c:v>
                </c:pt>
                <c:pt idx="6">
                  <c:v>29555</c:v>
                </c:pt>
                <c:pt idx="7">
                  <c:v>29586</c:v>
                </c:pt>
                <c:pt idx="8">
                  <c:v>29617</c:v>
                </c:pt>
                <c:pt idx="9">
                  <c:v>29645</c:v>
                </c:pt>
                <c:pt idx="10">
                  <c:v>29676</c:v>
                </c:pt>
                <c:pt idx="11">
                  <c:v>29706</c:v>
                </c:pt>
                <c:pt idx="12">
                  <c:v>29737</c:v>
                </c:pt>
                <c:pt idx="13">
                  <c:v>29767</c:v>
                </c:pt>
                <c:pt idx="14">
                  <c:v>29798</c:v>
                </c:pt>
                <c:pt idx="15">
                  <c:v>29829</c:v>
                </c:pt>
                <c:pt idx="16">
                  <c:v>29859</c:v>
                </c:pt>
                <c:pt idx="17">
                  <c:v>29890</c:v>
                </c:pt>
                <c:pt idx="18">
                  <c:v>29920</c:v>
                </c:pt>
                <c:pt idx="19">
                  <c:v>29951</c:v>
                </c:pt>
                <c:pt idx="20">
                  <c:v>29982</c:v>
                </c:pt>
                <c:pt idx="21">
                  <c:v>30010</c:v>
                </c:pt>
                <c:pt idx="22">
                  <c:v>30041</c:v>
                </c:pt>
                <c:pt idx="23">
                  <c:v>30071</c:v>
                </c:pt>
                <c:pt idx="24">
                  <c:v>30102</c:v>
                </c:pt>
                <c:pt idx="25">
                  <c:v>30132</c:v>
                </c:pt>
                <c:pt idx="26">
                  <c:v>30163</c:v>
                </c:pt>
                <c:pt idx="27">
                  <c:v>30194</c:v>
                </c:pt>
                <c:pt idx="28">
                  <c:v>30224</c:v>
                </c:pt>
                <c:pt idx="29">
                  <c:v>30255</c:v>
                </c:pt>
                <c:pt idx="30">
                  <c:v>30285</c:v>
                </c:pt>
                <c:pt idx="31">
                  <c:v>30316</c:v>
                </c:pt>
                <c:pt idx="32">
                  <c:v>30347</c:v>
                </c:pt>
                <c:pt idx="33">
                  <c:v>30375</c:v>
                </c:pt>
                <c:pt idx="34">
                  <c:v>30406</c:v>
                </c:pt>
                <c:pt idx="35">
                  <c:v>30436</c:v>
                </c:pt>
                <c:pt idx="36">
                  <c:v>30467</c:v>
                </c:pt>
                <c:pt idx="37">
                  <c:v>30497</c:v>
                </c:pt>
                <c:pt idx="38">
                  <c:v>30528</c:v>
                </c:pt>
                <c:pt idx="39">
                  <c:v>30559</c:v>
                </c:pt>
                <c:pt idx="40">
                  <c:v>30589</c:v>
                </c:pt>
                <c:pt idx="41">
                  <c:v>30620</c:v>
                </c:pt>
                <c:pt idx="42">
                  <c:v>30650</c:v>
                </c:pt>
                <c:pt idx="43">
                  <c:v>30681</c:v>
                </c:pt>
                <c:pt idx="44">
                  <c:v>30712</c:v>
                </c:pt>
                <c:pt idx="45">
                  <c:v>30741</c:v>
                </c:pt>
                <c:pt idx="46">
                  <c:v>30772</c:v>
                </c:pt>
                <c:pt idx="47">
                  <c:v>30802</c:v>
                </c:pt>
                <c:pt idx="48">
                  <c:v>30833</c:v>
                </c:pt>
                <c:pt idx="49">
                  <c:v>30863</c:v>
                </c:pt>
                <c:pt idx="50">
                  <c:v>30894</c:v>
                </c:pt>
                <c:pt idx="51">
                  <c:v>30925</c:v>
                </c:pt>
                <c:pt idx="52">
                  <c:v>30955</c:v>
                </c:pt>
                <c:pt idx="53">
                  <c:v>30986</c:v>
                </c:pt>
                <c:pt idx="54">
                  <c:v>31016</c:v>
                </c:pt>
                <c:pt idx="55">
                  <c:v>31047</c:v>
                </c:pt>
                <c:pt idx="56">
                  <c:v>31078</c:v>
                </c:pt>
                <c:pt idx="57">
                  <c:v>31106</c:v>
                </c:pt>
                <c:pt idx="58">
                  <c:v>31137</c:v>
                </c:pt>
                <c:pt idx="59">
                  <c:v>31167</c:v>
                </c:pt>
                <c:pt idx="60">
                  <c:v>31198</c:v>
                </c:pt>
                <c:pt idx="61">
                  <c:v>31228</c:v>
                </c:pt>
                <c:pt idx="62">
                  <c:v>31259</c:v>
                </c:pt>
                <c:pt idx="63">
                  <c:v>31290</c:v>
                </c:pt>
                <c:pt idx="64">
                  <c:v>31320</c:v>
                </c:pt>
                <c:pt idx="65">
                  <c:v>31351</c:v>
                </c:pt>
                <c:pt idx="66">
                  <c:v>31381</c:v>
                </c:pt>
                <c:pt idx="67">
                  <c:v>31412</c:v>
                </c:pt>
                <c:pt idx="68">
                  <c:v>31443</c:v>
                </c:pt>
                <c:pt idx="69">
                  <c:v>31471</c:v>
                </c:pt>
                <c:pt idx="70">
                  <c:v>31502</c:v>
                </c:pt>
                <c:pt idx="71">
                  <c:v>31532</c:v>
                </c:pt>
                <c:pt idx="72">
                  <c:v>31563</c:v>
                </c:pt>
                <c:pt idx="73">
                  <c:v>31593</c:v>
                </c:pt>
                <c:pt idx="74">
                  <c:v>31624</c:v>
                </c:pt>
                <c:pt idx="75">
                  <c:v>31655</c:v>
                </c:pt>
                <c:pt idx="76">
                  <c:v>31685</c:v>
                </c:pt>
                <c:pt idx="77">
                  <c:v>31716</c:v>
                </c:pt>
                <c:pt idx="78">
                  <c:v>31746</c:v>
                </c:pt>
                <c:pt idx="79">
                  <c:v>31777</c:v>
                </c:pt>
                <c:pt idx="80">
                  <c:v>31808</c:v>
                </c:pt>
                <c:pt idx="81">
                  <c:v>31836</c:v>
                </c:pt>
                <c:pt idx="82">
                  <c:v>31867</c:v>
                </c:pt>
                <c:pt idx="83">
                  <c:v>31897</c:v>
                </c:pt>
                <c:pt idx="84">
                  <c:v>31928</c:v>
                </c:pt>
                <c:pt idx="85">
                  <c:v>31958</c:v>
                </c:pt>
                <c:pt idx="86">
                  <c:v>31989</c:v>
                </c:pt>
                <c:pt idx="87">
                  <c:v>32020</c:v>
                </c:pt>
                <c:pt idx="88">
                  <c:v>32050</c:v>
                </c:pt>
                <c:pt idx="89">
                  <c:v>32081</c:v>
                </c:pt>
                <c:pt idx="90">
                  <c:v>32111</c:v>
                </c:pt>
                <c:pt idx="91">
                  <c:v>32142</c:v>
                </c:pt>
                <c:pt idx="92">
                  <c:v>32173</c:v>
                </c:pt>
                <c:pt idx="93">
                  <c:v>32202</c:v>
                </c:pt>
                <c:pt idx="94">
                  <c:v>32233</c:v>
                </c:pt>
                <c:pt idx="95">
                  <c:v>32263</c:v>
                </c:pt>
                <c:pt idx="96">
                  <c:v>32294</c:v>
                </c:pt>
                <c:pt idx="97">
                  <c:v>32324</c:v>
                </c:pt>
                <c:pt idx="98">
                  <c:v>32355</c:v>
                </c:pt>
                <c:pt idx="99">
                  <c:v>32386</c:v>
                </c:pt>
                <c:pt idx="100">
                  <c:v>32416</c:v>
                </c:pt>
                <c:pt idx="101">
                  <c:v>32447</c:v>
                </c:pt>
                <c:pt idx="102">
                  <c:v>32477</c:v>
                </c:pt>
                <c:pt idx="103">
                  <c:v>32508</c:v>
                </c:pt>
                <c:pt idx="104">
                  <c:v>32539</c:v>
                </c:pt>
                <c:pt idx="105">
                  <c:v>32567</c:v>
                </c:pt>
                <c:pt idx="106">
                  <c:v>32598</c:v>
                </c:pt>
                <c:pt idx="107">
                  <c:v>32628</c:v>
                </c:pt>
                <c:pt idx="108">
                  <c:v>32659</c:v>
                </c:pt>
                <c:pt idx="109">
                  <c:v>32689</c:v>
                </c:pt>
                <c:pt idx="110">
                  <c:v>32720</c:v>
                </c:pt>
                <c:pt idx="111">
                  <c:v>32751</c:v>
                </c:pt>
                <c:pt idx="112">
                  <c:v>32781</c:v>
                </c:pt>
                <c:pt idx="113">
                  <c:v>32812</c:v>
                </c:pt>
                <c:pt idx="114">
                  <c:v>32842</c:v>
                </c:pt>
                <c:pt idx="115">
                  <c:v>32873</c:v>
                </c:pt>
                <c:pt idx="116">
                  <c:v>32904</c:v>
                </c:pt>
                <c:pt idx="117">
                  <c:v>32932</c:v>
                </c:pt>
                <c:pt idx="118">
                  <c:v>32963</c:v>
                </c:pt>
                <c:pt idx="119">
                  <c:v>32993</c:v>
                </c:pt>
                <c:pt idx="120">
                  <c:v>33024</c:v>
                </c:pt>
                <c:pt idx="121">
                  <c:v>33054</c:v>
                </c:pt>
                <c:pt idx="122">
                  <c:v>33085</c:v>
                </c:pt>
                <c:pt idx="123">
                  <c:v>33116</c:v>
                </c:pt>
                <c:pt idx="124">
                  <c:v>33146</c:v>
                </c:pt>
                <c:pt idx="125">
                  <c:v>33177</c:v>
                </c:pt>
                <c:pt idx="126">
                  <c:v>33207</c:v>
                </c:pt>
                <c:pt idx="127">
                  <c:v>33238</c:v>
                </c:pt>
                <c:pt idx="128">
                  <c:v>33269</c:v>
                </c:pt>
                <c:pt idx="129">
                  <c:v>33297</c:v>
                </c:pt>
                <c:pt idx="130">
                  <c:v>33328</c:v>
                </c:pt>
                <c:pt idx="131">
                  <c:v>33358</c:v>
                </c:pt>
                <c:pt idx="132">
                  <c:v>33389</c:v>
                </c:pt>
                <c:pt idx="133">
                  <c:v>33419</c:v>
                </c:pt>
                <c:pt idx="134">
                  <c:v>33450</c:v>
                </c:pt>
                <c:pt idx="135">
                  <c:v>33481</c:v>
                </c:pt>
                <c:pt idx="136">
                  <c:v>33511</c:v>
                </c:pt>
                <c:pt idx="137">
                  <c:v>33542</c:v>
                </c:pt>
                <c:pt idx="138">
                  <c:v>33572</c:v>
                </c:pt>
                <c:pt idx="139">
                  <c:v>33603</c:v>
                </c:pt>
                <c:pt idx="140">
                  <c:v>33634</c:v>
                </c:pt>
                <c:pt idx="141">
                  <c:v>33663</c:v>
                </c:pt>
                <c:pt idx="142">
                  <c:v>33694</c:v>
                </c:pt>
                <c:pt idx="143">
                  <c:v>33724</c:v>
                </c:pt>
                <c:pt idx="144">
                  <c:v>33755</c:v>
                </c:pt>
                <c:pt idx="145">
                  <c:v>33785</c:v>
                </c:pt>
                <c:pt idx="146">
                  <c:v>33816</c:v>
                </c:pt>
                <c:pt idx="147">
                  <c:v>33847</c:v>
                </c:pt>
                <c:pt idx="148">
                  <c:v>33877</c:v>
                </c:pt>
                <c:pt idx="149">
                  <c:v>33908</c:v>
                </c:pt>
                <c:pt idx="150">
                  <c:v>33938</c:v>
                </c:pt>
                <c:pt idx="151">
                  <c:v>33969</c:v>
                </c:pt>
                <c:pt idx="152">
                  <c:v>34000</c:v>
                </c:pt>
                <c:pt idx="153">
                  <c:v>34028</c:v>
                </c:pt>
                <c:pt idx="154">
                  <c:v>34059</c:v>
                </c:pt>
                <c:pt idx="155">
                  <c:v>34089</c:v>
                </c:pt>
                <c:pt idx="156">
                  <c:v>34120</c:v>
                </c:pt>
                <c:pt idx="157">
                  <c:v>34150</c:v>
                </c:pt>
                <c:pt idx="158">
                  <c:v>34181</c:v>
                </c:pt>
                <c:pt idx="159">
                  <c:v>34212</c:v>
                </c:pt>
                <c:pt idx="160">
                  <c:v>34242</c:v>
                </c:pt>
                <c:pt idx="161">
                  <c:v>34273</c:v>
                </c:pt>
                <c:pt idx="162">
                  <c:v>34303</c:v>
                </c:pt>
                <c:pt idx="163">
                  <c:v>34334</c:v>
                </c:pt>
                <c:pt idx="164">
                  <c:v>34365</c:v>
                </c:pt>
                <c:pt idx="165">
                  <c:v>34393</c:v>
                </c:pt>
                <c:pt idx="166">
                  <c:v>34424</c:v>
                </c:pt>
                <c:pt idx="167">
                  <c:v>34454</c:v>
                </c:pt>
                <c:pt idx="168">
                  <c:v>34485</c:v>
                </c:pt>
                <c:pt idx="169">
                  <c:v>34515</c:v>
                </c:pt>
                <c:pt idx="170">
                  <c:v>34546</c:v>
                </c:pt>
                <c:pt idx="171">
                  <c:v>34577</c:v>
                </c:pt>
                <c:pt idx="172">
                  <c:v>34607</c:v>
                </c:pt>
                <c:pt idx="173">
                  <c:v>34638</c:v>
                </c:pt>
                <c:pt idx="174">
                  <c:v>34668</c:v>
                </c:pt>
                <c:pt idx="175">
                  <c:v>34699</c:v>
                </c:pt>
                <c:pt idx="176">
                  <c:v>34730</c:v>
                </c:pt>
                <c:pt idx="177">
                  <c:v>34758</c:v>
                </c:pt>
                <c:pt idx="178">
                  <c:v>34789</c:v>
                </c:pt>
                <c:pt idx="179">
                  <c:v>34819</c:v>
                </c:pt>
                <c:pt idx="180">
                  <c:v>34850</c:v>
                </c:pt>
                <c:pt idx="181">
                  <c:v>34880</c:v>
                </c:pt>
                <c:pt idx="182">
                  <c:v>34911</c:v>
                </c:pt>
                <c:pt idx="183">
                  <c:v>34942</c:v>
                </c:pt>
                <c:pt idx="184">
                  <c:v>34972</c:v>
                </c:pt>
                <c:pt idx="185">
                  <c:v>35003</c:v>
                </c:pt>
                <c:pt idx="186">
                  <c:v>35033</c:v>
                </c:pt>
                <c:pt idx="187">
                  <c:v>35064</c:v>
                </c:pt>
                <c:pt idx="188">
                  <c:v>35095</c:v>
                </c:pt>
                <c:pt idx="189">
                  <c:v>35124</c:v>
                </c:pt>
                <c:pt idx="190">
                  <c:v>35155</c:v>
                </c:pt>
                <c:pt idx="191">
                  <c:v>35185</c:v>
                </c:pt>
                <c:pt idx="192">
                  <c:v>35216</c:v>
                </c:pt>
                <c:pt idx="193">
                  <c:v>35246</c:v>
                </c:pt>
                <c:pt idx="194">
                  <c:v>35277</c:v>
                </c:pt>
                <c:pt idx="195">
                  <c:v>35308</c:v>
                </c:pt>
                <c:pt idx="196">
                  <c:v>35338</c:v>
                </c:pt>
                <c:pt idx="197">
                  <c:v>35369</c:v>
                </c:pt>
                <c:pt idx="198">
                  <c:v>35399</c:v>
                </c:pt>
                <c:pt idx="199">
                  <c:v>35430</c:v>
                </c:pt>
                <c:pt idx="200">
                  <c:v>35461</c:v>
                </c:pt>
                <c:pt idx="201">
                  <c:v>35489</c:v>
                </c:pt>
                <c:pt idx="202">
                  <c:v>35520</c:v>
                </c:pt>
                <c:pt idx="203">
                  <c:v>35550</c:v>
                </c:pt>
                <c:pt idx="204">
                  <c:v>35581</c:v>
                </c:pt>
                <c:pt idx="205">
                  <c:v>35611</c:v>
                </c:pt>
                <c:pt idx="206">
                  <c:v>35642</c:v>
                </c:pt>
                <c:pt idx="207">
                  <c:v>35673</c:v>
                </c:pt>
                <c:pt idx="208">
                  <c:v>35703</c:v>
                </c:pt>
                <c:pt idx="209">
                  <c:v>35734</c:v>
                </c:pt>
                <c:pt idx="210">
                  <c:v>35764</c:v>
                </c:pt>
                <c:pt idx="211">
                  <c:v>35795</c:v>
                </c:pt>
                <c:pt idx="212">
                  <c:v>35826</c:v>
                </c:pt>
                <c:pt idx="213">
                  <c:v>35854</c:v>
                </c:pt>
                <c:pt idx="214">
                  <c:v>35885</c:v>
                </c:pt>
                <c:pt idx="215">
                  <c:v>35915</c:v>
                </c:pt>
                <c:pt idx="216">
                  <c:v>35946</c:v>
                </c:pt>
                <c:pt idx="217">
                  <c:v>35976</c:v>
                </c:pt>
                <c:pt idx="218">
                  <c:v>36007</c:v>
                </c:pt>
                <c:pt idx="219">
                  <c:v>36038</c:v>
                </c:pt>
                <c:pt idx="220">
                  <c:v>36068</c:v>
                </c:pt>
                <c:pt idx="221">
                  <c:v>36099</c:v>
                </c:pt>
                <c:pt idx="222">
                  <c:v>36129</c:v>
                </c:pt>
                <c:pt idx="223">
                  <c:v>36160</c:v>
                </c:pt>
                <c:pt idx="224">
                  <c:v>36191</c:v>
                </c:pt>
                <c:pt idx="225">
                  <c:v>36219</c:v>
                </c:pt>
                <c:pt idx="226">
                  <c:v>36250</c:v>
                </c:pt>
                <c:pt idx="227">
                  <c:v>36280</c:v>
                </c:pt>
                <c:pt idx="228">
                  <c:v>36311</c:v>
                </c:pt>
                <c:pt idx="229">
                  <c:v>36341</c:v>
                </c:pt>
                <c:pt idx="230">
                  <c:v>36372</c:v>
                </c:pt>
                <c:pt idx="231">
                  <c:v>36403</c:v>
                </c:pt>
                <c:pt idx="232">
                  <c:v>36433</c:v>
                </c:pt>
                <c:pt idx="233">
                  <c:v>36464</c:v>
                </c:pt>
                <c:pt idx="234">
                  <c:v>36494</c:v>
                </c:pt>
                <c:pt idx="235">
                  <c:v>36525</c:v>
                </c:pt>
                <c:pt idx="236">
                  <c:v>36556</c:v>
                </c:pt>
                <c:pt idx="237">
                  <c:v>36585</c:v>
                </c:pt>
                <c:pt idx="238">
                  <c:v>36616</c:v>
                </c:pt>
                <c:pt idx="239">
                  <c:v>36646</c:v>
                </c:pt>
                <c:pt idx="240">
                  <c:v>36677</c:v>
                </c:pt>
                <c:pt idx="241">
                  <c:v>36707</c:v>
                </c:pt>
                <c:pt idx="242">
                  <c:v>36738</c:v>
                </c:pt>
                <c:pt idx="243">
                  <c:v>36769</c:v>
                </c:pt>
                <c:pt idx="244">
                  <c:v>36799</c:v>
                </c:pt>
                <c:pt idx="245">
                  <c:v>36830</c:v>
                </c:pt>
                <c:pt idx="246">
                  <c:v>36860</c:v>
                </c:pt>
                <c:pt idx="247">
                  <c:v>36891</c:v>
                </c:pt>
                <c:pt idx="248">
                  <c:v>36922</c:v>
                </c:pt>
                <c:pt idx="249">
                  <c:v>36950</c:v>
                </c:pt>
                <c:pt idx="250">
                  <c:v>36981</c:v>
                </c:pt>
                <c:pt idx="251">
                  <c:v>37011</c:v>
                </c:pt>
                <c:pt idx="252">
                  <c:v>37042</c:v>
                </c:pt>
                <c:pt idx="253">
                  <c:v>37072</c:v>
                </c:pt>
                <c:pt idx="254">
                  <c:v>37103</c:v>
                </c:pt>
                <c:pt idx="255">
                  <c:v>37134</c:v>
                </c:pt>
                <c:pt idx="256">
                  <c:v>37164</c:v>
                </c:pt>
                <c:pt idx="257">
                  <c:v>37195</c:v>
                </c:pt>
                <c:pt idx="258">
                  <c:v>37225</c:v>
                </c:pt>
                <c:pt idx="259">
                  <c:v>37256</c:v>
                </c:pt>
                <c:pt idx="260">
                  <c:v>37287</c:v>
                </c:pt>
                <c:pt idx="261">
                  <c:v>37315</c:v>
                </c:pt>
                <c:pt idx="262">
                  <c:v>37346</c:v>
                </c:pt>
                <c:pt idx="263">
                  <c:v>37376</c:v>
                </c:pt>
                <c:pt idx="264">
                  <c:v>37407</c:v>
                </c:pt>
                <c:pt idx="265">
                  <c:v>37437</c:v>
                </c:pt>
                <c:pt idx="266">
                  <c:v>37468</c:v>
                </c:pt>
                <c:pt idx="267">
                  <c:v>37499</c:v>
                </c:pt>
                <c:pt idx="268">
                  <c:v>37529</c:v>
                </c:pt>
                <c:pt idx="269">
                  <c:v>37560</c:v>
                </c:pt>
                <c:pt idx="270">
                  <c:v>37590</c:v>
                </c:pt>
                <c:pt idx="271">
                  <c:v>37621</c:v>
                </c:pt>
                <c:pt idx="272">
                  <c:v>37652</c:v>
                </c:pt>
                <c:pt idx="273">
                  <c:v>37680</c:v>
                </c:pt>
                <c:pt idx="274">
                  <c:v>37711</c:v>
                </c:pt>
                <c:pt idx="275">
                  <c:v>37741</c:v>
                </c:pt>
                <c:pt idx="276">
                  <c:v>37772</c:v>
                </c:pt>
                <c:pt idx="277">
                  <c:v>37802</c:v>
                </c:pt>
                <c:pt idx="278">
                  <c:v>37833</c:v>
                </c:pt>
                <c:pt idx="279">
                  <c:v>37864</c:v>
                </c:pt>
                <c:pt idx="280">
                  <c:v>37894</c:v>
                </c:pt>
                <c:pt idx="281">
                  <c:v>37925</c:v>
                </c:pt>
                <c:pt idx="282">
                  <c:v>37955</c:v>
                </c:pt>
                <c:pt idx="283">
                  <c:v>37986</c:v>
                </c:pt>
                <c:pt idx="284">
                  <c:v>38017</c:v>
                </c:pt>
                <c:pt idx="285">
                  <c:v>38046</c:v>
                </c:pt>
                <c:pt idx="286">
                  <c:v>38077</c:v>
                </c:pt>
                <c:pt idx="287">
                  <c:v>38107</c:v>
                </c:pt>
                <c:pt idx="288">
                  <c:v>38138</c:v>
                </c:pt>
                <c:pt idx="289">
                  <c:v>38168</c:v>
                </c:pt>
                <c:pt idx="290">
                  <c:v>38199</c:v>
                </c:pt>
                <c:pt idx="291">
                  <c:v>38230</c:v>
                </c:pt>
                <c:pt idx="292">
                  <c:v>38260</c:v>
                </c:pt>
                <c:pt idx="293">
                  <c:v>38291</c:v>
                </c:pt>
                <c:pt idx="294">
                  <c:v>38321</c:v>
                </c:pt>
                <c:pt idx="295">
                  <c:v>38352</c:v>
                </c:pt>
                <c:pt idx="296">
                  <c:v>38383</c:v>
                </c:pt>
                <c:pt idx="297">
                  <c:v>38411</c:v>
                </c:pt>
                <c:pt idx="298">
                  <c:v>38442</c:v>
                </c:pt>
                <c:pt idx="299">
                  <c:v>38472</c:v>
                </c:pt>
                <c:pt idx="300">
                  <c:v>38503</c:v>
                </c:pt>
                <c:pt idx="301">
                  <c:v>38533</c:v>
                </c:pt>
                <c:pt idx="302">
                  <c:v>38564</c:v>
                </c:pt>
                <c:pt idx="303">
                  <c:v>38595</c:v>
                </c:pt>
                <c:pt idx="304">
                  <c:v>38625</c:v>
                </c:pt>
                <c:pt idx="305">
                  <c:v>38656</c:v>
                </c:pt>
                <c:pt idx="306">
                  <c:v>38686</c:v>
                </c:pt>
                <c:pt idx="307">
                  <c:v>38717</c:v>
                </c:pt>
                <c:pt idx="308">
                  <c:v>38748</c:v>
                </c:pt>
                <c:pt idx="309">
                  <c:v>38776</c:v>
                </c:pt>
                <c:pt idx="310">
                  <c:v>38807</c:v>
                </c:pt>
                <c:pt idx="311">
                  <c:v>38837</c:v>
                </c:pt>
                <c:pt idx="312">
                  <c:v>38868</c:v>
                </c:pt>
                <c:pt idx="313">
                  <c:v>38898</c:v>
                </c:pt>
                <c:pt idx="314">
                  <c:v>38929</c:v>
                </c:pt>
                <c:pt idx="315">
                  <c:v>38960</c:v>
                </c:pt>
                <c:pt idx="316">
                  <c:v>38990</c:v>
                </c:pt>
                <c:pt idx="317">
                  <c:v>39021</c:v>
                </c:pt>
                <c:pt idx="318">
                  <c:v>39051</c:v>
                </c:pt>
                <c:pt idx="319">
                  <c:v>39082</c:v>
                </c:pt>
                <c:pt idx="320">
                  <c:v>39113</c:v>
                </c:pt>
                <c:pt idx="321">
                  <c:v>39141</c:v>
                </c:pt>
                <c:pt idx="322">
                  <c:v>39172</c:v>
                </c:pt>
                <c:pt idx="323">
                  <c:v>39202</c:v>
                </c:pt>
                <c:pt idx="324">
                  <c:v>39233</c:v>
                </c:pt>
                <c:pt idx="325">
                  <c:v>39263</c:v>
                </c:pt>
                <c:pt idx="326">
                  <c:v>39294</c:v>
                </c:pt>
                <c:pt idx="327">
                  <c:v>39325</c:v>
                </c:pt>
                <c:pt idx="328">
                  <c:v>39355</c:v>
                </c:pt>
                <c:pt idx="329">
                  <c:v>39386</c:v>
                </c:pt>
                <c:pt idx="330">
                  <c:v>39416</c:v>
                </c:pt>
                <c:pt idx="331">
                  <c:v>39447</c:v>
                </c:pt>
                <c:pt idx="332">
                  <c:v>39478</c:v>
                </c:pt>
                <c:pt idx="333">
                  <c:v>39507</c:v>
                </c:pt>
                <c:pt idx="334">
                  <c:v>39538</c:v>
                </c:pt>
                <c:pt idx="335">
                  <c:v>39568</c:v>
                </c:pt>
                <c:pt idx="336">
                  <c:v>39599</c:v>
                </c:pt>
                <c:pt idx="337">
                  <c:v>39629</c:v>
                </c:pt>
                <c:pt idx="338">
                  <c:v>39660</c:v>
                </c:pt>
                <c:pt idx="339">
                  <c:v>39691</c:v>
                </c:pt>
                <c:pt idx="340">
                  <c:v>39721</c:v>
                </c:pt>
                <c:pt idx="341">
                  <c:v>39752</c:v>
                </c:pt>
                <c:pt idx="342">
                  <c:v>39782</c:v>
                </c:pt>
                <c:pt idx="343">
                  <c:v>39813</c:v>
                </c:pt>
                <c:pt idx="344">
                  <c:v>39844</c:v>
                </c:pt>
                <c:pt idx="345">
                  <c:v>39872</c:v>
                </c:pt>
                <c:pt idx="346">
                  <c:v>39903</c:v>
                </c:pt>
                <c:pt idx="347">
                  <c:v>39933</c:v>
                </c:pt>
                <c:pt idx="348">
                  <c:v>39964</c:v>
                </c:pt>
                <c:pt idx="349">
                  <c:v>39994</c:v>
                </c:pt>
                <c:pt idx="350">
                  <c:v>40025</c:v>
                </c:pt>
                <c:pt idx="351">
                  <c:v>40056</c:v>
                </c:pt>
                <c:pt idx="352">
                  <c:v>40086</c:v>
                </c:pt>
                <c:pt idx="353">
                  <c:v>40117</c:v>
                </c:pt>
                <c:pt idx="354">
                  <c:v>40147</c:v>
                </c:pt>
                <c:pt idx="355">
                  <c:v>40178</c:v>
                </c:pt>
                <c:pt idx="356">
                  <c:v>40209</c:v>
                </c:pt>
                <c:pt idx="357">
                  <c:v>40237</c:v>
                </c:pt>
                <c:pt idx="358">
                  <c:v>40268</c:v>
                </c:pt>
                <c:pt idx="359">
                  <c:v>40298</c:v>
                </c:pt>
                <c:pt idx="360">
                  <c:v>40329</c:v>
                </c:pt>
                <c:pt idx="361">
                  <c:v>40359</c:v>
                </c:pt>
                <c:pt idx="362">
                  <c:v>40390</c:v>
                </c:pt>
                <c:pt idx="363">
                  <c:v>40421</c:v>
                </c:pt>
                <c:pt idx="364">
                  <c:v>40451</c:v>
                </c:pt>
                <c:pt idx="365">
                  <c:v>40482</c:v>
                </c:pt>
                <c:pt idx="366">
                  <c:v>40512</c:v>
                </c:pt>
                <c:pt idx="367">
                  <c:v>40543</c:v>
                </c:pt>
                <c:pt idx="368">
                  <c:v>40574</c:v>
                </c:pt>
                <c:pt idx="369">
                  <c:v>40602</c:v>
                </c:pt>
                <c:pt idx="370">
                  <c:v>40633</c:v>
                </c:pt>
                <c:pt idx="371">
                  <c:v>40663</c:v>
                </c:pt>
                <c:pt idx="372">
                  <c:v>40694</c:v>
                </c:pt>
                <c:pt idx="373">
                  <c:v>40724</c:v>
                </c:pt>
                <c:pt idx="374">
                  <c:v>40755</c:v>
                </c:pt>
                <c:pt idx="375">
                  <c:v>40786</c:v>
                </c:pt>
                <c:pt idx="376">
                  <c:v>40816</c:v>
                </c:pt>
                <c:pt idx="377">
                  <c:v>40847</c:v>
                </c:pt>
                <c:pt idx="378">
                  <c:v>40877</c:v>
                </c:pt>
                <c:pt idx="379">
                  <c:v>40908</c:v>
                </c:pt>
                <c:pt idx="380">
                  <c:v>40939</c:v>
                </c:pt>
                <c:pt idx="381">
                  <c:v>40968</c:v>
                </c:pt>
                <c:pt idx="382">
                  <c:v>40999</c:v>
                </c:pt>
                <c:pt idx="383">
                  <c:v>41029</c:v>
                </c:pt>
                <c:pt idx="384">
                  <c:v>41060</c:v>
                </c:pt>
                <c:pt idx="385">
                  <c:v>41090</c:v>
                </c:pt>
                <c:pt idx="386">
                  <c:v>41121</c:v>
                </c:pt>
                <c:pt idx="387">
                  <c:v>41152</c:v>
                </c:pt>
                <c:pt idx="388">
                  <c:v>41182</c:v>
                </c:pt>
              </c:numCache>
            </c:numRef>
          </c:cat>
          <c:val>
            <c:numRef>
              <c:f>Sheet1!$C$2:$C$390</c:f>
              <c:numCache>
                <c:formatCode>General</c:formatCode>
                <c:ptCount val="389"/>
                <c:pt idx="308">
                  <c:v>3.2</c:v>
                </c:pt>
                <c:pt idx="309">
                  <c:v>3.8</c:v>
                </c:pt>
                <c:pt idx="310">
                  <c:v>4.2</c:v>
                </c:pt>
                <c:pt idx="311">
                  <c:v>4.3</c:v>
                </c:pt>
                <c:pt idx="312">
                  <c:v>3.8</c:v>
                </c:pt>
                <c:pt idx="313">
                  <c:v>3.8</c:v>
                </c:pt>
                <c:pt idx="314">
                  <c:v>3.4</c:v>
                </c:pt>
                <c:pt idx="315">
                  <c:v>3.4</c:v>
                </c:pt>
                <c:pt idx="316">
                  <c:v>4.5999999999999996</c:v>
                </c:pt>
                <c:pt idx="317">
                  <c:v>5</c:v>
                </c:pt>
                <c:pt idx="318">
                  <c:v>4.5</c:v>
                </c:pt>
                <c:pt idx="319">
                  <c:v>4.4000000000000004</c:v>
                </c:pt>
                <c:pt idx="320">
                  <c:v>3.5</c:v>
                </c:pt>
                <c:pt idx="321">
                  <c:v>3.1</c:v>
                </c:pt>
                <c:pt idx="322">
                  <c:v>3</c:v>
                </c:pt>
                <c:pt idx="323">
                  <c:v>2.7</c:v>
                </c:pt>
                <c:pt idx="324">
                  <c:v>2.5</c:v>
                </c:pt>
                <c:pt idx="325">
                  <c:v>2</c:v>
                </c:pt>
                <c:pt idx="326">
                  <c:v>2.2999999999999998</c:v>
                </c:pt>
                <c:pt idx="327">
                  <c:v>2.4</c:v>
                </c:pt>
                <c:pt idx="328">
                  <c:v>2.2000000000000002</c:v>
                </c:pt>
                <c:pt idx="329">
                  <c:v>1.7</c:v>
                </c:pt>
                <c:pt idx="330">
                  <c:v>1.4</c:v>
                </c:pt>
                <c:pt idx="331">
                  <c:v>1.5</c:v>
                </c:pt>
                <c:pt idx="332">
                  <c:v>2.5</c:v>
                </c:pt>
                <c:pt idx="333">
                  <c:v>2.6</c:v>
                </c:pt>
                <c:pt idx="334">
                  <c:v>2.6</c:v>
                </c:pt>
                <c:pt idx="335">
                  <c:v>2</c:v>
                </c:pt>
                <c:pt idx="336">
                  <c:v>7</c:v>
                </c:pt>
                <c:pt idx="337">
                  <c:v>4.4000000000000004</c:v>
                </c:pt>
                <c:pt idx="338">
                  <c:v>2.5</c:v>
                </c:pt>
                <c:pt idx="339">
                  <c:v>1.5</c:v>
                </c:pt>
                <c:pt idx="340">
                  <c:v>1</c:v>
                </c:pt>
                <c:pt idx="341">
                  <c:v>1</c:v>
                </c:pt>
                <c:pt idx="342">
                  <c:v>1.6</c:v>
                </c:pt>
                <c:pt idx="343">
                  <c:v>0.5</c:v>
                </c:pt>
                <c:pt idx="344">
                  <c:v>-0.4</c:v>
                </c:pt>
                <c:pt idx="345">
                  <c:v>-1.9000000000000001</c:v>
                </c:pt>
                <c:pt idx="346">
                  <c:v>-2.4</c:v>
                </c:pt>
                <c:pt idx="347">
                  <c:v>-1.6</c:v>
                </c:pt>
                <c:pt idx="348">
                  <c:v>-4.9000000000000004</c:v>
                </c:pt>
                <c:pt idx="349">
                  <c:v>-4.3</c:v>
                </c:pt>
                <c:pt idx="350">
                  <c:v>-3.2</c:v>
                </c:pt>
                <c:pt idx="351">
                  <c:v>-2.8</c:v>
                </c:pt>
                <c:pt idx="352">
                  <c:v>-2.8</c:v>
                </c:pt>
                <c:pt idx="353">
                  <c:v>-3.2</c:v>
                </c:pt>
                <c:pt idx="354">
                  <c:v>-3.4</c:v>
                </c:pt>
                <c:pt idx="355">
                  <c:v>-2.2999999999999998</c:v>
                </c:pt>
                <c:pt idx="356">
                  <c:v>-1.7</c:v>
                </c:pt>
                <c:pt idx="357">
                  <c:v>-0.2</c:v>
                </c:pt>
                <c:pt idx="358">
                  <c:v>0.5</c:v>
                </c:pt>
                <c:pt idx="359">
                  <c:v>1</c:v>
                </c:pt>
                <c:pt idx="360">
                  <c:v>0.30000000000000032</c:v>
                </c:pt>
                <c:pt idx="361">
                  <c:v>2.2999999999999998</c:v>
                </c:pt>
                <c:pt idx="362">
                  <c:v>2.7</c:v>
                </c:pt>
                <c:pt idx="363">
                  <c:v>3.4</c:v>
                </c:pt>
                <c:pt idx="364">
                  <c:v>3.2</c:v>
                </c:pt>
                <c:pt idx="365">
                  <c:v>3.7</c:v>
                </c:pt>
                <c:pt idx="366">
                  <c:v>3.5</c:v>
                </c:pt>
                <c:pt idx="367">
                  <c:v>3.3</c:v>
                </c:pt>
                <c:pt idx="368">
                  <c:v>3.5</c:v>
                </c:pt>
                <c:pt idx="369">
                  <c:v>3.4</c:v>
                </c:pt>
                <c:pt idx="370">
                  <c:v>2.6</c:v>
                </c:pt>
                <c:pt idx="371">
                  <c:v>1.8</c:v>
                </c:pt>
                <c:pt idx="372">
                  <c:v>1</c:v>
                </c:pt>
                <c:pt idx="373">
                  <c:v>0.9</c:v>
                </c:pt>
                <c:pt idx="374">
                  <c:v>0.9</c:v>
                </c:pt>
                <c:pt idx="375">
                  <c:v>0.4</c:v>
                </c:pt>
                <c:pt idx="376">
                  <c:v>0.5</c:v>
                </c:pt>
                <c:pt idx="377">
                  <c:v>0.70000000000000062</c:v>
                </c:pt>
                <c:pt idx="378">
                  <c:v>0.30000000000000032</c:v>
                </c:pt>
                <c:pt idx="379">
                  <c:v>0</c:v>
                </c:pt>
                <c:pt idx="380">
                  <c:v>-0.2</c:v>
                </c:pt>
                <c:pt idx="381">
                  <c:v>0.1</c:v>
                </c:pt>
                <c:pt idx="382">
                  <c:v>0.70000000000000062</c:v>
                </c:pt>
                <c:pt idx="383">
                  <c:v>0.8</c:v>
                </c:pt>
                <c:pt idx="384">
                  <c:v>1.5</c:v>
                </c:pt>
                <c:pt idx="385">
                  <c:v>1.6</c:v>
                </c:pt>
                <c:pt idx="386">
                  <c:v>1.8</c:v>
                </c:pt>
                <c:pt idx="387">
                  <c:v>1.8</c:v>
                </c:pt>
                <c:pt idx="388">
                  <c:v>1.9000000000000001</c:v>
                </c:pt>
              </c:numCache>
            </c:numRef>
          </c:val>
          <c:smooth val="1"/>
        </c:ser>
        <c:ser>
          <c:idx val="3"/>
          <c:order val="2"/>
          <c:tx>
            <c:strRef>
              <c:f>Sheet1!$D$1</c:f>
              <c:strCache>
                <c:ptCount val="1"/>
                <c:pt idx="0">
                  <c:v>个人收入同比增速</c:v>
                </c:pt>
              </c:strCache>
            </c:strRef>
          </c:tx>
          <c:spPr>
            <a:ln w="25400">
              <a:solidFill>
                <a:schemeClr val="bg1">
                  <a:lumMod val="50000"/>
                </a:schemeClr>
              </a:solidFill>
              <a:prstDash val="solid"/>
            </a:ln>
          </c:spPr>
          <c:marker>
            <c:symbol val="none"/>
          </c:marker>
          <c:cat>
            <c:numRef>
              <c:f>Sheet1!$A$2:$A$390</c:f>
              <c:numCache>
                <c:formatCode>yyyy/m/d</c:formatCode>
                <c:ptCount val="389"/>
                <c:pt idx="0">
                  <c:v>29372</c:v>
                </c:pt>
                <c:pt idx="1">
                  <c:v>29402</c:v>
                </c:pt>
                <c:pt idx="2">
                  <c:v>29433</c:v>
                </c:pt>
                <c:pt idx="3">
                  <c:v>29464</c:v>
                </c:pt>
                <c:pt idx="4">
                  <c:v>29494</c:v>
                </c:pt>
                <c:pt idx="5">
                  <c:v>29525</c:v>
                </c:pt>
                <c:pt idx="6">
                  <c:v>29555</c:v>
                </c:pt>
                <c:pt idx="7">
                  <c:v>29586</c:v>
                </c:pt>
                <c:pt idx="8">
                  <c:v>29617</c:v>
                </c:pt>
                <c:pt idx="9">
                  <c:v>29645</c:v>
                </c:pt>
                <c:pt idx="10">
                  <c:v>29676</c:v>
                </c:pt>
                <c:pt idx="11">
                  <c:v>29706</c:v>
                </c:pt>
                <c:pt idx="12">
                  <c:v>29737</c:v>
                </c:pt>
                <c:pt idx="13">
                  <c:v>29767</c:v>
                </c:pt>
                <c:pt idx="14">
                  <c:v>29798</c:v>
                </c:pt>
                <c:pt idx="15">
                  <c:v>29829</c:v>
                </c:pt>
                <c:pt idx="16">
                  <c:v>29859</c:v>
                </c:pt>
                <c:pt idx="17">
                  <c:v>29890</c:v>
                </c:pt>
                <c:pt idx="18">
                  <c:v>29920</c:v>
                </c:pt>
                <c:pt idx="19">
                  <c:v>29951</c:v>
                </c:pt>
                <c:pt idx="20">
                  <c:v>29982</c:v>
                </c:pt>
                <c:pt idx="21">
                  <c:v>30010</c:v>
                </c:pt>
                <c:pt idx="22">
                  <c:v>30041</c:v>
                </c:pt>
                <c:pt idx="23">
                  <c:v>30071</c:v>
                </c:pt>
                <c:pt idx="24">
                  <c:v>30102</c:v>
                </c:pt>
                <c:pt idx="25">
                  <c:v>30132</c:v>
                </c:pt>
                <c:pt idx="26">
                  <c:v>30163</c:v>
                </c:pt>
                <c:pt idx="27">
                  <c:v>30194</c:v>
                </c:pt>
                <c:pt idx="28">
                  <c:v>30224</c:v>
                </c:pt>
                <c:pt idx="29">
                  <c:v>30255</c:v>
                </c:pt>
                <c:pt idx="30">
                  <c:v>30285</c:v>
                </c:pt>
                <c:pt idx="31">
                  <c:v>30316</c:v>
                </c:pt>
                <c:pt idx="32">
                  <c:v>30347</c:v>
                </c:pt>
                <c:pt idx="33">
                  <c:v>30375</c:v>
                </c:pt>
                <c:pt idx="34">
                  <c:v>30406</c:v>
                </c:pt>
                <c:pt idx="35">
                  <c:v>30436</c:v>
                </c:pt>
                <c:pt idx="36">
                  <c:v>30467</c:v>
                </c:pt>
                <c:pt idx="37">
                  <c:v>30497</c:v>
                </c:pt>
                <c:pt idx="38">
                  <c:v>30528</c:v>
                </c:pt>
                <c:pt idx="39">
                  <c:v>30559</c:v>
                </c:pt>
                <c:pt idx="40">
                  <c:v>30589</c:v>
                </c:pt>
                <c:pt idx="41">
                  <c:v>30620</c:v>
                </c:pt>
                <c:pt idx="42">
                  <c:v>30650</c:v>
                </c:pt>
                <c:pt idx="43">
                  <c:v>30681</c:v>
                </c:pt>
                <c:pt idx="44">
                  <c:v>30712</c:v>
                </c:pt>
                <c:pt idx="45">
                  <c:v>30741</c:v>
                </c:pt>
                <c:pt idx="46">
                  <c:v>30772</c:v>
                </c:pt>
                <c:pt idx="47">
                  <c:v>30802</c:v>
                </c:pt>
                <c:pt idx="48">
                  <c:v>30833</c:v>
                </c:pt>
                <c:pt idx="49">
                  <c:v>30863</c:v>
                </c:pt>
                <c:pt idx="50">
                  <c:v>30894</c:v>
                </c:pt>
                <c:pt idx="51">
                  <c:v>30925</c:v>
                </c:pt>
                <c:pt idx="52">
                  <c:v>30955</c:v>
                </c:pt>
                <c:pt idx="53">
                  <c:v>30986</c:v>
                </c:pt>
                <c:pt idx="54">
                  <c:v>31016</c:v>
                </c:pt>
                <c:pt idx="55">
                  <c:v>31047</c:v>
                </c:pt>
                <c:pt idx="56">
                  <c:v>31078</c:v>
                </c:pt>
                <c:pt idx="57">
                  <c:v>31106</c:v>
                </c:pt>
                <c:pt idx="58">
                  <c:v>31137</c:v>
                </c:pt>
                <c:pt idx="59">
                  <c:v>31167</c:v>
                </c:pt>
                <c:pt idx="60">
                  <c:v>31198</c:v>
                </c:pt>
                <c:pt idx="61">
                  <c:v>31228</c:v>
                </c:pt>
                <c:pt idx="62">
                  <c:v>31259</c:v>
                </c:pt>
                <c:pt idx="63">
                  <c:v>31290</c:v>
                </c:pt>
                <c:pt idx="64">
                  <c:v>31320</c:v>
                </c:pt>
                <c:pt idx="65">
                  <c:v>31351</c:v>
                </c:pt>
                <c:pt idx="66">
                  <c:v>31381</c:v>
                </c:pt>
                <c:pt idx="67">
                  <c:v>31412</c:v>
                </c:pt>
                <c:pt idx="68">
                  <c:v>31443</c:v>
                </c:pt>
                <c:pt idx="69">
                  <c:v>31471</c:v>
                </c:pt>
                <c:pt idx="70">
                  <c:v>31502</c:v>
                </c:pt>
                <c:pt idx="71">
                  <c:v>31532</c:v>
                </c:pt>
                <c:pt idx="72">
                  <c:v>31563</c:v>
                </c:pt>
                <c:pt idx="73">
                  <c:v>31593</c:v>
                </c:pt>
                <c:pt idx="74">
                  <c:v>31624</c:v>
                </c:pt>
                <c:pt idx="75">
                  <c:v>31655</c:v>
                </c:pt>
                <c:pt idx="76">
                  <c:v>31685</c:v>
                </c:pt>
                <c:pt idx="77">
                  <c:v>31716</c:v>
                </c:pt>
                <c:pt idx="78">
                  <c:v>31746</c:v>
                </c:pt>
                <c:pt idx="79">
                  <c:v>31777</c:v>
                </c:pt>
                <c:pt idx="80">
                  <c:v>31808</c:v>
                </c:pt>
                <c:pt idx="81">
                  <c:v>31836</c:v>
                </c:pt>
                <c:pt idx="82">
                  <c:v>31867</c:v>
                </c:pt>
                <c:pt idx="83">
                  <c:v>31897</c:v>
                </c:pt>
                <c:pt idx="84">
                  <c:v>31928</c:v>
                </c:pt>
                <c:pt idx="85">
                  <c:v>31958</c:v>
                </c:pt>
                <c:pt idx="86">
                  <c:v>31989</c:v>
                </c:pt>
                <c:pt idx="87">
                  <c:v>32020</c:v>
                </c:pt>
                <c:pt idx="88">
                  <c:v>32050</c:v>
                </c:pt>
                <c:pt idx="89">
                  <c:v>32081</c:v>
                </c:pt>
                <c:pt idx="90">
                  <c:v>32111</c:v>
                </c:pt>
                <c:pt idx="91">
                  <c:v>32142</c:v>
                </c:pt>
                <c:pt idx="92">
                  <c:v>32173</c:v>
                </c:pt>
                <c:pt idx="93">
                  <c:v>32202</c:v>
                </c:pt>
                <c:pt idx="94">
                  <c:v>32233</c:v>
                </c:pt>
                <c:pt idx="95">
                  <c:v>32263</c:v>
                </c:pt>
                <c:pt idx="96">
                  <c:v>32294</c:v>
                </c:pt>
                <c:pt idx="97">
                  <c:v>32324</c:v>
                </c:pt>
                <c:pt idx="98">
                  <c:v>32355</c:v>
                </c:pt>
                <c:pt idx="99">
                  <c:v>32386</c:v>
                </c:pt>
                <c:pt idx="100">
                  <c:v>32416</c:v>
                </c:pt>
                <c:pt idx="101">
                  <c:v>32447</c:v>
                </c:pt>
                <c:pt idx="102">
                  <c:v>32477</c:v>
                </c:pt>
                <c:pt idx="103">
                  <c:v>32508</c:v>
                </c:pt>
                <c:pt idx="104">
                  <c:v>32539</c:v>
                </c:pt>
                <c:pt idx="105">
                  <c:v>32567</c:v>
                </c:pt>
                <c:pt idx="106">
                  <c:v>32598</c:v>
                </c:pt>
                <c:pt idx="107">
                  <c:v>32628</c:v>
                </c:pt>
                <c:pt idx="108">
                  <c:v>32659</c:v>
                </c:pt>
                <c:pt idx="109">
                  <c:v>32689</c:v>
                </c:pt>
                <c:pt idx="110">
                  <c:v>32720</c:v>
                </c:pt>
                <c:pt idx="111">
                  <c:v>32751</c:v>
                </c:pt>
                <c:pt idx="112">
                  <c:v>32781</c:v>
                </c:pt>
                <c:pt idx="113">
                  <c:v>32812</c:v>
                </c:pt>
                <c:pt idx="114">
                  <c:v>32842</c:v>
                </c:pt>
                <c:pt idx="115">
                  <c:v>32873</c:v>
                </c:pt>
                <c:pt idx="116">
                  <c:v>32904</c:v>
                </c:pt>
                <c:pt idx="117">
                  <c:v>32932</c:v>
                </c:pt>
                <c:pt idx="118">
                  <c:v>32963</c:v>
                </c:pt>
                <c:pt idx="119">
                  <c:v>32993</c:v>
                </c:pt>
                <c:pt idx="120">
                  <c:v>33024</c:v>
                </c:pt>
                <c:pt idx="121">
                  <c:v>33054</c:v>
                </c:pt>
                <c:pt idx="122">
                  <c:v>33085</c:v>
                </c:pt>
                <c:pt idx="123">
                  <c:v>33116</c:v>
                </c:pt>
                <c:pt idx="124">
                  <c:v>33146</c:v>
                </c:pt>
                <c:pt idx="125">
                  <c:v>33177</c:v>
                </c:pt>
                <c:pt idx="126">
                  <c:v>33207</c:v>
                </c:pt>
                <c:pt idx="127">
                  <c:v>33238</c:v>
                </c:pt>
                <c:pt idx="128">
                  <c:v>33269</c:v>
                </c:pt>
                <c:pt idx="129">
                  <c:v>33297</c:v>
                </c:pt>
                <c:pt idx="130">
                  <c:v>33328</c:v>
                </c:pt>
                <c:pt idx="131">
                  <c:v>33358</c:v>
                </c:pt>
                <c:pt idx="132">
                  <c:v>33389</c:v>
                </c:pt>
                <c:pt idx="133">
                  <c:v>33419</c:v>
                </c:pt>
                <c:pt idx="134">
                  <c:v>33450</c:v>
                </c:pt>
                <c:pt idx="135">
                  <c:v>33481</c:v>
                </c:pt>
                <c:pt idx="136">
                  <c:v>33511</c:v>
                </c:pt>
                <c:pt idx="137">
                  <c:v>33542</c:v>
                </c:pt>
                <c:pt idx="138">
                  <c:v>33572</c:v>
                </c:pt>
                <c:pt idx="139">
                  <c:v>33603</c:v>
                </c:pt>
                <c:pt idx="140">
                  <c:v>33634</c:v>
                </c:pt>
                <c:pt idx="141">
                  <c:v>33663</c:v>
                </c:pt>
                <c:pt idx="142">
                  <c:v>33694</c:v>
                </c:pt>
                <c:pt idx="143">
                  <c:v>33724</c:v>
                </c:pt>
                <c:pt idx="144">
                  <c:v>33755</c:v>
                </c:pt>
                <c:pt idx="145">
                  <c:v>33785</c:v>
                </c:pt>
                <c:pt idx="146">
                  <c:v>33816</c:v>
                </c:pt>
                <c:pt idx="147">
                  <c:v>33847</c:v>
                </c:pt>
                <c:pt idx="148">
                  <c:v>33877</c:v>
                </c:pt>
                <c:pt idx="149">
                  <c:v>33908</c:v>
                </c:pt>
                <c:pt idx="150">
                  <c:v>33938</c:v>
                </c:pt>
                <c:pt idx="151">
                  <c:v>33969</c:v>
                </c:pt>
                <c:pt idx="152">
                  <c:v>34000</c:v>
                </c:pt>
                <c:pt idx="153">
                  <c:v>34028</c:v>
                </c:pt>
                <c:pt idx="154">
                  <c:v>34059</c:v>
                </c:pt>
                <c:pt idx="155">
                  <c:v>34089</c:v>
                </c:pt>
                <c:pt idx="156">
                  <c:v>34120</c:v>
                </c:pt>
                <c:pt idx="157">
                  <c:v>34150</c:v>
                </c:pt>
                <c:pt idx="158">
                  <c:v>34181</c:v>
                </c:pt>
                <c:pt idx="159">
                  <c:v>34212</c:v>
                </c:pt>
                <c:pt idx="160">
                  <c:v>34242</c:v>
                </c:pt>
                <c:pt idx="161">
                  <c:v>34273</c:v>
                </c:pt>
                <c:pt idx="162">
                  <c:v>34303</c:v>
                </c:pt>
                <c:pt idx="163">
                  <c:v>34334</c:v>
                </c:pt>
                <c:pt idx="164">
                  <c:v>34365</c:v>
                </c:pt>
                <c:pt idx="165">
                  <c:v>34393</c:v>
                </c:pt>
                <c:pt idx="166">
                  <c:v>34424</c:v>
                </c:pt>
                <c:pt idx="167">
                  <c:v>34454</c:v>
                </c:pt>
                <c:pt idx="168">
                  <c:v>34485</c:v>
                </c:pt>
                <c:pt idx="169">
                  <c:v>34515</c:v>
                </c:pt>
                <c:pt idx="170">
                  <c:v>34546</c:v>
                </c:pt>
                <c:pt idx="171">
                  <c:v>34577</c:v>
                </c:pt>
                <c:pt idx="172">
                  <c:v>34607</c:v>
                </c:pt>
                <c:pt idx="173">
                  <c:v>34638</c:v>
                </c:pt>
                <c:pt idx="174">
                  <c:v>34668</c:v>
                </c:pt>
                <c:pt idx="175">
                  <c:v>34699</c:v>
                </c:pt>
                <c:pt idx="176">
                  <c:v>34730</c:v>
                </c:pt>
                <c:pt idx="177">
                  <c:v>34758</c:v>
                </c:pt>
                <c:pt idx="178">
                  <c:v>34789</c:v>
                </c:pt>
                <c:pt idx="179">
                  <c:v>34819</c:v>
                </c:pt>
                <c:pt idx="180">
                  <c:v>34850</c:v>
                </c:pt>
                <c:pt idx="181">
                  <c:v>34880</c:v>
                </c:pt>
                <c:pt idx="182">
                  <c:v>34911</c:v>
                </c:pt>
                <c:pt idx="183">
                  <c:v>34942</c:v>
                </c:pt>
                <c:pt idx="184">
                  <c:v>34972</c:v>
                </c:pt>
                <c:pt idx="185">
                  <c:v>35003</c:v>
                </c:pt>
                <c:pt idx="186">
                  <c:v>35033</c:v>
                </c:pt>
                <c:pt idx="187">
                  <c:v>35064</c:v>
                </c:pt>
                <c:pt idx="188">
                  <c:v>35095</c:v>
                </c:pt>
                <c:pt idx="189">
                  <c:v>35124</c:v>
                </c:pt>
                <c:pt idx="190">
                  <c:v>35155</c:v>
                </c:pt>
                <c:pt idx="191">
                  <c:v>35185</c:v>
                </c:pt>
                <c:pt idx="192">
                  <c:v>35216</c:v>
                </c:pt>
                <c:pt idx="193">
                  <c:v>35246</c:v>
                </c:pt>
                <c:pt idx="194">
                  <c:v>35277</c:v>
                </c:pt>
                <c:pt idx="195">
                  <c:v>35308</c:v>
                </c:pt>
                <c:pt idx="196">
                  <c:v>35338</c:v>
                </c:pt>
                <c:pt idx="197">
                  <c:v>35369</c:v>
                </c:pt>
                <c:pt idx="198">
                  <c:v>35399</c:v>
                </c:pt>
                <c:pt idx="199">
                  <c:v>35430</c:v>
                </c:pt>
                <c:pt idx="200">
                  <c:v>35461</c:v>
                </c:pt>
                <c:pt idx="201">
                  <c:v>35489</c:v>
                </c:pt>
                <c:pt idx="202">
                  <c:v>35520</c:v>
                </c:pt>
                <c:pt idx="203">
                  <c:v>35550</c:v>
                </c:pt>
                <c:pt idx="204">
                  <c:v>35581</c:v>
                </c:pt>
                <c:pt idx="205">
                  <c:v>35611</c:v>
                </c:pt>
                <c:pt idx="206">
                  <c:v>35642</c:v>
                </c:pt>
                <c:pt idx="207">
                  <c:v>35673</c:v>
                </c:pt>
                <c:pt idx="208">
                  <c:v>35703</c:v>
                </c:pt>
                <c:pt idx="209">
                  <c:v>35734</c:v>
                </c:pt>
                <c:pt idx="210">
                  <c:v>35764</c:v>
                </c:pt>
                <c:pt idx="211">
                  <c:v>35795</c:v>
                </c:pt>
                <c:pt idx="212">
                  <c:v>35826</c:v>
                </c:pt>
                <c:pt idx="213">
                  <c:v>35854</c:v>
                </c:pt>
                <c:pt idx="214">
                  <c:v>35885</c:v>
                </c:pt>
                <c:pt idx="215">
                  <c:v>35915</c:v>
                </c:pt>
                <c:pt idx="216">
                  <c:v>35946</c:v>
                </c:pt>
                <c:pt idx="217">
                  <c:v>35976</c:v>
                </c:pt>
                <c:pt idx="218">
                  <c:v>36007</c:v>
                </c:pt>
                <c:pt idx="219">
                  <c:v>36038</c:v>
                </c:pt>
                <c:pt idx="220">
                  <c:v>36068</c:v>
                </c:pt>
                <c:pt idx="221">
                  <c:v>36099</c:v>
                </c:pt>
                <c:pt idx="222">
                  <c:v>36129</c:v>
                </c:pt>
                <c:pt idx="223">
                  <c:v>36160</c:v>
                </c:pt>
                <c:pt idx="224">
                  <c:v>36191</c:v>
                </c:pt>
                <c:pt idx="225">
                  <c:v>36219</c:v>
                </c:pt>
                <c:pt idx="226">
                  <c:v>36250</c:v>
                </c:pt>
                <c:pt idx="227">
                  <c:v>36280</c:v>
                </c:pt>
                <c:pt idx="228">
                  <c:v>36311</c:v>
                </c:pt>
                <c:pt idx="229">
                  <c:v>36341</c:v>
                </c:pt>
                <c:pt idx="230">
                  <c:v>36372</c:v>
                </c:pt>
                <c:pt idx="231">
                  <c:v>36403</c:v>
                </c:pt>
                <c:pt idx="232">
                  <c:v>36433</c:v>
                </c:pt>
                <c:pt idx="233">
                  <c:v>36464</c:v>
                </c:pt>
                <c:pt idx="234">
                  <c:v>36494</c:v>
                </c:pt>
                <c:pt idx="235">
                  <c:v>36525</c:v>
                </c:pt>
                <c:pt idx="236">
                  <c:v>36556</c:v>
                </c:pt>
                <c:pt idx="237">
                  <c:v>36585</c:v>
                </c:pt>
                <c:pt idx="238">
                  <c:v>36616</c:v>
                </c:pt>
                <c:pt idx="239">
                  <c:v>36646</c:v>
                </c:pt>
                <c:pt idx="240">
                  <c:v>36677</c:v>
                </c:pt>
                <c:pt idx="241">
                  <c:v>36707</c:v>
                </c:pt>
                <c:pt idx="242">
                  <c:v>36738</c:v>
                </c:pt>
                <c:pt idx="243">
                  <c:v>36769</c:v>
                </c:pt>
                <c:pt idx="244">
                  <c:v>36799</c:v>
                </c:pt>
                <c:pt idx="245">
                  <c:v>36830</c:v>
                </c:pt>
                <c:pt idx="246">
                  <c:v>36860</c:v>
                </c:pt>
                <c:pt idx="247">
                  <c:v>36891</c:v>
                </c:pt>
                <c:pt idx="248">
                  <c:v>36922</c:v>
                </c:pt>
                <c:pt idx="249">
                  <c:v>36950</c:v>
                </c:pt>
                <c:pt idx="250">
                  <c:v>36981</c:v>
                </c:pt>
                <c:pt idx="251">
                  <c:v>37011</c:v>
                </c:pt>
                <c:pt idx="252">
                  <c:v>37042</c:v>
                </c:pt>
                <c:pt idx="253">
                  <c:v>37072</c:v>
                </c:pt>
                <c:pt idx="254">
                  <c:v>37103</c:v>
                </c:pt>
                <c:pt idx="255">
                  <c:v>37134</c:v>
                </c:pt>
                <c:pt idx="256">
                  <c:v>37164</c:v>
                </c:pt>
                <c:pt idx="257">
                  <c:v>37195</c:v>
                </c:pt>
                <c:pt idx="258">
                  <c:v>37225</c:v>
                </c:pt>
                <c:pt idx="259">
                  <c:v>37256</c:v>
                </c:pt>
                <c:pt idx="260">
                  <c:v>37287</c:v>
                </c:pt>
                <c:pt idx="261">
                  <c:v>37315</c:v>
                </c:pt>
                <c:pt idx="262">
                  <c:v>37346</c:v>
                </c:pt>
                <c:pt idx="263">
                  <c:v>37376</c:v>
                </c:pt>
                <c:pt idx="264">
                  <c:v>37407</c:v>
                </c:pt>
                <c:pt idx="265">
                  <c:v>37437</c:v>
                </c:pt>
                <c:pt idx="266">
                  <c:v>37468</c:v>
                </c:pt>
                <c:pt idx="267">
                  <c:v>37499</c:v>
                </c:pt>
                <c:pt idx="268">
                  <c:v>37529</c:v>
                </c:pt>
                <c:pt idx="269">
                  <c:v>37560</c:v>
                </c:pt>
                <c:pt idx="270">
                  <c:v>37590</c:v>
                </c:pt>
                <c:pt idx="271">
                  <c:v>37621</c:v>
                </c:pt>
                <c:pt idx="272">
                  <c:v>37652</c:v>
                </c:pt>
                <c:pt idx="273">
                  <c:v>37680</c:v>
                </c:pt>
                <c:pt idx="274">
                  <c:v>37711</c:v>
                </c:pt>
                <c:pt idx="275">
                  <c:v>37741</c:v>
                </c:pt>
                <c:pt idx="276">
                  <c:v>37772</c:v>
                </c:pt>
                <c:pt idx="277">
                  <c:v>37802</c:v>
                </c:pt>
                <c:pt idx="278">
                  <c:v>37833</c:v>
                </c:pt>
                <c:pt idx="279">
                  <c:v>37864</c:v>
                </c:pt>
                <c:pt idx="280">
                  <c:v>37894</c:v>
                </c:pt>
                <c:pt idx="281">
                  <c:v>37925</c:v>
                </c:pt>
                <c:pt idx="282">
                  <c:v>37955</c:v>
                </c:pt>
                <c:pt idx="283">
                  <c:v>37986</c:v>
                </c:pt>
                <c:pt idx="284">
                  <c:v>38017</c:v>
                </c:pt>
                <c:pt idx="285">
                  <c:v>38046</c:v>
                </c:pt>
                <c:pt idx="286">
                  <c:v>38077</c:v>
                </c:pt>
                <c:pt idx="287">
                  <c:v>38107</c:v>
                </c:pt>
                <c:pt idx="288">
                  <c:v>38138</c:v>
                </c:pt>
                <c:pt idx="289">
                  <c:v>38168</c:v>
                </c:pt>
                <c:pt idx="290">
                  <c:v>38199</c:v>
                </c:pt>
                <c:pt idx="291">
                  <c:v>38230</c:v>
                </c:pt>
                <c:pt idx="292">
                  <c:v>38260</c:v>
                </c:pt>
                <c:pt idx="293">
                  <c:v>38291</c:v>
                </c:pt>
                <c:pt idx="294">
                  <c:v>38321</c:v>
                </c:pt>
                <c:pt idx="295">
                  <c:v>38352</c:v>
                </c:pt>
                <c:pt idx="296">
                  <c:v>38383</c:v>
                </c:pt>
                <c:pt idx="297">
                  <c:v>38411</c:v>
                </c:pt>
                <c:pt idx="298">
                  <c:v>38442</c:v>
                </c:pt>
                <c:pt idx="299">
                  <c:v>38472</c:v>
                </c:pt>
                <c:pt idx="300">
                  <c:v>38503</c:v>
                </c:pt>
                <c:pt idx="301">
                  <c:v>38533</c:v>
                </c:pt>
                <c:pt idx="302">
                  <c:v>38564</c:v>
                </c:pt>
                <c:pt idx="303">
                  <c:v>38595</c:v>
                </c:pt>
                <c:pt idx="304">
                  <c:v>38625</c:v>
                </c:pt>
                <c:pt idx="305">
                  <c:v>38656</c:v>
                </c:pt>
                <c:pt idx="306">
                  <c:v>38686</c:v>
                </c:pt>
                <c:pt idx="307">
                  <c:v>38717</c:v>
                </c:pt>
                <c:pt idx="308">
                  <c:v>38748</c:v>
                </c:pt>
                <c:pt idx="309">
                  <c:v>38776</c:v>
                </c:pt>
                <c:pt idx="310">
                  <c:v>38807</c:v>
                </c:pt>
                <c:pt idx="311">
                  <c:v>38837</c:v>
                </c:pt>
                <c:pt idx="312">
                  <c:v>38868</c:v>
                </c:pt>
                <c:pt idx="313">
                  <c:v>38898</c:v>
                </c:pt>
                <c:pt idx="314">
                  <c:v>38929</c:v>
                </c:pt>
                <c:pt idx="315">
                  <c:v>38960</c:v>
                </c:pt>
                <c:pt idx="316">
                  <c:v>38990</c:v>
                </c:pt>
                <c:pt idx="317">
                  <c:v>39021</c:v>
                </c:pt>
                <c:pt idx="318">
                  <c:v>39051</c:v>
                </c:pt>
                <c:pt idx="319">
                  <c:v>39082</c:v>
                </c:pt>
                <c:pt idx="320">
                  <c:v>39113</c:v>
                </c:pt>
                <c:pt idx="321">
                  <c:v>39141</c:v>
                </c:pt>
                <c:pt idx="322">
                  <c:v>39172</c:v>
                </c:pt>
                <c:pt idx="323">
                  <c:v>39202</c:v>
                </c:pt>
                <c:pt idx="324">
                  <c:v>39233</c:v>
                </c:pt>
                <c:pt idx="325">
                  <c:v>39263</c:v>
                </c:pt>
                <c:pt idx="326">
                  <c:v>39294</c:v>
                </c:pt>
                <c:pt idx="327">
                  <c:v>39325</c:v>
                </c:pt>
                <c:pt idx="328">
                  <c:v>39355</c:v>
                </c:pt>
                <c:pt idx="329">
                  <c:v>39386</c:v>
                </c:pt>
                <c:pt idx="330">
                  <c:v>39416</c:v>
                </c:pt>
                <c:pt idx="331">
                  <c:v>39447</c:v>
                </c:pt>
                <c:pt idx="332">
                  <c:v>39478</c:v>
                </c:pt>
                <c:pt idx="333">
                  <c:v>39507</c:v>
                </c:pt>
                <c:pt idx="334">
                  <c:v>39538</c:v>
                </c:pt>
                <c:pt idx="335">
                  <c:v>39568</c:v>
                </c:pt>
                <c:pt idx="336">
                  <c:v>39599</c:v>
                </c:pt>
                <c:pt idx="337">
                  <c:v>39629</c:v>
                </c:pt>
                <c:pt idx="338">
                  <c:v>39660</c:v>
                </c:pt>
                <c:pt idx="339">
                  <c:v>39691</c:v>
                </c:pt>
                <c:pt idx="340">
                  <c:v>39721</c:v>
                </c:pt>
                <c:pt idx="341">
                  <c:v>39752</c:v>
                </c:pt>
                <c:pt idx="342">
                  <c:v>39782</c:v>
                </c:pt>
                <c:pt idx="343">
                  <c:v>39813</c:v>
                </c:pt>
                <c:pt idx="344">
                  <c:v>39844</c:v>
                </c:pt>
                <c:pt idx="345">
                  <c:v>39872</c:v>
                </c:pt>
                <c:pt idx="346">
                  <c:v>39903</c:v>
                </c:pt>
                <c:pt idx="347">
                  <c:v>39933</c:v>
                </c:pt>
                <c:pt idx="348">
                  <c:v>39964</c:v>
                </c:pt>
                <c:pt idx="349">
                  <c:v>39994</c:v>
                </c:pt>
                <c:pt idx="350">
                  <c:v>40025</c:v>
                </c:pt>
                <c:pt idx="351">
                  <c:v>40056</c:v>
                </c:pt>
                <c:pt idx="352">
                  <c:v>40086</c:v>
                </c:pt>
                <c:pt idx="353">
                  <c:v>40117</c:v>
                </c:pt>
                <c:pt idx="354">
                  <c:v>40147</c:v>
                </c:pt>
                <c:pt idx="355">
                  <c:v>40178</c:v>
                </c:pt>
                <c:pt idx="356">
                  <c:v>40209</c:v>
                </c:pt>
                <c:pt idx="357">
                  <c:v>40237</c:v>
                </c:pt>
                <c:pt idx="358">
                  <c:v>40268</c:v>
                </c:pt>
                <c:pt idx="359">
                  <c:v>40298</c:v>
                </c:pt>
                <c:pt idx="360">
                  <c:v>40329</c:v>
                </c:pt>
                <c:pt idx="361">
                  <c:v>40359</c:v>
                </c:pt>
                <c:pt idx="362">
                  <c:v>40390</c:v>
                </c:pt>
                <c:pt idx="363">
                  <c:v>40421</c:v>
                </c:pt>
                <c:pt idx="364">
                  <c:v>40451</c:v>
                </c:pt>
                <c:pt idx="365">
                  <c:v>40482</c:v>
                </c:pt>
                <c:pt idx="366">
                  <c:v>40512</c:v>
                </c:pt>
                <c:pt idx="367">
                  <c:v>40543</c:v>
                </c:pt>
                <c:pt idx="368">
                  <c:v>40574</c:v>
                </c:pt>
                <c:pt idx="369">
                  <c:v>40602</c:v>
                </c:pt>
                <c:pt idx="370">
                  <c:v>40633</c:v>
                </c:pt>
                <c:pt idx="371">
                  <c:v>40663</c:v>
                </c:pt>
                <c:pt idx="372">
                  <c:v>40694</c:v>
                </c:pt>
                <c:pt idx="373">
                  <c:v>40724</c:v>
                </c:pt>
                <c:pt idx="374">
                  <c:v>40755</c:v>
                </c:pt>
                <c:pt idx="375">
                  <c:v>40786</c:v>
                </c:pt>
                <c:pt idx="376">
                  <c:v>40816</c:v>
                </c:pt>
                <c:pt idx="377">
                  <c:v>40847</c:v>
                </c:pt>
                <c:pt idx="378">
                  <c:v>40877</c:v>
                </c:pt>
                <c:pt idx="379">
                  <c:v>40908</c:v>
                </c:pt>
                <c:pt idx="380">
                  <c:v>40939</c:v>
                </c:pt>
                <c:pt idx="381">
                  <c:v>40968</c:v>
                </c:pt>
                <c:pt idx="382">
                  <c:v>40999</c:v>
                </c:pt>
                <c:pt idx="383">
                  <c:v>41029</c:v>
                </c:pt>
                <c:pt idx="384">
                  <c:v>41060</c:v>
                </c:pt>
                <c:pt idx="385">
                  <c:v>41090</c:v>
                </c:pt>
                <c:pt idx="386">
                  <c:v>41121</c:v>
                </c:pt>
                <c:pt idx="387">
                  <c:v>41152</c:v>
                </c:pt>
                <c:pt idx="388">
                  <c:v>41182</c:v>
                </c:pt>
              </c:numCache>
            </c:numRef>
          </c:cat>
          <c:val>
            <c:numRef>
              <c:f>Sheet1!$D$2:$D$390</c:f>
              <c:numCache>
                <c:formatCode>General</c:formatCode>
                <c:ptCount val="389"/>
                <c:pt idx="0">
                  <c:v>10.9</c:v>
                </c:pt>
                <c:pt idx="1">
                  <c:v>10.8</c:v>
                </c:pt>
                <c:pt idx="2">
                  <c:v>10.8</c:v>
                </c:pt>
                <c:pt idx="3">
                  <c:v>11</c:v>
                </c:pt>
                <c:pt idx="4">
                  <c:v>11.7</c:v>
                </c:pt>
                <c:pt idx="5">
                  <c:v>12.7</c:v>
                </c:pt>
                <c:pt idx="6">
                  <c:v>12.7</c:v>
                </c:pt>
                <c:pt idx="7">
                  <c:v>12.6</c:v>
                </c:pt>
                <c:pt idx="8">
                  <c:v>12</c:v>
                </c:pt>
                <c:pt idx="9">
                  <c:v>12.1</c:v>
                </c:pt>
                <c:pt idx="10">
                  <c:v>12.7</c:v>
                </c:pt>
                <c:pt idx="11">
                  <c:v>12.7</c:v>
                </c:pt>
                <c:pt idx="12">
                  <c:v>13.1</c:v>
                </c:pt>
                <c:pt idx="13">
                  <c:v>13.4</c:v>
                </c:pt>
                <c:pt idx="14">
                  <c:v>14.1</c:v>
                </c:pt>
                <c:pt idx="15">
                  <c:v>14</c:v>
                </c:pt>
                <c:pt idx="16">
                  <c:v>12.9</c:v>
                </c:pt>
                <c:pt idx="17">
                  <c:v>10.8</c:v>
                </c:pt>
                <c:pt idx="18">
                  <c:v>10.1</c:v>
                </c:pt>
                <c:pt idx="19">
                  <c:v>9</c:v>
                </c:pt>
                <c:pt idx="20">
                  <c:v>8.8000000000000007</c:v>
                </c:pt>
                <c:pt idx="21">
                  <c:v>8.9</c:v>
                </c:pt>
                <c:pt idx="22">
                  <c:v>8.2000000000000011</c:v>
                </c:pt>
                <c:pt idx="23">
                  <c:v>8.7000000000000011</c:v>
                </c:pt>
                <c:pt idx="24">
                  <c:v>8.6</c:v>
                </c:pt>
                <c:pt idx="25">
                  <c:v>7.9</c:v>
                </c:pt>
                <c:pt idx="26">
                  <c:v>6.4</c:v>
                </c:pt>
                <c:pt idx="27">
                  <c:v>5.6</c:v>
                </c:pt>
                <c:pt idx="28">
                  <c:v>5.3</c:v>
                </c:pt>
                <c:pt idx="29">
                  <c:v>5.7</c:v>
                </c:pt>
                <c:pt idx="30">
                  <c:v>5.8</c:v>
                </c:pt>
                <c:pt idx="31">
                  <c:v>6.3</c:v>
                </c:pt>
                <c:pt idx="32">
                  <c:v>6.2</c:v>
                </c:pt>
                <c:pt idx="33">
                  <c:v>5.7</c:v>
                </c:pt>
                <c:pt idx="34">
                  <c:v>6</c:v>
                </c:pt>
                <c:pt idx="35">
                  <c:v>5.8</c:v>
                </c:pt>
                <c:pt idx="36">
                  <c:v>6.1</c:v>
                </c:pt>
                <c:pt idx="37">
                  <c:v>6.2</c:v>
                </c:pt>
                <c:pt idx="38">
                  <c:v>6.4</c:v>
                </c:pt>
                <c:pt idx="39">
                  <c:v>6.5</c:v>
                </c:pt>
                <c:pt idx="40">
                  <c:v>7.2</c:v>
                </c:pt>
                <c:pt idx="41">
                  <c:v>7.8</c:v>
                </c:pt>
                <c:pt idx="42">
                  <c:v>8</c:v>
                </c:pt>
                <c:pt idx="43">
                  <c:v>8.2000000000000011</c:v>
                </c:pt>
                <c:pt idx="44">
                  <c:v>9.1</c:v>
                </c:pt>
                <c:pt idx="45">
                  <c:v>10.200000000000001</c:v>
                </c:pt>
                <c:pt idx="46">
                  <c:v>10.6</c:v>
                </c:pt>
                <c:pt idx="47">
                  <c:v>11.2</c:v>
                </c:pt>
                <c:pt idx="48">
                  <c:v>10.6</c:v>
                </c:pt>
                <c:pt idx="49">
                  <c:v>11.2</c:v>
                </c:pt>
                <c:pt idx="50">
                  <c:v>11.1</c:v>
                </c:pt>
                <c:pt idx="51">
                  <c:v>11.8</c:v>
                </c:pt>
                <c:pt idx="52">
                  <c:v>11.7</c:v>
                </c:pt>
                <c:pt idx="53">
                  <c:v>10.5</c:v>
                </c:pt>
                <c:pt idx="54">
                  <c:v>10.3</c:v>
                </c:pt>
                <c:pt idx="55">
                  <c:v>10.4</c:v>
                </c:pt>
                <c:pt idx="56">
                  <c:v>9.8000000000000007</c:v>
                </c:pt>
                <c:pt idx="57">
                  <c:v>9</c:v>
                </c:pt>
                <c:pt idx="58">
                  <c:v>8.4</c:v>
                </c:pt>
                <c:pt idx="59">
                  <c:v>7.6</c:v>
                </c:pt>
                <c:pt idx="60">
                  <c:v>7.5</c:v>
                </c:pt>
                <c:pt idx="61">
                  <c:v>7</c:v>
                </c:pt>
                <c:pt idx="62">
                  <c:v>6.4</c:v>
                </c:pt>
                <c:pt idx="63">
                  <c:v>5.6</c:v>
                </c:pt>
                <c:pt idx="64">
                  <c:v>5.3</c:v>
                </c:pt>
                <c:pt idx="65">
                  <c:v>6.1</c:v>
                </c:pt>
                <c:pt idx="66">
                  <c:v>5.8</c:v>
                </c:pt>
                <c:pt idx="67">
                  <c:v>5.6</c:v>
                </c:pt>
                <c:pt idx="68">
                  <c:v>5.5</c:v>
                </c:pt>
                <c:pt idx="69">
                  <c:v>5.5</c:v>
                </c:pt>
                <c:pt idx="70">
                  <c:v>5.9</c:v>
                </c:pt>
                <c:pt idx="71">
                  <c:v>5.6</c:v>
                </c:pt>
                <c:pt idx="72">
                  <c:v>5.7</c:v>
                </c:pt>
                <c:pt idx="73">
                  <c:v>5.7</c:v>
                </c:pt>
                <c:pt idx="74">
                  <c:v>6.1</c:v>
                </c:pt>
                <c:pt idx="75">
                  <c:v>6.2</c:v>
                </c:pt>
                <c:pt idx="76">
                  <c:v>6.1</c:v>
                </c:pt>
                <c:pt idx="77">
                  <c:v>5.6</c:v>
                </c:pt>
                <c:pt idx="78">
                  <c:v>5.6</c:v>
                </c:pt>
                <c:pt idx="79">
                  <c:v>5.0999999999999996</c:v>
                </c:pt>
                <c:pt idx="80">
                  <c:v>5.4</c:v>
                </c:pt>
                <c:pt idx="81">
                  <c:v>5.5</c:v>
                </c:pt>
                <c:pt idx="82">
                  <c:v>5.2</c:v>
                </c:pt>
                <c:pt idx="83">
                  <c:v>5.4</c:v>
                </c:pt>
                <c:pt idx="84">
                  <c:v>5.8</c:v>
                </c:pt>
                <c:pt idx="85">
                  <c:v>5.7</c:v>
                </c:pt>
                <c:pt idx="86">
                  <c:v>5.8</c:v>
                </c:pt>
                <c:pt idx="87">
                  <c:v>6.4</c:v>
                </c:pt>
                <c:pt idx="88">
                  <c:v>6.3</c:v>
                </c:pt>
                <c:pt idx="89">
                  <c:v>7.2</c:v>
                </c:pt>
                <c:pt idx="90">
                  <c:v>7.3</c:v>
                </c:pt>
                <c:pt idx="91">
                  <c:v>8.1</c:v>
                </c:pt>
                <c:pt idx="92">
                  <c:v>7.7</c:v>
                </c:pt>
                <c:pt idx="93">
                  <c:v>7.6</c:v>
                </c:pt>
                <c:pt idx="94">
                  <c:v>7.7</c:v>
                </c:pt>
                <c:pt idx="95">
                  <c:v>8.2000000000000011</c:v>
                </c:pt>
                <c:pt idx="96">
                  <c:v>7.7</c:v>
                </c:pt>
                <c:pt idx="97">
                  <c:v>8.1</c:v>
                </c:pt>
                <c:pt idx="98">
                  <c:v>8.4</c:v>
                </c:pt>
                <c:pt idx="99">
                  <c:v>7.9</c:v>
                </c:pt>
                <c:pt idx="100">
                  <c:v>8</c:v>
                </c:pt>
                <c:pt idx="101">
                  <c:v>7.8</c:v>
                </c:pt>
                <c:pt idx="102">
                  <c:v>7.5</c:v>
                </c:pt>
                <c:pt idx="103">
                  <c:v>7.3</c:v>
                </c:pt>
                <c:pt idx="104">
                  <c:v>8.8000000000000007</c:v>
                </c:pt>
                <c:pt idx="105">
                  <c:v>8.6</c:v>
                </c:pt>
                <c:pt idx="106">
                  <c:v>8.8000000000000007</c:v>
                </c:pt>
                <c:pt idx="107">
                  <c:v>8.5</c:v>
                </c:pt>
                <c:pt idx="108">
                  <c:v>8</c:v>
                </c:pt>
                <c:pt idx="109">
                  <c:v>7.8</c:v>
                </c:pt>
                <c:pt idx="110">
                  <c:v>7.4</c:v>
                </c:pt>
                <c:pt idx="111">
                  <c:v>7.2</c:v>
                </c:pt>
                <c:pt idx="112">
                  <c:v>7.1</c:v>
                </c:pt>
                <c:pt idx="113">
                  <c:v>7</c:v>
                </c:pt>
                <c:pt idx="114">
                  <c:v>7.1</c:v>
                </c:pt>
                <c:pt idx="115">
                  <c:v>6.4</c:v>
                </c:pt>
                <c:pt idx="116">
                  <c:v>5.8</c:v>
                </c:pt>
                <c:pt idx="117">
                  <c:v>6.2</c:v>
                </c:pt>
                <c:pt idx="118">
                  <c:v>5.9</c:v>
                </c:pt>
                <c:pt idx="119">
                  <c:v>6.5</c:v>
                </c:pt>
                <c:pt idx="120">
                  <c:v>6.7</c:v>
                </c:pt>
                <c:pt idx="121">
                  <c:v>6.8</c:v>
                </c:pt>
                <c:pt idx="122">
                  <c:v>6.9</c:v>
                </c:pt>
                <c:pt idx="123">
                  <c:v>6.8</c:v>
                </c:pt>
                <c:pt idx="124">
                  <c:v>6.9</c:v>
                </c:pt>
                <c:pt idx="125">
                  <c:v>5.9</c:v>
                </c:pt>
                <c:pt idx="126">
                  <c:v>5.7</c:v>
                </c:pt>
                <c:pt idx="127">
                  <c:v>5.9</c:v>
                </c:pt>
                <c:pt idx="128">
                  <c:v>4.5999999999999996</c:v>
                </c:pt>
                <c:pt idx="129">
                  <c:v>4</c:v>
                </c:pt>
                <c:pt idx="130">
                  <c:v>3.8</c:v>
                </c:pt>
                <c:pt idx="131">
                  <c:v>3.4</c:v>
                </c:pt>
                <c:pt idx="132">
                  <c:v>3.7</c:v>
                </c:pt>
                <c:pt idx="133">
                  <c:v>3.8</c:v>
                </c:pt>
                <c:pt idx="134">
                  <c:v>3.1</c:v>
                </c:pt>
                <c:pt idx="135">
                  <c:v>3.3</c:v>
                </c:pt>
                <c:pt idx="136">
                  <c:v>3.4</c:v>
                </c:pt>
                <c:pt idx="137">
                  <c:v>3.9</c:v>
                </c:pt>
                <c:pt idx="138">
                  <c:v>4.0999999999999996</c:v>
                </c:pt>
                <c:pt idx="139">
                  <c:v>4.5999999999999996</c:v>
                </c:pt>
                <c:pt idx="140">
                  <c:v>5.2</c:v>
                </c:pt>
                <c:pt idx="141">
                  <c:v>5.8</c:v>
                </c:pt>
                <c:pt idx="142">
                  <c:v>6</c:v>
                </c:pt>
                <c:pt idx="143">
                  <c:v>6</c:v>
                </c:pt>
                <c:pt idx="144">
                  <c:v>6.2</c:v>
                </c:pt>
                <c:pt idx="145">
                  <c:v>5.8</c:v>
                </c:pt>
                <c:pt idx="146">
                  <c:v>6.3</c:v>
                </c:pt>
                <c:pt idx="147">
                  <c:v>6.6</c:v>
                </c:pt>
                <c:pt idx="148">
                  <c:v>5.9</c:v>
                </c:pt>
                <c:pt idx="149">
                  <c:v>6.3</c:v>
                </c:pt>
                <c:pt idx="150">
                  <c:v>6.2</c:v>
                </c:pt>
                <c:pt idx="151">
                  <c:v>8.8000000000000007</c:v>
                </c:pt>
                <c:pt idx="152">
                  <c:v>4.4000000000000004</c:v>
                </c:pt>
                <c:pt idx="153">
                  <c:v>3.7</c:v>
                </c:pt>
                <c:pt idx="154">
                  <c:v>3.3</c:v>
                </c:pt>
                <c:pt idx="155">
                  <c:v>4.7</c:v>
                </c:pt>
                <c:pt idx="156">
                  <c:v>4.7</c:v>
                </c:pt>
                <c:pt idx="157">
                  <c:v>4.3</c:v>
                </c:pt>
                <c:pt idx="158">
                  <c:v>4.3</c:v>
                </c:pt>
                <c:pt idx="159">
                  <c:v>4</c:v>
                </c:pt>
                <c:pt idx="160">
                  <c:v>4.0999999999999996</c:v>
                </c:pt>
                <c:pt idx="161">
                  <c:v>3.9</c:v>
                </c:pt>
                <c:pt idx="162">
                  <c:v>4.0999999999999996</c:v>
                </c:pt>
                <c:pt idx="163">
                  <c:v>4</c:v>
                </c:pt>
                <c:pt idx="164">
                  <c:v>5</c:v>
                </c:pt>
                <c:pt idx="165">
                  <c:v>5.0999999999999996</c:v>
                </c:pt>
                <c:pt idx="166">
                  <c:v>5.7</c:v>
                </c:pt>
                <c:pt idx="167">
                  <c:v>5.0999999999999996</c:v>
                </c:pt>
                <c:pt idx="168">
                  <c:v>5.3</c:v>
                </c:pt>
                <c:pt idx="169">
                  <c:v>5.5</c:v>
                </c:pt>
                <c:pt idx="170">
                  <c:v>5.6</c:v>
                </c:pt>
                <c:pt idx="171">
                  <c:v>5.7</c:v>
                </c:pt>
                <c:pt idx="172">
                  <c:v>6.3</c:v>
                </c:pt>
                <c:pt idx="173">
                  <c:v>6.9</c:v>
                </c:pt>
                <c:pt idx="174">
                  <c:v>6.5</c:v>
                </c:pt>
                <c:pt idx="175">
                  <c:v>3.4</c:v>
                </c:pt>
                <c:pt idx="176">
                  <c:v>7</c:v>
                </c:pt>
                <c:pt idx="177">
                  <c:v>7.2</c:v>
                </c:pt>
                <c:pt idx="178">
                  <c:v>6.8</c:v>
                </c:pt>
                <c:pt idx="179">
                  <c:v>5.7</c:v>
                </c:pt>
                <c:pt idx="180">
                  <c:v>5.2</c:v>
                </c:pt>
                <c:pt idx="181">
                  <c:v>5.4</c:v>
                </c:pt>
                <c:pt idx="182">
                  <c:v>5.4</c:v>
                </c:pt>
                <c:pt idx="183">
                  <c:v>5.2</c:v>
                </c:pt>
                <c:pt idx="184">
                  <c:v>5.0999999999999996</c:v>
                </c:pt>
                <c:pt idx="185">
                  <c:v>4.4000000000000004</c:v>
                </c:pt>
                <c:pt idx="186">
                  <c:v>4.7</c:v>
                </c:pt>
                <c:pt idx="187">
                  <c:v>4.7</c:v>
                </c:pt>
                <c:pt idx="188">
                  <c:v>4.5999999999999996</c:v>
                </c:pt>
                <c:pt idx="189">
                  <c:v>5.4</c:v>
                </c:pt>
                <c:pt idx="190">
                  <c:v>5.7</c:v>
                </c:pt>
                <c:pt idx="191">
                  <c:v>6.1</c:v>
                </c:pt>
                <c:pt idx="192">
                  <c:v>6.6</c:v>
                </c:pt>
                <c:pt idx="193">
                  <c:v>6.9</c:v>
                </c:pt>
                <c:pt idx="194">
                  <c:v>6.5</c:v>
                </c:pt>
                <c:pt idx="195">
                  <c:v>6.6</c:v>
                </c:pt>
                <c:pt idx="196">
                  <c:v>6.8</c:v>
                </c:pt>
                <c:pt idx="197">
                  <c:v>6.7</c:v>
                </c:pt>
                <c:pt idx="198">
                  <c:v>6.8</c:v>
                </c:pt>
                <c:pt idx="199">
                  <c:v>6.9</c:v>
                </c:pt>
                <c:pt idx="200">
                  <c:v>7.1</c:v>
                </c:pt>
                <c:pt idx="201">
                  <c:v>6.5</c:v>
                </c:pt>
                <c:pt idx="202">
                  <c:v>6.4</c:v>
                </c:pt>
                <c:pt idx="203">
                  <c:v>5.9</c:v>
                </c:pt>
                <c:pt idx="204">
                  <c:v>5.6</c:v>
                </c:pt>
                <c:pt idx="205">
                  <c:v>5.4</c:v>
                </c:pt>
                <c:pt idx="206">
                  <c:v>5.9</c:v>
                </c:pt>
                <c:pt idx="207">
                  <c:v>6.1</c:v>
                </c:pt>
                <c:pt idx="208">
                  <c:v>6.1</c:v>
                </c:pt>
                <c:pt idx="209">
                  <c:v>6.4</c:v>
                </c:pt>
                <c:pt idx="210">
                  <c:v>6.6</c:v>
                </c:pt>
                <c:pt idx="211">
                  <c:v>6.7</c:v>
                </c:pt>
                <c:pt idx="212">
                  <c:v>7</c:v>
                </c:pt>
                <c:pt idx="213">
                  <c:v>7.2</c:v>
                </c:pt>
                <c:pt idx="214">
                  <c:v>7.3</c:v>
                </c:pt>
                <c:pt idx="215">
                  <c:v>7.7</c:v>
                </c:pt>
                <c:pt idx="216">
                  <c:v>8</c:v>
                </c:pt>
                <c:pt idx="217">
                  <c:v>8.1</c:v>
                </c:pt>
                <c:pt idx="218">
                  <c:v>8</c:v>
                </c:pt>
                <c:pt idx="219">
                  <c:v>7.8</c:v>
                </c:pt>
                <c:pt idx="220">
                  <c:v>7.6</c:v>
                </c:pt>
                <c:pt idx="221">
                  <c:v>7.4</c:v>
                </c:pt>
                <c:pt idx="222">
                  <c:v>7.1</c:v>
                </c:pt>
                <c:pt idx="223">
                  <c:v>6.7</c:v>
                </c:pt>
                <c:pt idx="224">
                  <c:v>6.1</c:v>
                </c:pt>
                <c:pt idx="225">
                  <c:v>5.7</c:v>
                </c:pt>
                <c:pt idx="226">
                  <c:v>5.2</c:v>
                </c:pt>
                <c:pt idx="227">
                  <c:v>5</c:v>
                </c:pt>
                <c:pt idx="228">
                  <c:v>4.5999999999999996</c:v>
                </c:pt>
                <c:pt idx="229">
                  <c:v>4.5</c:v>
                </c:pt>
                <c:pt idx="230">
                  <c:v>4.5</c:v>
                </c:pt>
                <c:pt idx="231">
                  <c:v>4.5999999999999996</c:v>
                </c:pt>
                <c:pt idx="232">
                  <c:v>4.5999999999999996</c:v>
                </c:pt>
                <c:pt idx="233">
                  <c:v>5</c:v>
                </c:pt>
                <c:pt idx="234">
                  <c:v>5.4</c:v>
                </c:pt>
                <c:pt idx="235">
                  <c:v>6.4</c:v>
                </c:pt>
                <c:pt idx="236">
                  <c:v>7.4</c:v>
                </c:pt>
                <c:pt idx="237">
                  <c:v>8</c:v>
                </c:pt>
                <c:pt idx="238">
                  <c:v>8.5</c:v>
                </c:pt>
                <c:pt idx="239">
                  <c:v>8.5</c:v>
                </c:pt>
                <c:pt idx="240">
                  <c:v>8.6</c:v>
                </c:pt>
                <c:pt idx="241">
                  <c:v>8.7000000000000011</c:v>
                </c:pt>
                <c:pt idx="242">
                  <c:v>9</c:v>
                </c:pt>
                <c:pt idx="243">
                  <c:v>8.8000000000000007</c:v>
                </c:pt>
                <c:pt idx="244">
                  <c:v>9</c:v>
                </c:pt>
                <c:pt idx="245">
                  <c:v>8.2000000000000011</c:v>
                </c:pt>
                <c:pt idx="246">
                  <c:v>7.3</c:v>
                </c:pt>
                <c:pt idx="247">
                  <c:v>6.5</c:v>
                </c:pt>
                <c:pt idx="248">
                  <c:v>6.2</c:v>
                </c:pt>
                <c:pt idx="249">
                  <c:v>5.7</c:v>
                </c:pt>
                <c:pt idx="250">
                  <c:v>5.3</c:v>
                </c:pt>
                <c:pt idx="251">
                  <c:v>4.8</c:v>
                </c:pt>
                <c:pt idx="252">
                  <c:v>4.4000000000000004</c:v>
                </c:pt>
                <c:pt idx="253">
                  <c:v>4</c:v>
                </c:pt>
                <c:pt idx="254">
                  <c:v>3.2</c:v>
                </c:pt>
                <c:pt idx="255">
                  <c:v>2.8</c:v>
                </c:pt>
                <c:pt idx="256">
                  <c:v>2.2000000000000002</c:v>
                </c:pt>
                <c:pt idx="257">
                  <c:v>2.2999999999999998</c:v>
                </c:pt>
                <c:pt idx="258">
                  <c:v>2.4</c:v>
                </c:pt>
                <c:pt idx="259">
                  <c:v>2.2999999999999998</c:v>
                </c:pt>
                <c:pt idx="260">
                  <c:v>1.6</c:v>
                </c:pt>
                <c:pt idx="261">
                  <c:v>1.3</c:v>
                </c:pt>
                <c:pt idx="262">
                  <c:v>1.2</c:v>
                </c:pt>
                <c:pt idx="263">
                  <c:v>1.8</c:v>
                </c:pt>
                <c:pt idx="264">
                  <c:v>2</c:v>
                </c:pt>
                <c:pt idx="265">
                  <c:v>2.2000000000000002</c:v>
                </c:pt>
                <c:pt idx="266">
                  <c:v>2</c:v>
                </c:pt>
                <c:pt idx="267">
                  <c:v>2.1</c:v>
                </c:pt>
                <c:pt idx="268">
                  <c:v>2.4</c:v>
                </c:pt>
                <c:pt idx="269">
                  <c:v>2.2999999999999998</c:v>
                </c:pt>
                <c:pt idx="270">
                  <c:v>2.4</c:v>
                </c:pt>
                <c:pt idx="271">
                  <c:v>2.5</c:v>
                </c:pt>
                <c:pt idx="272">
                  <c:v>2.1</c:v>
                </c:pt>
                <c:pt idx="273">
                  <c:v>2.4</c:v>
                </c:pt>
                <c:pt idx="274">
                  <c:v>2.7</c:v>
                </c:pt>
                <c:pt idx="275">
                  <c:v>2.5</c:v>
                </c:pt>
                <c:pt idx="276">
                  <c:v>3</c:v>
                </c:pt>
                <c:pt idx="277">
                  <c:v>3.1</c:v>
                </c:pt>
                <c:pt idx="278">
                  <c:v>3.4</c:v>
                </c:pt>
                <c:pt idx="279">
                  <c:v>3.8</c:v>
                </c:pt>
                <c:pt idx="280">
                  <c:v>4.2</c:v>
                </c:pt>
                <c:pt idx="281">
                  <c:v>4.5999999999999996</c:v>
                </c:pt>
                <c:pt idx="282">
                  <c:v>5.0999999999999996</c:v>
                </c:pt>
                <c:pt idx="283">
                  <c:v>5.0999999999999996</c:v>
                </c:pt>
                <c:pt idx="284">
                  <c:v>5.3</c:v>
                </c:pt>
                <c:pt idx="285">
                  <c:v>5.3</c:v>
                </c:pt>
                <c:pt idx="286">
                  <c:v>5.2</c:v>
                </c:pt>
                <c:pt idx="287">
                  <c:v>5.5</c:v>
                </c:pt>
                <c:pt idx="288">
                  <c:v>5.7</c:v>
                </c:pt>
                <c:pt idx="289">
                  <c:v>5.7</c:v>
                </c:pt>
                <c:pt idx="290">
                  <c:v>6.1</c:v>
                </c:pt>
                <c:pt idx="291">
                  <c:v>6.3</c:v>
                </c:pt>
                <c:pt idx="292">
                  <c:v>6.1</c:v>
                </c:pt>
                <c:pt idx="293">
                  <c:v>6.1</c:v>
                </c:pt>
                <c:pt idx="294">
                  <c:v>5.5</c:v>
                </c:pt>
                <c:pt idx="295">
                  <c:v>8.6</c:v>
                </c:pt>
                <c:pt idx="296">
                  <c:v>5.9</c:v>
                </c:pt>
                <c:pt idx="297">
                  <c:v>5.8</c:v>
                </c:pt>
                <c:pt idx="298">
                  <c:v>5.6</c:v>
                </c:pt>
                <c:pt idx="299">
                  <c:v>5.6</c:v>
                </c:pt>
                <c:pt idx="300">
                  <c:v>5.3</c:v>
                </c:pt>
                <c:pt idx="301">
                  <c:v>5.5</c:v>
                </c:pt>
                <c:pt idx="302">
                  <c:v>5.8</c:v>
                </c:pt>
                <c:pt idx="303">
                  <c:v>5.7</c:v>
                </c:pt>
                <c:pt idx="304">
                  <c:v>5.9</c:v>
                </c:pt>
                <c:pt idx="305">
                  <c:v>5.8</c:v>
                </c:pt>
                <c:pt idx="306">
                  <c:v>6.2</c:v>
                </c:pt>
                <c:pt idx="307">
                  <c:v>3.3</c:v>
                </c:pt>
                <c:pt idx="308">
                  <c:v>7.4</c:v>
                </c:pt>
                <c:pt idx="309">
                  <c:v>7.7</c:v>
                </c:pt>
                <c:pt idx="310">
                  <c:v>8</c:v>
                </c:pt>
                <c:pt idx="311">
                  <c:v>8</c:v>
                </c:pt>
                <c:pt idx="312">
                  <c:v>7.8</c:v>
                </c:pt>
                <c:pt idx="313">
                  <c:v>7.8</c:v>
                </c:pt>
                <c:pt idx="314">
                  <c:v>7.3</c:v>
                </c:pt>
                <c:pt idx="315">
                  <c:v>7.2</c:v>
                </c:pt>
                <c:pt idx="316">
                  <c:v>7.1</c:v>
                </c:pt>
                <c:pt idx="317">
                  <c:v>7</c:v>
                </c:pt>
                <c:pt idx="318">
                  <c:v>7</c:v>
                </c:pt>
                <c:pt idx="319">
                  <c:v>7.4</c:v>
                </c:pt>
                <c:pt idx="320">
                  <c:v>6.2</c:v>
                </c:pt>
                <c:pt idx="321">
                  <c:v>6.2</c:v>
                </c:pt>
                <c:pt idx="322">
                  <c:v>6.3</c:v>
                </c:pt>
                <c:pt idx="323">
                  <c:v>5.9</c:v>
                </c:pt>
                <c:pt idx="324">
                  <c:v>5.8</c:v>
                </c:pt>
                <c:pt idx="325">
                  <c:v>5.3</c:v>
                </c:pt>
                <c:pt idx="326">
                  <c:v>5.5</c:v>
                </c:pt>
                <c:pt idx="327">
                  <c:v>5.2</c:v>
                </c:pt>
                <c:pt idx="328">
                  <c:v>5.6</c:v>
                </c:pt>
                <c:pt idx="329">
                  <c:v>5.5</c:v>
                </c:pt>
                <c:pt idx="330">
                  <c:v>5.6</c:v>
                </c:pt>
                <c:pt idx="331">
                  <c:v>5.5</c:v>
                </c:pt>
                <c:pt idx="332">
                  <c:v>6.1</c:v>
                </c:pt>
                <c:pt idx="333">
                  <c:v>6</c:v>
                </c:pt>
                <c:pt idx="334">
                  <c:v>5.9</c:v>
                </c:pt>
                <c:pt idx="335">
                  <c:v>5.4</c:v>
                </c:pt>
                <c:pt idx="336">
                  <c:v>6.7</c:v>
                </c:pt>
                <c:pt idx="337">
                  <c:v>6.4</c:v>
                </c:pt>
                <c:pt idx="338">
                  <c:v>5</c:v>
                </c:pt>
                <c:pt idx="339">
                  <c:v>5</c:v>
                </c:pt>
                <c:pt idx="340">
                  <c:v>4.0999999999999996</c:v>
                </c:pt>
                <c:pt idx="341">
                  <c:v>3.2</c:v>
                </c:pt>
                <c:pt idx="342">
                  <c:v>1.8</c:v>
                </c:pt>
                <c:pt idx="343">
                  <c:v>-0.1</c:v>
                </c:pt>
                <c:pt idx="344">
                  <c:v>-2.4</c:v>
                </c:pt>
                <c:pt idx="345">
                  <c:v>-4.0999999999999996</c:v>
                </c:pt>
                <c:pt idx="346">
                  <c:v>-5.3</c:v>
                </c:pt>
                <c:pt idx="347">
                  <c:v>-5.0999999999999996</c:v>
                </c:pt>
                <c:pt idx="348">
                  <c:v>-5.2</c:v>
                </c:pt>
                <c:pt idx="349">
                  <c:v>-6.2</c:v>
                </c:pt>
                <c:pt idx="350">
                  <c:v>-5.6</c:v>
                </c:pt>
                <c:pt idx="351">
                  <c:v>-5.9</c:v>
                </c:pt>
                <c:pt idx="352">
                  <c:v>-5.7</c:v>
                </c:pt>
                <c:pt idx="353">
                  <c:v>-5.3</c:v>
                </c:pt>
                <c:pt idx="354">
                  <c:v>-4</c:v>
                </c:pt>
                <c:pt idx="355">
                  <c:v>-2.2000000000000002</c:v>
                </c:pt>
                <c:pt idx="356">
                  <c:v>0</c:v>
                </c:pt>
                <c:pt idx="357">
                  <c:v>1.4</c:v>
                </c:pt>
                <c:pt idx="358">
                  <c:v>2.7</c:v>
                </c:pt>
                <c:pt idx="359">
                  <c:v>3.5</c:v>
                </c:pt>
                <c:pt idx="360">
                  <c:v>2.8</c:v>
                </c:pt>
                <c:pt idx="361">
                  <c:v>4.2</c:v>
                </c:pt>
                <c:pt idx="362">
                  <c:v>4.8</c:v>
                </c:pt>
                <c:pt idx="363">
                  <c:v>5.3</c:v>
                </c:pt>
                <c:pt idx="364">
                  <c:v>5.2</c:v>
                </c:pt>
                <c:pt idx="365">
                  <c:v>5.6</c:v>
                </c:pt>
                <c:pt idx="366">
                  <c:v>5.3</c:v>
                </c:pt>
                <c:pt idx="367">
                  <c:v>5.3</c:v>
                </c:pt>
                <c:pt idx="368">
                  <c:v>6.4</c:v>
                </c:pt>
                <c:pt idx="369">
                  <c:v>6.5</c:v>
                </c:pt>
                <c:pt idx="370">
                  <c:v>6.1</c:v>
                </c:pt>
                <c:pt idx="371">
                  <c:v>5.7</c:v>
                </c:pt>
                <c:pt idx="372">
                  <c:v>5.0999999999999996</c:v>
                </c:pt>
                <c:pt idx="373">
                  <c:v>5.0999999999999996</c:v>
                </c:pt>
                <c:pt idx="374">
                  <c:v>5</c:v>
                </c:pt>
                <c:pt idx="375">
                  <c:v>4.4000000000000004</c:v>
                </c:pt>
                <c:pt idx="376">
                  <c:v>4.5999999999999996</c:v>
                </c:pt>
                <c:pt idx="377">
                  <c:v>4.5</c:v>
                </c:pt>
                <c:pt idx="378">
                  <c:v>4</c:v>
                </c:pt>
                <c:pt idx="379">
                  <c:v>3.6</c:v>
                </c:pt>
                <c:pt idx="380">
                  <c:v>2.6</c:v>
                </c:pt>
                <c:pt idx="381">
                  <c:v>2.9</c:v>
                </c:pt>
                <c:pt idx="382">
                  <c:v>3.2</c:v>
                </c:pt>
                <c:pt idx="383">
                  <c:v>3</c:v>
                </c:pt>
                <c:pt idx="384">
                  <c:v>3.3</c:v>
                </c:pt>
                <c:pt idx="385">
                  <c:v>3.4</c:v>
                </c:pt>
                <c:pt idx="386">
                  <c:v>3.4</c:v>
                </c:pt>
                <c:pt idx="387">
                  <c:v>3.6</c:v>
                </c:pt>
                <c:pt idx="388">
                  <c:v>3.9</c:v>
                </c:pt>
              </c:numCache>
            </c:numRef>
          </c:val>
          <c:smooth val="1"/>
        </c:ser>
        <c:dLbls/>
        <c:marker val="1"/>
        <c:axId val="123400576"/>
        <c:axId val="123402112"/>
      </c:lineChart>
      <c:lineChart>
        <c:grouping val="standard"/>
        <c:ser>
          <c:idx val="0"/>
          <c:order val="0"/>
          <c:tx>
            <c:strRef>
              <c:f>Sheet1!$B$1</c:f>
              <c:strCache>
                <c:ptCount val="1"/>
                <c:pt idx="0">
                  <c:v>美国居民储蓄率(左轴)</c:v>
                </c:pt>
              </c:strCache>
            </c:strRef>
          </c:tx>
          <c:spPr>
            <a:ln w="12694">
              <a:solidFill>
                <a:srgbClr val="FF0000"/>
              </a:solidFill>
              <a:prstDash val="solid"/>
            </a:ln>
          </c:spPr>
          <c:marker>
            <c:symbol val="none"/>
          </c:marker>
          <c:cat>
            <c:numRef>
              <c:f>Sheet1!$A$2:$A$390</c:f>
              <c:numCache>
                <c:formatCode>yyyy/m/d</c:formatCode>
                <c:ptCount val="389"/>
                <c:pt idx="0">
                  <c:v>29372</c:v>
                </c:pt>
                <c:pt idx="1">
                  <c:v>29402</c:v>
                </c:pt>
                <c:pt idx="2">
                  <c:v>29433</c:v>
                </c:pt>
                <c:pt idx="3">
                  <c:v>29464</c:v>
                </c:pt>
                <c:pt idx="4">
                  <c:v>29494</c:v>
                </c:pt>
                <c:pt idx="5">
                  <c:v>29525</c:v>
                </c:pt>
                <c:pt idx="6">
                  <c:v>29555</c:v>
                </c:pt>
                <c:pt idx="7">
                  <c:v>29586</c:v>
                </c:pt>
                <c:pt idx="8">
                  <c:v>29617</c:v>
                </c:pt>
                <c:pt idx="9">
                  <c:v>29645</c:v>
                </c:pt>
                <c:pt idx="10">
                  <c:v>29676</c:v>
                </c:pt>
                <c:pt idx="11">
                  <c:v>29706</c:v>
                </c:pt>
                <c:pt idx="12">
                  <c:v>29737</c:v>
                </c:pt>
                <c:pt idx="13">
                  <c:v>29767</c:v>
                </c:pt>
                <c:pt idx="14">
                  <c:v>29798</c:v>
                </c:pt>
                <c:pt idx="15">
                  <c:v>29829</c:v>
                </c:pt>
                <c:pt idx="16">
                  <c:v>29859</c:v>
                </c:pt>
                <c:pt idx="17">
                  <c:v>29890</c:v>
                </c:pt>
                <c:pt idx="18">
                  <c:v>29920</c:v>
                </c:pt>
                <c:pt idx="19">
                  <c:v>29951</c:v>
                </c:pt>
                <c:pt idx="20">
                  <c:v>29982</c:v>
                </c:pt>
                <c:pt idx="21">
                  <c:v>30010</c:v>
                </c:pt>
                <c:pt idx="22">
                  <c:v>30041</c:v>
                </c:pt>
                <c:pt idx="23">
                  <c:v>30071</c:v>
                </c:pt>
                <c:pt idx="24">
                  <c:v>30102</c:v>
                </c:pt>
                <c:pt idx="25">
                  <c:v>30132</c:v>
                </c:pt>
                <c:pt idx="26">
                  <c:v>30163</c:v>
                </c:pt>
                <c:pt idx="27">
                  <c:v>30194</c:v>
                </c:pt>
                <c:pt idx="28">
                  <c:v>30224</c:v>
                </c:pt>
                <c:pt idx="29">
                  <c:v>30255</c:v>
                </c:pt>
                <c:pt idx="30">
                  <c:v>30285</c:v>
                </c:pt>
                <c:pt idx="31">
                  <c:v>30316</c:v>
                </c:pt>
                <c:pt idx="32">
                  <c:v>30347</c:v>
                </c:pt>
                <c:pt idx="33">
                  <c:v>30375</c:v>
                </c:pt>
                <c:pt idx="34">
                  <c:v>30406</c:v>
                </c:pt>
                <c:pt idx="35">
                  <c:v>30436</c:v>
                </c:pt>
                <c:pt idx="36">
                  <c:v>30467</c:v>
                </c:pt>
                <c:pt idx="37">
                  <c:v>30497</c:v>
                </c:pt>
                <c:pt idx="38">
                  <c:v>30528</c:v>
                </c:pt>
                <c:pt idx="39">
                  <c:v>30559</c:v>
                </c:pt>
                <c:pt idx="40">
                  <c:v>30589</c:v>
                </c:pt>
                <c:pt idx="41">
                  <c:v>30620</c:v>
                </c:pt>
                <c:pt idx="42">
                  <c:v>30650</c:v>
                </c:pt>
                <c:pt idx="43">
                  <c:v>30681</c:v>
                </c:pt>
                <c:pt idx="44">
                  <c:v>30712</c:v>
                </c:pt>
                <c:pt idx="45">
                  <c:v>30741</c:v>
                </c:pt>
                <c:pt idx="46">
                  <c:v>30772</c:v>
                </c:pt>
                <c:pt idx="47">
                  <c:v>30802</c:v>
                </c:pt>
                <c:pt idx="48">
                  <c:v>30833</c:v>
                </c:pt>
                <c:pt idx="49">
                  <c:v>30863</c:v>
                </c:pt>
                <c:pt idx="50">
                  <c:v>30894</c:v>
                </c:pt>
                <c:pt idx="51">
                  <c:v>30925</c:v>
                </c:pt>
                <c:pt idx="52">
                  <c:v>30955</c:v>
                </c:pt>
                <c:pt idx="53">
                  <c:v>30986</c:v>
                </c:pt>
                <c:pt idx="54">
                  <c:v>31016</c:v>
                </c:pt>
                <c:pt idx="55">
                  <c:v>31047</c:v>
                </c:pt>
                <c:pt idx="56">
                  <c:v>31078</c:v>
                </c:pt>
                <c:pt idx="57">
                  <c:v>31106</c:v>
                </c:pt>
                <c:pt idx="58">
                  <c:v>31137</c:v>
                </c:pt>
                <c:pt idx="59">
                  <c:v>31167</c:v>
                </c:pt>
                <c:pt idx="60">
                  <c:v>31198</c:v>
                </c:pt>
                <c:pt idx="61">
                  <c:v>31228</c:v>
                </c:pt>
                <c:pt idx="62">
                  <c:v>31259</c:v>
                </c:pt>
                <c:pt idx="63">
                  <c:v>31290</c:v>
                </c:pt>
                <c:pt idx="64">
                  <c:v>31320</c:v>
                </c:pt>
                <c:pt idx="65">
                  <c:v>31351</c:v>
                </c:pt>
                <c:pt idx="66">
                  <c:v>31381</c:v>
                </c:pt>
                <c:pt idx="67">
                  <c:v>31412</c:v>
                </c:pt>
                <c:pt idx="68">
                  <c:v>31443</c:v>
                </c:pt>
                <c:pt idx="69">
                  <c:v>31471</c:v>
                </c:pt>
                <c:pt idx="70">
                  <c:v>31502</c:v>
                </c:pt>
                <c:pt idx="71">
                  <c:v>31532</c:v>
                </c:pt>
                <c:pt idx="72">
                  <c:v>31563</c:v>
                </c:pt>
                <c:pt idx="73">
                  <c:v>31593</c:v>
                </c:pt>
                <c:pt idx="74">
                  <c:v>31624</c:v>
                </c:pt>
                <c:pt idx="75">
                  <c:v>31655</c:v>
                </c:pt>
                <c:pt idx="76">
                  <c:v>31685</c:v>
                </c:pt>
                <c:pt idx="77">
                  <c:v>31716</c:v>
                </c:pt>
                <c:pt idx="78">
                  <c:v>31746</c:v>
                </c:pt>
                <c:pt idx="79">
                  <c:v>31777</c:v>
                </c:pt>
                <c:pt idx="80">
                  <c:v>31808</c:v>
                </c:pt>
                <c:pt idx="81">
                  <c:v>31836</c:v>
                </c:pt>
                <c:pt idx="82">
                  <c:v>31867</c:v>
                </c:pt>
                <c:pt idx="83">
                  <c:v>31897</c:v>
                </c:pt>
                <c:pt idx="84">
                  <c:v>31928</c:v>
                </c:pt>
                <c:pt idx="85">
                  <c:v>31958</c:v>
                </c:pt>
                <c:pt idx="86">
                  <c:v>31989</c:v>
                </c:pt>
                <c:pt idx="87">
                  <c:v>32020</c:v>
                </c:pt>
                <c:pt idx="88">
                  <c:v>32050</c:v>
                </c:pt>
                <c:pt idx="89">
                  <c:v>32081</c:v>
                </c:pt>
                <c:pt idx="90">
                  <c:v>32111</c:v>
                </c:pt>
                <c:pt idx="91">
                  <c:v>32142</c:v>
                </c:pt>
                <c:pt idx="92">
                  <c:v>32173</c:v>
                </c:pt>
                <c:pt idx="93">
                  <c:v>32202</c:v>
                </c:pt>
                <c:pt idx="94">
                  <c:v>32233</c:v>
                </c:pt>
                <c:pt idx="95">
                  <c:v>32263</c:v>
                </c:pt>
                <c:pt idx="96">
                  <c:v>32294</c:v>
                </c:pt>
                <c:pt idx="97">
                  <c:v>32324</c:v>
                </c:pt>
                <c:pt idx="98">
                  <c:v>32355</c:v>
                </c:pt>
                <c:pt idx="99">
                  <c:v>32386</c:v>
                </c:pt>
                <c:pt idx="100">
                  <c:v>32416</c:v>
                </c:pt>
                <c:pt idx="101">
                  <c:v>32447</c:v>
                </c:pt>
                <c:pt idx="102">
                  <c:v>32477</c:v>
                </c:pt>
                <c:pt idx="103">
                  <c:v>32508</c:v>
                </c:pt>
                <c:pt idx="104">
                  <c:v>32539</c:v>
                </c:pt>
                <c:pt idx="105">
                  <c:v>32567</c:v>
                </c:pt>
                <c:pt idx="106">
                  <c:v>32598</c:v>
                </c:pt>
                <c:pt idx="107">
                  <c:v>32628</c:v>
                </c:pt>
                <c:pt idx="108">
                  <c:v>32659</c:v>
                </c:pt>
                <c:pt idx="109">
                  <c:v>32689</c:v>
                </c:pt>
                <c:pt idx="110">
                  <c:v>32720</c:v>
                </c:pt>
                <c:pt idx="111">
                  <c:v>32751</c:v>
                </c:pt>
                <c:pt idx="112">
                  <c:v>32781</c:v>
                </c:pt>
                <c:pt idx="113">
                  <c:v>32812</c:v>
                </c:pt>
                <c:pt idx="114">
                  <c:v>32842</c:v>
                </c:pt>
                <c:pt idx="115">
                  <c:v>32873</c:v>
                </c:pt>
                <c:pt idx="116">
                  <c:v>32904</c:v>
                </c:pt>
                <c:pt idx="117">
                  <c:v>32932</c:v>
                </c:pt>
                <c:pt idx="118">
                  <c:v>32963</c:v>
                </c:pt>
                <c:pt idx="119">
                  <c:v>32993</c:v>
                </c:pt>
                <c:pt idx="120">
                  <c:v>33024</c:v>
                </c:pt>
                <c:pt idx="121">
                  <c:v>33054</c:v>
                </c:pt>
                <c:pt idx="122">
                  <c:v>33085</c:v>
                </c:pt>
                <c:pt idx="123">
                  <c:v>33116</c:v>
                </c:pt>
                <c:pt idx="124">
                  <c:v>33146</c:v>
                </c:pt>
                <c:pt idx="125">
                  <c:v>33177</c:v>
                </c:pt>
                <c:pt idx="126">
                  <c:v>33207</c:v>
                </c:pt>
                <c:pt idx="127">
                  <c:v>33238</c:v>
                </c:pt>
                <c:pt idx="128">
                  <c:v>33269</c:v>
                </c:pt>
                <c:pt idx="129">
                  <c:v>33297</c:v>
                </c:pt>
                <c:pt idx="130">
                  <c:v>33328</c:v>
                </c:pt>
                <c:pt idx="131">
                  <c:v>33358</c:v>
                </c:pt>
                <c:pt idx="132">
                  <c:v>33389</c:v>
                </c:pt>
                <c:pt idx="133">
                  <c:v>33419</c:v>
                </c:pt>
                <c:pt idx="134">
                  <c:v>33450</c:v>
                </c:pt>
                <c:pt idx="135">
                  <c:v>33481</c:v>
                </c:pt>
                <c:pt idx="136">
                  <c:v>33511</c:v>
                </c:pt>
                <c:pt idx="137">
                  <c:v>33542</c:v>
                </c:pt>
                <c:pt idx="138">
                  <c:v>33572</c:v>
                </c:pt>
                <c:pt idx="139">
                  <c:v>33603</c:v>
                </c:pt>
                <c:pt idx="140">
                  <c:v>33634</c:v>
                </c:pt>
                <c:pt idx="141">
                  <c:v>33663</c:v>
                </c:pt>
                <c:pt idx="142">
                  <c:v>33694</c:v>
                </c:pt>
                <c:pt idx="143">
                  <c:v>33724</c:v>
                </c:pt>
                <c:pt idx="144">
                  <c:v>33755</c:v>
                </c:pt>
                <c:pt idx="145">
                  <c:v>33785</c:v>
                </c:pt>
                <c:pt idx="146">
                  <c:v>33816</c:v>
                </c:pt>
                <c:pt idx="147">
                  <c:v>33847</c:v>
                </c:pt>
                <c:pt idx="148">
                  <c:v>33877</c:v>
                </c:pt>
                <c:pt idx="149">
                  <c:v>33908</c:v>
                </c:pt>
                <c:pt idx="150">
                  <c:v>33938</c:v>
                </c:pt>
                <c:pt idx="151">
                  <c:v>33969</c:v>
                </c:pt>
                <c:pt idx="152">
                  <c:v>34000</c:v>
                </c:pt>
                <c:pt idx="153">
                  <c:v>34028</c:v>
                </c:pt>
                <c:pt idx="154">
                  <c:v>34059</c:v>
                </c:pt>
                <c:pt idx="155">
                  <c:v>34089</c:v>
                </c:pt>
                <c:pt idx="156">
                  <c:v>34120</c:v>
                </c:pt>
                <c:pt idx="157">
                  <c:v>34150</c:v>
                </c:pt>
                <c:pt idx="158">
                  <c:v>34181</c:v>
                </c:pt>
                <c:pt idx="159">
                  <c:v>34212</c:v>
                </c:pt>
                <c:pt idx="160">
                  <c:v>34242</c:v>
                </c:pt>
                <c:pt idx="161">
                  <c:v>34273</c:v>
                </c:pt>
                <c:pt idx="162">
                  <c:v>34303</c:v>
                </c:pt>
                <c:pt idx="163">
                  <c:v>34334</c:v>
                </c:pt>
                <c:pt idx="164">
                  <c:v>34365</c:v>
                </c:pt>
                <c:pt idx="165">
                  <c:v>34393</c:v>
                </c:pt>
                <c:pt idx="166">
                  <c:v>34424</c:v>
                </c:pt>
                <c:pt idx="167">
                  <c:v>34454</c:v>
                </c:pt>
                <c:pt idx="168">
                  <c:v>34485</c:v>
                </c:pt>
                <c:pt idx="169">
                  <c:v>34515</c:v>
                </c:pt>
                <c:pt idx="170">
                  <c:v>34546</c:v>
                </c:pt>
                <c:pt idx="171">
                  <c:v>34577</c:v>
                </c:pt>
                <c:pt idx="172">
                  <c:v>34607</c:v>
                </c:pt>
                <c:pt idx="173">
                  <c:v>34638</c:v>
                </c:pt>
                <c:pt idx="174">
                  <c:v>34668</c:v>
                </c:pt>
                <c:pt idx="175">
                  <c:v>34699</c:v>
                </c:pt>
                <c:pt idx="176">
                  <c:v>34730</c:v>
                </c:pt>
                <c:pt idx="177">
                  <c:v>34758</c:v>
                </c:pt>
                <c:pt idx="178">
                  <c:v>34789</c:v>
                </c:pt>
                <c:pt idx="179">
                  <c:v>34819</c:v>
                </c:pt>
                <c:pt idx="180">
                  <c:v>34850</c:v>
                </c:pt>
                <c:pt idx="181">
                  <c:v>34880</c:v>
                </c:pt>
                <c:pt idx="182">
                  <c:v>34911</c:v>
                </c:pt>
                <c:pt idx="183">
                  <c:v>34942</c:v>
                </c:pt>
                <c:pt idx="184">
                  <c:v>34972</c:v>
                </c:pt>
                <c:pt idx="185">
                  <c:v>35003</c:v>
                </c:pt>
                <c:pt idx="186">
                  <c:v>35033</c:v>
                </c:pt>
                <c:pt idx="187">
                  <c:v>35064</c:v>
                </c:pt>
                <c:pt idx="188">
                  <c:v>35095</c:v>
                </c:pt>
                <c:pt idx="189">
                  <c:v>35124</c:v>
                </c:pt>
                <c:pt idx="190">
                  <c:v>35155</c:v>
                </c:pt>
                <c:pt idx="191">
                  <c:v>35185</c:v>
                </c:pt>
                <c:pt idx="192">
                  <c:v>35216</c:v>
                </c:pt>
                <c:pt idx="193">
                  <c:v>35246</c:v>
                </c:pt>
                <c:pt idx="194">
                  <c:v>35277</c:v>
                </c:pt>
                <c:pt idx="195">
                  <c:v>35308</c:v>
                </c:pt>
                <c:pt idx="196">
                  <c:v>35338</c:v>
                </c:pt>
                <c:pt idx="197">
                  <c:v>35369</c:v>
                </c:pt>
                <c:pt idx="198">
                  <c:v>35399</c:v>
                </c:pt>
                <c:pt idx="199">
                  <c:v>35430</c:v>
                </c:pt>
                <c:pt idx="200">
                  <c:v>35461</c:v>
                </c:pt>
                <c:pt idx="201">
                  <c:v>35489</c:v>
                </c:pt>
                <c:pt idx="202">
                  <c:v>35520</c:v>
                </c:pt>
                <c:pt idx="203">
                  <c:v>35550</c:v>
                </c:pt>
                <c:pt idx="204">
                  <c:v>35581</c:v>
                </c:pt>
                <c:pt idx="205">
                  <c:v>35611</c:v>
                </c:pt>
                <c:pt idx="206">
                  <c:v>35642</c:v>
                </c:pt>
                <c:pt idx="207">
                  <c:v>35673</c:v>
                </c:pt>
                <c:pt idx="208">
                  <c:v>35703</c:v>
                </c:pt>
                <c:pt idx="209">
                  <c:v>35734</c:v>
                </c:pt>
                <c:pt idx="210">
                  <c:v>35764</c:v>
                </c:pt>
                <c:pt idx="211">
                  <c:v>35795</c:v>
                </c:pt>
                <c:pt idx="212">
                  <c:v>35826</c:v>
                </c:pt>
                <c:pt idx="213">
                  <c:v>35854</c:v>
                </c:pt>
                <c:pt idx="214">
                  <c:v>35885</c:v>
                </c:pt>
                <c:pt idx="215">
                  <c:v>35915</c:v>
                </c:pt>
                <c:pt idx="216">
                  <c:v>35946</c:v>
                </c:pt>
                <c:pt idx="217">
                  <c:v>35976</c:v>
                </c:pt>
                <c:pt idx="218">
                  <c:v>36007</c:v>
                </c:pt>
                <c:pt idx="219">
                  <c:v>36038</c:v>
                </c:pt>
                <c:pt idx="220">
                  <c:v>36068</c:v>
                </c:pt>
                <c:pt idx="221">
                  <c:v>36099</c:v>
                </c:pt>
                <c:pt idx="222">
                  <c:v>36129</c:v>
                </c:pt>
                <c:pt idx="223">
                  <c:v>36160</c:v>
                </c:pt>
                <c:pt idx="224">
                  <c:v>36191</c:v>
                </c:pt>
                <c:pt idx="225">
                  <c:v>36219</c:v>
                </c:pt>
                <c:pt idx="226">
                  <c:v>36250</c:v>
                </c:pt>
                <c:pt idx="227">
                  <c:v>36280</c:v>
                </c:pt>
                <c:pt idx="228">
                  <c:v>36311</c:v>
                </c:pt>
                <c:pt idx="229">
                  <c:v>36341</c:v>
                </c:pt>
                <c:pt idx="230">
                  <c:v>36372</c:v>
                </c:pt>
                <c:pt idx="231">
                  <c:v>36403</c:v>
                </c:pt>
                <c:pt idx="232">
                  <c:v>36433</c:v>
                </c:pt>
                <c:pt idx="233">
                  <c:v>36464</c:v>
                </c:pt>
                <c:pt idx="234">
                  <c:v>36494</c:v>
                </c:pt>
                <c:pt idx="235">
                  <c:v>36525</c:v>
                </c:pt>
                <c:pt idx="236">
                  <c:v>36556</c:v>
                </c:pt>
                <c:pt idx="237">
                  <c:v>36585</c:v>
                </c:pt>
                <c:pt idx="238">
                  <c:v>36616</c:v>
                </c:pt>
                <c:pt idx="239">
                  <c:v>36646</c:v>
                </c:pt>
                <c:pt idx="240">
                  <c:v>36677</c:v>
                </c:pt>
                <c:pt idx="241">
                  <c:v>36707</c:v>
                </c:pt>
                <c:pt idx="242">
                  <c:v>36738</c:v>
                </c:pt>
                <c:pt idx="243">
                  <c:v>36769</c:v>
                </c:pt>
                <c:pt idx="244">
                  <c:v>36799</c:v>
                </c:pt>
                <c:pt idx="245">
                  <c:v>36830</c:v>
                </c:pt>
                <c:pt idx="246">
                  <c:v>36860</c:v>
                </c:pt>
                <c:pt idx="247">
                  <c:v>36891</c:v>
                </c:pt>
                <c:pt idx="248">
                  <c:v>36922</c:v>
                </c:pt>
                <c:pt idx="249">
                  <c:v>36950</c:v>
                </c:pt>
                <c:pt idx="250">
                  <c:v>36981</c:v>
                </c:pt>
                <c:pt idx="251">
                  <c:v>37011</c:v>
                </c:pt>
                <c:pt idx="252">
                  <c:v>37042</c:v>
                </c:pt>
                <c:pt idx="253">
                  <c:v>37072</c:v>
                </c:pt>
                <c:pt idx="254">
                  <c:v>37103</c:v>
                </c:pt>
                <c:pt idx="255">
                  <c:v>37134</c:v>
                </c:pt>
                <c:pt idx="256">
                  <c:v>37164</c:v>
                </c:pt>
                <c:pt idx="257">
                  <c:v>37195</c:v>
                </c:pt>
                <c:pt idx="258">
                  <c:v>37225</c:v>
                </c:pt>
                <c:pt idx="259">
                  <c:v>37256</c:v>
                </c:pt>
                <c:pt idx="260">
                  <c:v>37287</c:v>
                </c:pt>
                <c:pt idx="261">
                  <c:v>37315</c:v>
                </c:pt>
                <c:pt idx="262">
                  <c:v>37346</c:v>
                </c:pt>
                <c:pt idx="263">
                  <c:v>37376</c:v>
                </c:pt>
                <c:pt idx="264">
                  <c:v>37407</c:v>
                </c:pt>
                <c:pt idx="265">
                  <c:v>37437</c:v>
                </c:pt>
                <c:pt idx="266">
                  <c:v>37468</c:v>
                </c:pt>
                <c:pt idx="267">
                  <c:v>37499</c:v>
                </c:pt>
                <c:pt idx="268">
                  <c:v>37529</c:v>
                </c:pt>
                <c:pt idx="269">
                  <c:v>37560</c:v>
                </c:pt>
                <c:pt idx="270">
                  <c:v>37590</c:v>
                </c:pt>
                <c:pt idx="271">
                  <c:v>37621</c:v>
                </c:pt>
                <c:pt idx="272">
                  <c:v>37652</c:v>
                </c:pt>
                <c:pt idx="273">
                  <c:v>37680</c:v>
                </c:pt>
                <c:pt idx="274">
                  <c:v>37711</c:v>
                </c:pt>
                <c:pt idx="275">
                  <c:v>37741</c:v>
                </c:pt>
                <c:pt idx="276">
                  <c:v>37772</c:v>
                </c:pt>
                <c:pt idx="277">
                  <c:v>37802</c:v>
                </c:pt>
                <c:pt idx="278">
                  <c:v>37833</c:v>
                </c:pt>
                <c:pt idx="279">
                  <c:v>37864</c:v>
                </c:pt>
                <c:pt idx="280">
                  <c:v>37894</c:v>
                </c:pt>
                <c:pt idx="281">
                  <c:v>37925</c:v>
                </c:pt>
                <c:pt idx="282">
                  <c:v>37955</c:v>
                </c:pt>
                <c:pt idx="283">
                  <c:v>37986</c:v>
                </c:pt>
                <c:pt idx="284">
                  <c:v>38017</c:v>
                </c:pt>
                <c:pt idx="285">
                  <c:v>38046</c:v>
                </c:pt>
                <c:pt idx="286">
                  <c:v>38077</c:v>
                </c:pt>
                <c:pt idx="287">
                  <c:v>38107</c:v>
                </c:pt>
                <c:pt idx="288">
                  <c:v>38138</c:v>
                </c:pt>
                <c:pt idx="289">
                  <c:v>38168</c:v>
                </c:pt>
                <c:pt idx="290">
                  <c:v>38199</c:v>
                </c:pt>
                <c:pt idx="291">
                  <c:v>38230</c:v>
                </c:pt>
                <c:pt idx="292">
                  <c:v>38260</c:v>
                </c:pt>
                <c:pt idx="293">
                  <c:v>38291</c:v>
                </c:pt>
                <c:pt idx="294">
                  <c:v>38321</c:v>
                </c:pt>
                <c:pt idx="295">
                  <c:v>38352</c:v>
                </c:pt>
                <c:pt idx="296">
                  <c:v>38383</c:v>
                </c:pt>
                <c:pt idx="297">
                  <c:v>38411</c:v>
                </c:pt>
                <c:pt idx="298">
                  <c:v>38442</c:v>
                </c:pt>
                <c:pt idx="299">
                  <c:v>38472</c:v>
                </c:pt>
                <c:pt idx="300">
                  <c:v>38503</c:v>
                </c:pt>
                <c:pt idx="301">
                  <c:v>38533</c:v>
                </c:pt>
                <c:pt idx="302">
                  <c:v>38564</c:v>
                </c:pt>
                <c:pt idx="303">
                  <c:v>38595</c:v>
                </c:pt>
                <c:pt idx="304">
                  <c:v>38625</c:v>
                </c:pt>
                <c:pt idx="305">
                  <c:v>38656</c:v>
                </c:pt>
                <c:pt idx="306">
                  <c:v>38686</c:v>
                </c:pt>
                <c:pt idx="307">
                  <c:v>38717</c:v>
                </c:pt>
                <c:pt idx="308">
                  <c:v>38748</c:v>
                </c:pt>
                <c:pt idx="309">
                  <c:v>38776</c:v>
                </c:pt>
                <c:pt idx="310">
                  <c:v>38807</c:v>
                </c:pt>
                <c:pt idx="311">
                  <c:v>38837</c:v>
                </c:pt>
                <c:pt idx="312">
                  <c:v>38868</c:v>
                </c:pt>
                <c:pt idx="313">
                  <c:v>38898</c:v>
                </c:pt>
                <c:pt idx="314">
                  <c:v>38929</c:v>
                </c:pt>
                <c:pt idx="315">
                  <c:v>38960</c:v>
                </c:pt>
                <c:pt idx="316">
                  <c:v>38990</c:v>
                </c:pt>
                <c:pt idx="317">
                  <c:v>39021</c:v>
                </c:pt>
                <c:pt idx="318">
                  <c:v>39051</c:v>
                </c:pt>
                <c:pt idx="319">
                  <c:v>39082</c:v>
                </c:pt>
                <c:pt idx="320">
                  <c:v>39113</c:v>
                </c:pt>
                <c:pt idx="321">
                  <c:v>39141</c:v>
                </c:pt>
                <c:pt idx="322">
                  <c:v>39172</c:v>
                </c:pt>
                <c:pt idx="323">
                  <c:v>39202</c:v>
                </c:pt>
                <c:pt idx="324">
                  <c:v>39233</c:v>
                </c:pt>
                <c:pt idx="325">
                  <c:v>39263</c:v>
                </c:pt>
                <c:pt idx="326">
                  <c:v>39294</c:v>
                </c:pt>
                <c:pt idx="327">
                  <c:v>39325</c:v>
                </c:pt>
                <c:pt idx="328">
                  <c:v>39355</c:v>
                </c:pt>
                <c:pt idx="329">
                  <c:v>39386</c:v>
                </c:pt>
                <c:pt idx="330">
                  <c:v>39416</c:v>
                </c:pt>
                <c:pt idx="331">
                  <c:v>39447</c:v>
                </c:pt>
                <c:pt idx="332">
                  <c:v>39478</c:v>
                </c:pt>
                <c:pt idx="333">
                  <c:v>39507</c:v>
                </c:pt>
                <c:pt idx="334">
                  <c:v>39538</c:v>
                </c:pt>
                <c:pt idx="335">
                  <c:v>39568</c:v>
                </c:pt>
                <c:pt idx="336">
                  <c:v>39599</c:v>
                </c:pt>
                <c:pt idx="337">
                  <c:v>39629</c:v>
                </c:pt>
                <c:pt idx="338">
                  <c:v>39660</c:v>
                </c:pt>
                <c:pt idx="339">
                  <c:v>39691</c:v>
                </c:pt>
                <c:pt idx="340">
                  <c:v>39721</c:v>
                </c:pt>
                <c:pt idx="341">
                  <c:v>39752</c:v>
                </c:pt>
                <c:pt idx="342">
                  <c:v>39782</c:v>
                </c:pt>
                <c:pt idx="343">
                  <c:v>39813</c:v>
                </c:pt>
                <c:pt idx="344">
                  <c:v>39844</c:v>
                </c:pt>
                <c:pt idx="345">
                  <c:v>39872</c:v>
                </c:pt>
                <c:pt idx="346">
                  <c:v>39903</c:v>
                </c:pt>
                <c:pt idx="347">
                  <c:v>39933</c:v>
                </c:pt>
                <c:pt idx="348">
                  <c:v>39964</c:v>
                </c:pt>
                <c:pt idx="349">
                  <c:v>39994</c:v>
                </c:pt>
                <c:pt idx="350">
                  <c:v>40025</c:v>
                </c:pt>
                <c:pt idx="351">
                  <c:v>40056</c:v>
                </c:pt>
                <c:pt idx="352">
                  <c:v>40086</c:v>
                </c:pt>
                <c:pt idx="353">
                  <c:v>40117</c:v>
                </c:pt>
                <c:pt idx="354">
                  <c:v>40147</c:v>
                </c:pt>
                <c:pt idx="355">
                  <c:v>40178</c:v>
                </c:pt>
                <c:pt idx="356">
                  <c:v>40209</c:v>
                </c:pt>
                <c:pt idx="357">
                  <c:v>40237</c:v>
                </c:pt>
                <c:pt idx="358">
                  <c:v>40268</c:v>
                </c:pt>
                <c:pt idx="359">
                  <c:v>40298</c:v>
                </c:pt>
                <c:pt idx="360">
                  <c:v>40329</c:v>
                </c:pt>
                <c:pt idx="361">
                  <c:v>40359</c:v>
                </c:pt>
                <c:pt idx="362">
                  <c:v>40390</c:v>
                </c:pt>
                <c:pt idx="363">
                  <c:v>40421</c:v>
                </c:pt>
                <c:pt idx="364">
                  <c:v>40451</c:v>
                </c:pt>
                <c:pt idx="365">
                  <c:v>40482</c:v>
                </c:pt>
                <c:pt idx="366">
                  <c:v>40512</c:v>
                </c:pt>
                <c:pt idx="367">
                  <c:v>40543</c:v>
                </c:pt>
                <c:pt idx="368">
                  <c:v>40574</c:v>
                </c:pt>
                <c:pt idx="369">
                  <c:v>40602</c:v>
                </c:pt>
                <c:pt idx="370">
                  <c:v>40633</c:v>
                </c:pt>
                <c:pt idx="371">
                  <c:v>40663</c:v>
                </c:pt>
                <c:pt idx="372">
                  <c:v>40694</c:v>
                </c:pt>
                <c:pt idx="373">
                  <c:v>40724</c:v>
                </c:pt>
                <c:pt idx="374">
                  <c:v>40755</c:v>
                </c:pt>
                <c:pt idx="375">
                  <c:v>40786</c:v>
                </c:pt>
                <c:pt idx="376">
                  <c:v>40816</c:v>
                </c:pt>
                <c:pt idx="377">
                  <c:v>40847</c:v>
                </c:pt>
                <c:pt idx="378">
                  <c:v>40877</c:v>
                </c:pt>
                <c:pt idx="379">
                  <c:v>40908</c:v>
                </c:pt>
                <c:pt idx="380">
                  <c:v>40939</c:v>
                </c:pt>
                <c:pt idx="381">
                  <c:v>40968</c:v>
                </c:pt>
                <c:pt idx="382">
                  <c:v>40999</c:v>
                </c:pt>
                <c:pt idx="383">
                  <c:v>41029</c:v>
                </c:pt>
                <c:pt idx="384">
                  <c:v>41060</c:v>
                </c:pt>
                <c:pt idx="385">
                  <c:v>41090</c:v>
                </c:pt>
                <c:pt idx="386">
                  <c:v>41121</c:v>
                </c:pt>
                <c:pt idx="387">
                  <c:v>41152</c:v>
                </c:pt>
                <c:pt idx="388">
                  <c:v>41182</c:v>
                </c:pt>
              </c:numCache>
            </c:numRef>
          </c:cat>
          <c:val>
            <c:numRef>
              <c:f>Sheet1!$B$2:$B$390</c:f>
              <c:numCache>
                <c:formatCode>General</c:formatCode>
                <c:ptCount val="389"/>
                <c:pt idx="0">
                  <c:v>10</c:v>
                </c:pt>
                <c:pt idx="1">
                  <c:v>9.6</c:v>
                </c:pt>
                <c:pt idx="2">
                  <c:v>9.6</c:v>
                </c:pt>
                <c:pt idx="3">
                  <c:v>9.7000000000000011</c:v>
                </c:pt>
                <c:pt idx="4">
                  <c:v>10.3</c:v>
                </c:pt>
                <c:pt idx="5">
                  <c:v>10.200000000000001</c:v>
                </c:pt>
                <c:pt idx="6">
                  <c:v>10.7</c:v>
                </c:pt>
                <c:pt idx="7">
                  <c:v>10.5</c:v>
                </c:pt>
                <c:pt idx="8">
                  <c:v>9.8000000000000007</c:v>
                </c:pt>
                <c:pt idx="9">
                  <c:v>9.6</c:v>
                </c:pt>
                <c:pt idx="10">
                  <c:v>9.6</c:v>
                </c:pt>
                <c:pt idx="11">
                  <c:v>9.5</c:v>
                </c:pt>
                <c:pt idx="12">
                  <c:v>9.7000000000000011</c:v>
                </c:pt>
                <c:pt idx="13">
                  <c:v>9.6</c:v>
                </c:pt>
                <c:pt idx="14">
                  <c:v>11.1</c:v>
                </c:pt>
                <c:pt idx="15">
                  <c:v>10.8</c:v>
                </c:pt>
                <c:pt idx="16">
                  <c:v>11.3</c:v>
                </c:pt>
                <c:pt idx="17">
                  <c:v>12</c:v>
                </c:pt>
                <c:pt idx="18">
                  <c:v>12.2</c:v>
                </c:pt>
                <c:pt idx="19">
                  <c:v>11.4</c:v>
                </c:pt>
                <c:pt idx="20">
                  <c:v>11.6</c:v>
                </c:pt>
                <c:pt idx="21">
                  <c:v>11.1</c:v>
                </c:pt>
                <c:pt idx="22">
                  <c:v>11.2</c:v>
                </c:pt>
                <c:pt idx="23">
                  <c:v>11.9</c:v>
                </c:pt>
                <c:pt idx="24">
                  <c:v>11.3</c:v>
                </c:pt>
                <c:pt idx="25">
                  <c:v>11.2</c:v>
                </c:pt>
                <c:pt idx="26">
                  <c:v>11.6</c:v>
                </c:pt>
                <c:pt idx="27">
                  <c:v>11.4</c:v>
                </c:pt>
                <c:pt idx="28">
                  <c:v>10.5</c:v>
                </c:pt>
                <c:pt idx="29">
                  <c:v>10.1</c:v>
                </c:pt>
                <c:pt idx="30">
                  <c:v>9.7000000000000011</c:v>
                </c:pt>
                <c:pt idx="31">
                  <c:v>9.7000000000000011</c:v>
                </c:pt>
                <c:pt idx="32">
                  <c:v>9.8000000000000007</c:v>
                </c:pt>
                <c:pt idx="33">
                  <c:v>9.8000000000000007</c:v>
                </c:pt>
                <c:pt idx="34">
                  <c:v>9.3000000000000007</c:v>
                </c:pt>
                <c:pt idx="35">
                  <c:v>8.9</c:v>
                </c:pt>
                <c:pt idx="36">
                  <c:v>8.7000000000000011</c:v>
                </c:pt>
                <c:pt idx="37">
                  <c:v>7.8</c:v>
                </c:pt>
                <c:pt idx="38">
                  <c:v>8.3000000000000007</c:v>
                </c:pt>
                <c:pt idx="39">
                  <c:v>8</c:v>
                </c:pt>
                <c:pt idx="40">
                  <c:v>8.3000000000000007</c:v>
                </c:pt>
                <c:pt idx="41">
                  <c:v>8.3000000000000007</c:v>
                </c:pt>
                <c:pt idx="42">
                  <c:v>8.9</c:v>
                </c:pt>
                <c:pt idx="43">
                  <c:v>8.7000000000000011</c:v>
                </c:pt>
                <c:pt idx="44">
                  <c:v>8.7000000000000011</c:v>
                </c:pt>
                <c:pt idx="45">
                  <c:v>10.4</c:v>
                </c:pt>
                <c:pt idx="46">
                  <c:v>10.3</c:v>
                </c:pt>
                <c:pt idx="47">
                  <c:v>10.3</c:v>
                </c:pt>
                <c:pt idx="48">
                  <c:v>9.9</c:v>
                </c:pt>
                <c:pt idx="49">
                  <c:v>10</c:v>
                </c:pt>
                <c:pt idx="50">
                  <c:v>10.5</c:v>
                </c:pt>
                <c:pt idx="51">
                  <c:v>10.8</c:v>
                </c:pt>
                <c:pt idx="52">
                  <c:v>10.7</c:v>
                </c:pt>
                <c:pt idx="53">
                  <c:v>10.7</c:v>
                </c:pt>
                <c:pt idx="54">
                  <c:v>10</c:v>
                </c:pt>
                <c:pt idx="55">
                  <c:v>10.4</c:v>
                </c:pt>
                <c:pt idx="56">
                  <c:v>9.6</c:v>
                </c:pt>
                <c:pt idx="57">
                  <c:v>8.4</c:v>
                </c:pt>
                <c:pt idx="58">
                  <c:v>7.6</c:v>
                </c:pt>
                <c:pt idx="59">
                  <c:v>9.2000000000000011</c:v>
                </c:pt>
                <c:pt idx="60">
                  <c:v>10.3</c:v>
                </c:pt>
                <c:pt idx="61">
                  <c:v>8.7000000000000011</c:v>
                </c:pt>
                <c:pt idx="62">
                  <c:v>8.1</c:v>
                </c:pt>
                <c:pt idx="63">
                  <c:v>7.1</c:v>
                </c:pt>
                <c:pt idx="64">
                  <c:v>6.2</c:v>
                </c:pt>
                <c:pt idx="65">
                  <c:v>8.1</c:v>
                </c:pt>
                <c:pt idx="66">
                  <c:v>8</c:v>
                </c:pt>
                <c:pt idx="67">
                  <c:v>7.4</c:v>
                </c:pt>
                <c:pt idx="68">
                  <c:v>7.5</c:v>
                </c:pt>
                <c:pt idx="69">
                  <c:v>8.2000000000000011</c:v>
                </c:pt>
                <c:pt idx="70">
                  <c:v>8.8000000000000007</c:v>
                </c:pt>
                <c:pt idx="71">
                  <c:v>8.5</c:v>
                </c:pt>
                <c:pt idx="72">
                  <c:v>8</c:v>
                </c:pt>
                <c:pt idx="73">
                  <c:v>8.2000000000000011</c:v>
                </c:pt>
                <c:pt idx="74">
                  <c:v>8</c:v>
                </c:pt>
                <c:pt idx="75">
                  <c:v>7.7</c:v>
                </c:pt>
                <c:pt idx="76">
                  <c:v>5.9</c:v>
                </c:pt>
                <c:pt idx="77">
                  <c:v>7.1</c:v>
                </c:pt>
                <c:pt idx="78">
                  <c:v>7.5</c:v>
                </c:pt>
                <c:pt idx="79">
                  <c:v>5.5</c:v>
                </c:pt>
                <c:pt idx="80">
                  <c:v>8.3000000000000007</c:v>
                </c:pt>
                <c:pt idx="81">
                  <c:v>7.1</c:v>
                </c:pt>
                <c:pt idx="82">
                  <c:v>7.2</c:v>
                </c:pt>
                <c:pt idx="83">
                  <c:v>3</c:v>
                </c:pt>
                <c:pt idx="84">
                  <c:v>6.7</c:v>
                </c:pt>
                <c:pt idx="85">
                  <c:v>6.2</c:v>
                </c:pt>
                <c:pt idx="86">
                  <c:v>6</c:v>
                </c:pt>
                <c:pt idx="87">
                  <c:v>5.8</c:v>
                </c:pt>
                <c:pt idx="88">
                  <c:v>6.2</c:v>
                </c:pt>
                <c:pt idx="89">
                  <c:v>7</c:v>
                </c:pt>
                <c:pt idx="90">
                  <c:v>7.2</c:v>
                </c:pt>
                <c:pt idx="91">
                  <c:v>7.2</c:v>
                </c:pt>
                <c:pt idx="92">
                  <c:v>6.6</c:v>
                </c:pt>
                <c:pt idx="93">
                  <c:v>7</c:v>
                </c:pt>
                <c:pt idx="94">
                  <c:v>6.7</c:v>
                </c:pt>
                <c:pt idx="95">
                  <c:v>7.3</c:v>
                </c:pt>
                <c:pt idx="96">
                  <c:v>6.8</c:v>
                </c:pt>
                <c:pt idx="97">
                  <c:v>6.9</c:v>
                </c:pt>
                <c:pt idx="98">
                  <c:v>7.1</c:v>
                </c:pt>
                <c:pt idx="99">
                  <c:v>6.8</c:v>
                </c:pt>
                <c:pt idx="100">
                  <c:v>7.2</c:v>
                </c:pt>
                <c:pt idx="101">
                  <c:v>6.8</c:v>
                </c:pt>
                <c:pt idx="102">
                  <c:v>6.7</c:v>
                </c:pt>
                <c:pt idx="103">
                  <c:v>6.8</c:v>
                </c:pt>
                <c:pt idx="104">
                  <c:v>7.1</c:v>
                </c:pt>
                <c:pt idx="105">
                  <c:v>7.4</c:v>
                </c:pt>
                <c:pt idx="106">
                  <c:v>7.8</c:v>
                </c:pt>
                <c:pt idx="107">
                  <c:v>6.7</c:v>
                </c:pt>
                <c:pt idx="108">
                  <c:v>6.4</c:v>
                </c:pt>
                <c:pt idx="109">
                  <c:v>6.5</c:v>
                </c:pt>
                <c:pt idx="110">
                  <c:v>6.5</c:v>
                </c:pt>
                <c:pt idx="111">
                  <c:v>5.8</c:v>
                </c:pt>
                <c:pt idx="112">
                  <c:v>6.2</c:v>
                </c:pt>
                <c:pt idx="113">
                  <c:v>6.6</c:v>
                </c:pt>
                <c:pt idx="114">
                  <c:v>6.7</c:v>
                </c:pt>
                <c:pt idx="115">
                  <c:v>5.9</c:v>
                </c:pt>
                <c:pt idx="116">
                  <c:v>6</c:v>
                </c:pt>
                <c:pt idx="117">
                  <c:v>6.7</c:v>
                </c:pt>
                <c:pt idx="118">
                  <c:v>6.5</c:v>
                </c:pt>
                <c:pt idx="119">
                  <c:v>6.8</c:v>
                </c:pt>
                <c:pt idx="120">
                  <c:v>6.7</c:v>
                </c:pt>
                <c:pt idx="121">
                  <c:v>6.6</c:v>
                </c:pt>
                <c:pt idx="122">
                  <c:v>6.7</c:v>
                </c:pt>
                <c:pt idx="123">
                  <c:v>6.2</c:v>
                </c:pt>
                <c:pt idx="124">
                  <c:v>6.3</c:v>
                </c:pt>
                <c:pt idx="125">
                  <c:v>6.2</c:v>
                </c:pt>
                <c:pt idx="126">
                  <c:v>6.3</c:v>
                </c:pt>
                <c:pt idx="127">
                  <c:v>7</c:v>
                </c:pt>
                <c:pt idx="128">
                  <c:v>7.5</c:v>
                </c:pt>
                <c:pt idx="129">
                  <c:v>7.1</c:v>
                </c:pt>
                <c:pt idx="130">
                  <c:v>6.3</c:v>
                </c:pt>
                <c:pt idx="131">
                  <c:v>6.9</c:v>
                </c:pt>
                <c:pt idx="132">
                  <c:v>6.7</c:v>
                </c:pt>
                <c:pt idx="133">
                  <c:v>7.2</c:v>
                </c:pt>
                <c:pt idx="134">
                  <c:v>6.6</c:v>
                </c:pt>
                <c:pt idx="135">
                  <c:v>6.8</c:v>
                </c:pt>
                <c:pt idx="136">
                  <c:v>7</c:v>
                </c:pt>
                <c:pt idx="137">
                  <c:v>7.5</c:v>
                </c:pt>
                <c:pt idx="138">
                  <c:v>7.2</c:v>
                </c:pt>
                <c:pt idx="139">
                  <c:v>7.7</c:v>
                </c:pt>
                <c:pt idx="140">
                  <c:v>7.2</c:v>
                </c:pt>
                <c:pt idx="141">
                  <c:v>7.5</c:v>
                </c:pt>
                <c:pt idx="142">
                  <c:v>7.5</c:v>
                </c:pt>
                <c:pt idx="143">
                  <c:v>7.7</c:v>
                </c:pt>
                <c:pt idx="144">
                  <c:v>7.6</c:v>
                </c:pt>
                <c:pt idx="145">
                  <c:v>7.5</c:v>
                </c:pt>
                <c:pt idx="146">
                  <c:v>7.1</c:v>
                </c:pt>
                <c:pt idx="147">
                  <c:v>7.3</c:v>
                </c:pt>
                <c:pt idx="148">
                  <c:v>6.6</c:v>
                </c:pt>
                <c:pt idx="149">
                  <c:v>6.6</c:v>
                </c:pt>
                <c:pt idx="150">
                  <c:v>6.6</c:v>
                </c:pt>
                <c:pt idx="151">
                  <c:v>8.9</c:v>
                </c:pt>
                <c:pt idx="152">
                  <c:v>5.7</c:v>
                </c:pt>
                <c:pt idx="153">
                  <c:v>5.5</c:v>
                </c:pt>
                <c:pt idx="154">
                  <c:v>5.5</c:v>
                </c:pt>
                <c:pt idx="155">
                  <c:v>6.4</c:v>
                </c:pt>
                <c:pt idx="156">
                  <c:v>6.3</c:v>
                </c:pt>
                <c:pt idx="157">
                  <c:v>5.9</c:v>
                </c:pt>
                <c:pt idx="158">
                  <c:v>5.6</c:v>
                </c:pt>
                <c:pt idx="159">
                  <c:v>5.6</c:v>
                </c:pt>
                <c:pt idx="160">
                  <c:v>5</c:v>
                </c:pt>
                <c:pt idx="161">
                  <c:v>5</c:v>
                </c:pt>
                <c:pt idx="162">
                  <c:v>5.0999999999999996</c:v>
                </c:pt>
                <c:pt idx="163">
                  <c:v>7.8</c:v>
                </c:pt>
                <c:pt idx="164">
                  <c:v>4.9000000000000004</c:v>
                </c:pt>
                <c:pt idx="165">
                  <c:v>4.2</c:v>
                </c:pt>
                <c:pt idx="166">
                  <c:v>4.5999999999999996</c:v>
                </c:pt>
                <c:pt idx="167">
                  <c:v>4.5999999999999996</c:v>
                </c:pt>
                <c:pt idx="168">
                  <c:v>6.2</c:v>
                </c:pt>
                <c:pt idx="169">
                  <c:v>5.5</c:v>
                </c:pt>
                <c:pt idx="170">
                  <c:v>5.5</c:v>
                </c:pt>
                <c:pt idx="171">
                  <c:v>5</c:v>
                </c:pt>
                <c:pt idx="172">
                  <c:v>5.3</c:v>
                </c:pt>
                <c:pt idx="173">
                  <c:v>5.6</c:v>
                </c:pt>
                <c:pt idx="174">
                  <c:v>5.5</c:v>
                </c:pt>
                <c:pt idx="175">
                  <c:v>5.7</c:v>
                </c:pt>
                <c:pt idx="176">
                  <c:v>6</c:v>
                </c:pt>
                <c:pt idx="177">
                  <c:v>6.3</c:v>
                </c:pt>
                <c:pt idx="178">
                  <c:v>5.9</c:v>
                </c:pt>
                <c:pt idx="179">
                  <c:v>5.2</c:v>
                </c:pt>
                <c:pt idx="180">
                  <c:v>5.4</c:v>
                </c:pt>
                <c:pt idx="181">
                  <c:v>4.9000000000000004</c:v>
                </c:pt>
                <c:pt idx="182">
                  <c:v>5.3</c:v>
                </c:pt>
                <c:pt idx="183">
                  <c:v>4.8</c:v>
                </c:pt>
                <c:pt idx="184">
                  <c:v>4.9000000000000004</c:v>
                </c:pt>
                <c:pt idx="185">
                  <c:v>5.2</c:v>
                </c:pt>
                <c:pt idx="186">
                  <c:v>4.7</c:v>
                </c:pt>
                <c:pt idx="187">
                  <c:v>4.3</c:v>
                </c:pt>
                <c:pt idx="188">
                  <c:v>4.9000000000000004</c:v>
                </c:pt>
                <c:pt idx="189">
                  <c:v>5</c:v>
                </c:pt>
                <c:pt idx="190">
                  <c:v>4.9000000000000004</c:v>
                </c:pt>
                <c:pt idx="191">
                  <c:v>3.9</c:v>
                </c:pt>
                <c:pt idx="192">
                  <c:v>5.0999999999999996</c:v>
                </c:pt>
                <c:pt idx="193">
                  <c:v>5.5</c:v>
                </c:pt>
                <c:pt idx="194">
                  <c:v>5</c:v>
                </c:pt>
                <c:pt idx="195">
                  <c:v>5</c:v>
                </c:pt>
                <c:pt idx="196">
                  <c:v>5.0999999999999996</c:v>
                </c:pt>
                <c:pt idx="197">
                  <c:v>4.8</c:v>
                </c:pt>
                <c:pt idx="198">
                  <c:v>4.8</c:v>
                </c:pt>
                <c:pt idx="199">
                  <c:v>4.7</c:v>
                </c:pt>
                <c:pt idx="200">
                  <c:v>4.5</c:v>
                </c:pt>
                <c:pt idx="201">
                  <c:v>4.5999999999999996</c:v>
                </c:pt>
                <c:pt idx="202">
                  <c:v>4.8</c:v>
                </c:pt>
                <c:pt idx="203">
                  <c:v>4.8</c:v>
                </c:pt>
                <c:pt idx="204">
                  <c:v>5.0999999999999996</c:v>
                </c:pt>
                <c:pt idx="205">
                  <c:v>4.9000000000000004</c:v>
                </c:pt>
                <c:pt idx="206">
                  <c:v>4.4000000000000004</c:v>
                </c:pt>
                <c:pt idx="207">
                  <c:v>4.3</c:v>
                </c:pt>
                <c:pt idx="208">
                  <c:v>4.5</c:v>
                </c:pt>
                <c:pt idx="209">
                  <c:v>4.4000000000000004</c:v>
                </c:pt>
                <c:pt idx="210">
                  <c:v>4.5999999999999996</c:v>
                </c:pt>
                <c:pt idx="211">
                  <c:v>4.7</c:v>
                </c:pt>
                <c:pt idx="212">
                  <c:v>5.7</c:v>
                </c:pt>
                <c:pt idx="213">
                  <c:v>5.8</c:v>
                </c:pt>
                <c:pt idx="214">
                  <c:v>6</c:v>
                </c:pt>
                <c:pt idx="215">
                  <c:v>5.7</c:v>
                </c:pt>
                <c:pt idx="216">
                  <c:v>5.4</c:v>
                </c:pt>
                <c:pt idx="217">
                  <c:v>5.4</c:v>
                </c:pt>
                <c:pt idx="218">
                  <c:v>5.5</c:v>
                </c:pt>
                <c:pt idx="219">
                  <c:v>5.3</c:v>
                </c:pt>
                <c:pt idx="220">
                  <c:v>4.9000000000000004</c:v>
                </c:pt>
                <c:pt idx="221">
                  <c:v>4.7</c:v>
                </c:pt>
                <c:pt idx="222">
                  <c:v>4.7</c:v>
                </c:pt>
                <c:pt idx="223">
                  <c:v>4.0999999999999996</c:v>
                </c:pt>
                <c:pt idx="224">
                  <c:v>4.5999999999999996</c:v>
                </c:pt>
                <c:pt idx="225">
                  <c:v>4.3</c:v>
                </c:pt>
                <c:pt idx="226">
                  <c:v>4</c:v>
                </c:pt>
                <c:pt idx="227">
                  <c:v>3.2</c:v>
                </c:pt>
                <c:pt idx="228">
                  <c:v>2.9</c:v>
                </c:pt>
                <c:pt idx="229">
                  <c:v>2.8</c:v>
                </c:pt>
                <c:pt idx="230">
                  <c:v>2.7</c:v>
                </c:pt>
                <c:pt idx="231">
                  <c:v>2.6</c:v>
                </c:pt>
                <c:pt idx="232">
                  <c:v>2</c:v>
                </c:pt>
                <c:pt idx="233">
                  <c:v>2.5</c:v>
                </c:pt>
                <c:pt idx="234">
                  <c:v>2.8</c:v>
                </c:pt>
                <c:pt idx="235">
                  <c:v>2.4</c:v>
                </c:pt>
                <c:pt idx="236">
                  <c:v>3.5</c:v>
                </c:pt>
                <c:pt idx="237">
                  <c:v>3.1</c:v>
                </c:pt>
                <c:pt idx="238">
                  <c:v>2.7</c:v>
                </c:pt>
                <c:pt idx="239">
                  <c:v>3.2</c:v>
                </c:pt>
                <c:pt idx="240">
                  <c:v>3.1</c:v>
                </c:pt>
                <c:pt idx="241">
                  <c:v>3</c:v>
                </c:pt>
                <c:pt idx="242">
                  <c:v>3.4</c:v>
                </c:pt>
                <c:pt idx="243">
                  <c:v>3.3</c:v>
                </c:pt>
                <c:pt idx="244">
                  <c:v>2.6</c:v>
                </c:pt>
                <c:pt idx="245">
                  <c:v>2.6</c:v>
                </c:pt>
                <c:pt idx="246">
                  <c:v>2.4</c:v>
                </c:pt>
                <c:pt idx="247">
                  <c:v>2.1</c:v>
                </c:pt>
                <c:pt idx="248">
                  <c:v>2.6</c:v>
                </c:pt>
                <c:pt idx="249">
                  <c:v>2.7</c:v>
                </c:pt>
                <c:pt idx="250">
                  <c:v>3</c:v>
                </c:pt>
                <c:pt idx="251">
                  <c:v>2.5</c:v>
                </c:pt>
                <c:pt idx="252">
                  <c:v>1.9000000000000001</c:v>
                </c:pt>
                <c:pt idx="253">
                  <c:v>2</c:v>
                </c:pt>
                <c:pt idx="254">
                  <c:v>3.3</c:v>
                </c:pt>
                <c:pt idx="255">
                  <c:v>4.5</c:v>
                </c:pt>
                <c:pt idx="256">
                  <c:v>4.7</c:v>
                </c:pt>
                <c:pt idx="257">
                  <c:v>0.9</c:v>
                </c:pt>
                <c:pt idx="258">
                  <c:v>1.7</c:v>
                </c:pt>
                <c:pt idx="259">
                  <c:v>2.2999999999999998</c:v>
                </c:pt>
                <c:pt idx="260">
                  <c:v>4.0999999999999996</c:v>
                </c:pt>
                <c:pt idx="261">
                  <c:v>3.9</c:v>
                </c:pt>
                <c:pt idx="262">
                  <c:v>3.9</c:v>
                </c:pt>
                <c:pt idx="263">
                  <c:v>3.7</c:v>
                </c:pt>
                <c:pt idx="264">
                  <c:v>4.3</c:v>
                </c:pt>
                <c:pt idx="265">
                  <c:v>4</c:v>
                </c:pt>
                <c:pt idx="266">
                  <c:v>3.1</c:v>
                </c:pt>
                <c:pt idx="267">
                  <c:v>2.8</c:v>
                </c:pt>
                <c:pt idx="268">
                  <c:v>3.3</c:v>
                </c:pt>
                <c:pt idx="269">
                  <c:v>3.1</c:v>
                </c:pt>
                <c:pt idx="270">
                  <c:v>3.1</c:v>
                </c:pt>
                <c:pt idx="271">
                  <c:v>2.9</c:v>
                </c:pt>
                <c:pt idx="272">
                  <c:v>2.8</c:v>
                </c:pt>
                <c:pt idx="273">
                  <c:v>3.2</c:v>
                </c:pt>
                <c:pt idx="274">
                  <c:v>3.2</c:v>
                </c:pt>
                <c:pt idx="275">
                  <c:v>3.2</c:v>
                </c:pt>
                <c:pt idx="276">
                  <c:v>3.7</c:v>
                </c:pt>
                <c:pt idx="277">
                  <c:v>3.5</c:v>
                </c:pt>
                <c:pt idx="278">
                  <c:v>4</c:v>
                </c:pt>
                <c:pt idx="279">
                  <c:v>3.8</c:v>
                </c:pt>
                <c:pt idx="280">
                  <c:v>3.1</c:v>
                </c:pt>
                <c:pt idx="281">
                  <c:v>3.5</c:v>
                </c:pt>
                <c:pt idx="282">
                  <c:v>3.7</c:v>
                </c:pt>
                <c:pt idx="283">
                  <c:v>3.7</c:v>
                </c:pt>
                <c:pt idx="284">
                  <c:v>3.2</c:v>
                </c:pt>
                <c:pt idx="285">
                  <c:v>3.2</c:v>
                </c:pt>
                <c:pt idx="286">
                  <c:v>3.3</c:v>
                </c:pt>
                <c:pt idx="287">
                  <c:v>3.7</c:v>
                </c:pt>
                <c:pt idx="288">
                  <c:v>3.6</c:v>
                </c:pt>
                <c:pt idx="289">
                  <c:v>4</c:v>
                </c:pt>
                <c:pt idx="290">
                  <c:v>3.5</c:v>
                </c:pt>
                <c:pt idx="291">
                  <c:v>3.8</c:v>
                </c:pt>
                <c:pt idx="292">
                  <c:v>3.1</c:v>
                </c:pt>
                <c:pt idx="293">
                  <c:v>3.1</c:v>
                </c:pt>
                <c:pt idx="294">
                  <c:v>2.7</c:v>
                </c:pt>
                <c:pt idx="295">
                  <c:v>5.5</c:v>
                </c:pt>
                <c:pt idx="296">
                  <c:v>2.1</c:v>
                </c:pt>
                <c:pt idx="297">
                  <c:v>1.8</c:v>
                </c:pt>
                <c:pt idx="298">
                  <c:v>1.4</c:v>
                </c:pt>
                <c:pt idx="299">
                  <c:v>1</c:v>
                </c:pt>
                <c:pt idx="300">
                  <c:v>1.9000000000000001</c:v>
                </c:pt>
                <c:pt idx="301">
                  <c:v>1.4</c:v>
                </c:pt>
                <c:pt idx="302">
                  <c:v>1.1000000000000001</c:v>
                </c:pt>
                <c:pt idx="303">
                  <c:v>1.5</c:v>
                </c:pt>
                <c:pt idx="304">
                  <c:v>1.4</c:v>
                </c:pt>
                <c:pt idx="305">
                  <c:v>1.5</c:v>
                </c:pt>
                <c:pt idx="306">
                  <c:v>1.7</c:v>
                </c:pt>
                <c:pt idx="307">
                  <c:v>1.8</c:v>
                </c:pt>
                <c:pt idx="308">
                  <c:v>2.2000000000000002</c:v>
                </c:pt>
                <c:pt idx="309">
                  <c:v>2.5</c:v>
                </c:pt>
                <c:pt idx="310">
                  <c:v>2.6</c:v>
                </c:pt>
                <c:pt idx="311">
                  <c:v>2.5</c:v>
                </c:pt>
                <c:pt idx="312">
                  <c:v>2.6</c:v>
                </c:pt>
                <c:pt idx="313">
                  <c:v>2.9</c:v>
                </c:pt>
                <c:pt idx="314">
                  <c:v>2.2999999999999998</c:v>
                </c:pt>
                <c:pt idx="315">
                  <c:v>2.5</c:v>
                </c:pt>
                <c:pt idx="316">
                  <c:v>2.6</c:v>
                </c:pt>
                <c:pt idx="317">
                  <c:v>2.8</c:v>
                </c:pt>
                <c:pt idx="318">
                  <c:v>2.9</c:v>
                </c:pt>
                <c:pt idx="319">
                  <c:v>2.7</c:v>
                </c:pt>
                <c:pt idx="320">
                  <c:v>2.5</c:v>
                </c:pt>
                <c:pt idx="321">
                  <c:v>2.6</c:v>
                </c:pt>
                <c:pt idx="322">
                  <c:v>2.8</c:v>
                </c:pt>
                <c:pt idx="323">
                  <c:v>2.5</c:v>
                </c:pt>
                <c:pt idx="324">
                  <c:v>2.2000000000000002</c:v>
                </c:pt>
                <c:pt idx="325">
                  <c:v>2.1</c:v>
                </c:pt>
                <c:pt idx="326">
                  <c:v>2.1</c:v>
                </c:pt>
                <c:pt idx="327">
                  <c:v>2</c:v>
                </c:pt>
                <c:pt idx="328">
                  <c:v>2.2999999999999998</c:v>
                </c:pt>
                <c:pt idx="329">
                  <c:v>2.5</c:v>
                </c:pt>
                <c:pt idx="330">
                  <c:v>2.2999999999999998</c:v>
                </c:pt>
                <c:pt idx="331">
                  <c:v>2.6</c:v>
                </c:pt>
                <c:pt idx="332">
                  <c:v>3.7</c:v>
                </c:pt>
                <c:pt idx="333">
                  <c:v>4.4000000000000004</c:v>
                </c:pt>
                <c:pt idx="334">
                  <c:v>4.5</c:v>
                </c:pt>
                <c:pt idx="335">
                  <c:v>3.9</c:v>
                </c:pt>
                <c:pt idx="336">
                  <c:v>8.3000000000000007</c:v>
                </c:pt>
                <c:pt idx="337">
                  <c:v>6.1</c:v>
                </c:pt>
                <c:pt idx="338">
                  <c:v>5.0999999999999996</c:v>
                </c:pt>
                <c:pt idx="339">
                  <c:v>4.5</c:v>
                </c:pt>
                <c:pt idx="340">
                  <c:v>5</c:v>
                </c:pt>
                <c:pt idx="341">
                  <c:v>5.7</c:v>
                </c:pt>
                <c:pt idx="342">
                  <c:v>6.5</c:v>
                </c:pt>
                <c:pt idx="343">
                  <c:v>6.5</c:v>
                </c:pt>
                <c:pt idx="344">
                  <c:v>6.1</c:v>
                </c:pt>
                <c:pt idx="345">
                  <c:v>5.2</c:v>
                </c:pt>
                <c:pt idx="346">
                  <c:v>5.2</c:v>
                </c:pt>
                <c:pt idx="347">
                  <c:v>5.6</c:v>
                </c:pt>
                <c:pt idx="348">
                  <c:v>6.7</c:v>
                </c:pt>
                <c:pt idx="349">
                  <c:v>5</c:v>
                </c:pt>
                <c:pt idx="350">
                  <c:v>4.3</c:v>
                </c:pt>
                <c:pt idx="351">
                  <c:v>3.1</c:v>
                </c:pt>
                <c:pt idx="352">
                  <c:v>4</c:v>
                </c:pt>
                <c:pt idx="353">
                  <c:v>3.5</c:v>
                </c:pt>
                <c:pt idx="354">
                  <c:v>3.9</c:v>
                </c:pt>
                <c:pt idx="355">
                  <c:v>4</c:v>
                </c:pt>
                <c:pt idx="356">
                  <c:v>4.7</c:v>
                </c:pt>
                <c:pt idx="357">
                  <c:v>4.5999999999999996</c:v>
                </c:pt>
                <c:pt idx="358">
                  <c:v>4.5999999999999996</c:v>
                </c:pt>
                <c:pt idx="359">
                  <c:v>5.3</c:v>
                </c:pt>
                <c:pt idx="360">
                  <c:v>5.7</c:v>
                </c:pt>
                <c:pt idx="361">
                  <c:v>5.8</c:v>
                </c:pt>
                <c:pt idx="362">
                  <c:v>5.6</c:v>
                </c:pt>
                <c:pt idx="363">
                  <c:v>5.4</c:v>
                </c:pt>
                <c:pt idx="364">
                  <c:v>5.2</c:v>
                </c:pt>
                <c:pt idx="365">
                  <c:v>4.9000000000000004</c:v>
                </c:pt>
                <c:pt idx="366">
                  <c:v>4.5999999999999996</c:v>
                </c:pt>
                <c:pt idx="367">
                  <c:v>4.9000000000000004</c:v>
                </c:pt>
                <c:pt idx="368">
                  <c:v>5.5</c:v>
                </c:pt>
                <c:pt idx="369">
                  <c:v>5.2</c:v>
                </c:pt>
                <c:pt idx="370">
                  <c:v>4.5999999999999996</c:v>
                </c:pt>
                <c:pt idx="371">
                  <c:v>4.5</c:v>
                </c:pt>
                <c:pt idx="372">
                  <c:v>4.4000000000000004</c:v>
                </c:pt>
                <c:pt idx="373">
                  <c:v>4.7</c:v>
                </c:pt>
                <c:pt idx="374">
                  <c:v>4.2</c:v>
                </c:pt>
                <c:pt idx="375">
                  <c:v>4</c:v>
                </c:pt>
                <c:pt idx="376">
                  <c:v>3.5</c:v>
                </c:pt>
                <c:pt idx="377">
                  <c:v>3.6</c:v>
                </c:pt>
                <c:pt idx="378">
                  <c:v>3.2</c:v>
                </c:pt>
                <c:pt idx="379">
                  <c:v>3.4</c:v>
                </c:pt>
                <c:pt idx="380">
                  <c:v>3.7</c:v>
                </c:pt>
                <c:pt idx="381">
                  <c:v>3.5</c:v>
                </c:pt>
                <c:pt idx="382">
                  <c:v>3.7</c:v>
                </c:pt>
                <c:pt idx="383">
                  <c:v>3.6</c:v>
                </c:pt>
                <c:pt idx="384">
                  <c:v>4.0999999999999996</c:v>
                </c:pt>
                <c:pt idx="385">
                  <c:v>4.4000000000000004</c:v>
                </c:pt>
                <c:pt idx="386">
                  <c:v>4.0999999999999996</c:v>
                </c:pt>
                <c:pt idx="387">
                  <c:v>3.7</c:v>
                </c:pt>
                <c:pt idx="388">
                  <c:v>3.3</c:v>
                </c:pt>
              </c:numCache>
            </c:numRef>
          </c:val>
          <c:smooth val="1"/>
        </c:ser>
        <c:dLbls/>
        <c:marker val="1"/>
        <c:axId val="111165440"/>
        <c:axId val="111166976"/>
      </c:lineChart>
      <c:dateAx>
        <c:axId val="123400576"/>
        <c:scaling>
          <c:orientation val="minMax"/>
          <c:max val="41244"/>
          <c:min val="38718"/>
        </c:scaling>
        <c:axPos val="b"/>
        <c:numFmt formatCode="yy/mm" sourceLinked="0"/>
        <c:majorTickMark val="in"/>
        <c:tickLblPos val="low"/>
        <c:spPr>
          <a:ln w="3174">
            <a:solidFill>
              <a:srgbClr val="000000"/>
            </a:solidFill>
            <a:prstDash val="solid"/>
          </a:ln>
        </c:spPr>
        <c:txPr>
          <a:bodyPr rot="0" vert="horz"/>
          <a:lstStyle/>
          <a:p>
            <a:pPr>
              <a:defRPr/>
            </a:pPr>
            <a:endParaRPr lang="zh-CN"/>
          </a:p>
        </c:txPr>
        <c:crossAx val="123402112"/>
        <c:crosses val="autoZero"/>
        <c:auto val="1"/>
        <c:lblOffset val="100"/>
        <c:baseTimeUnit val="months"/>
        <c:majorUnit val="6"/>
        <c:majorTimeUnit val="months"/>
      </c:dateAx>
      <c:valAx>
        <c:axId val="123402112"/>
        <c:scaling>
          <c:orientation val="minMax"/>
          <c:max val="8"/>
          <c:min val="-6"/>
        </c:scaling>
        <c:axPos val="l"/>
        <c:numFmt formatCode="0%" sourceLinked="0"/>
        <c:majorTickMark val="in"/>
        <c:tickLblPos val="nextTo"/>
        <c:spPr>
          <a:ln w="3174">
            <a:solidFill>
              <a:srgbClr val="000000"/>
            </a:solidFill>
            <a:prstDash val="solid"/>
          </a:ln>
        </c:spPr>
        <c:txPr>
          <a:bodyPr rot="0" vert="horz"/>
          <a:lstStyle/>
          <a:p>
            <a:pPr>
              <a:defRPr/>
            </a:pPr>
            <a:endParaRPr lang="zh-CN"/>
          </a:p>
        </c:txPr>
        <c:crossAx val="123400576"/>
        <c:crosses val="autoZero"/>
        <c:crossBetween val="between"/>
        <c:dispUnits>
          <c:builtInUnit val="hundreds"/>
        </c:dispUnits>
      </c:valAx>
      <c:dateAx>
        <c:axId val="111165440"/>
        <c:scaling>
          <c:orientation val="minMax"/>
        </c:scaling>
        <c:delete val="1"/>
        <c:axPos val="b"/>
        <c:numFmt formatCode="yyyy/m/d" sourceLinked="1"/>
        <c:tickLblPos val="none"/>
        <c:crossAx val="111166976"/>
        <c:crosses val="autoZero"/>
        <c:auto val="1"/>
        <c:lblOffset val="100"/>
        <c:baseTimeUnit val="months"/>
      </c:dateAx>
      <c:valAx>
        <c:axId val="111166976"/>
        <c:scaling>
          <c:orientation val="minMax"/>
          <c:max val="8"/>
          <c:min val="2"/>
        </c:scaling>
        <c:axPos val="r"/>
        <c:numFmt formatCode="General" sourceLinked="1"/>
        <c:majorTickMark val="in"/>
        <c:tickLblPos val="nextTo"/>
        <c:spPr>
          <a:ln w="3174">
            <a:solidFill>
              <a:srgbClr val="000000"/>
            </a:solidFill>
            <a:prstDash val="solid"/>
          </a:ln>
        </c:spPr>
        <c:txPr>
          <a:bodyPr rot="0" vert="horz"/>
          <a:lstStyle/>
          <a:p>
            <a:pPr>
              <a:defRPr/>
            </a:pPr>
            <a:endParaRPr lang="zh-CN"/>
          </a:p>
        </c:txPr>
        <c:crossAx val="111165440"/>
        <c:crosses val="max"/>
        <c:crossBetween val="between"/>
      </c:valAx>
      <c:spPr>
        <a:noFill/>
        <a:ln w="25389">
          <a:noFill/>
        </a:ln>
      </c:spPr>
    </c:plotArea>
    <c:legend>
      <c:legendPos val="r"/>
      <c:layout>
        <c:manualLayout>
          <c:xMode val="edge"/>
          <c:yMode val="edge"/>
          <c:x val="6.1897605552263993E-2"/>
          <c:y val="0"/>
          <c:w val="0.88516457854956609"/>
          <c:h val="0.17949475065617176"/>
        </c:manualLayout>
      </c:layout>
      <c:spPr>
        <a:noFill/>
        <a:ln w="25389">
          <a:noFill/>
        </a:ln>
      </c:spPr>
    </c:legend>
    <c:plotVisOnly val="1"/>
    <c:dispBlanksAs val="gap"/>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zh-CN"/>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title>
      <c:layout/>
    </c:title>
    <c:plotArea>
      <c:layout/>
      <c:lineChart>
        <c:grouping val="standard"/>
        <c:ser>
          <c:idx val="0"/>
          <c:order val="0"/>
          <c:tx>
            <c:strRef>
              <c:f>Sheet3!$T$3</c:f>
              <c:strCache>
                <c:ptCount val="1"/>
                <c:pt idx="0">
                  <c:v>美国个人消费支出占GDP的比重</c:v>
                </c:pt>
              </c:strCache>
            </c:strRef>
          </c:tx>
          <c:spPr>
            <a:ln w="15875">
              <a:solidFill>
                <a:srgbClr val="7030A0"/>
              </a:solidFill>
            </a:ln>
          </c:spPr>
          <c:marker>
            <c:symbol val="none"/>
          </c:marker>
          <c:cat>
            <c:numRef>
              <c:f>Sheet3!$Q$4:$Q$43</c:f>
              <c:numCache>
                <c:formatCode>yyyy/m/d</c:formatCode>
                <c:ptCount val="40"/>
                <c:pt idx="0">
                  <c:v>41364</c:v>
                </c:pt>
                <c:pt idx="1">
                  <c:v>41274</c:v>
                </c:pt>
                <c:pt idx="2">
                  <c:v>41182</c:v>
                </c:pt>
                <c:pt idx="3">
                  <c:v>41090</c:v>
                </c:pt>
                <c:pt idx="4">
                  <c:v>40999</c:v>
                </c:pt>
                <c:pt idx="5">
                  <c:v>40908</c:v>
                </c:pt>
                <c:pt idx="6">
                  <c:v>40816</c:v>
                </c:pt>
                <c:pt idx="7">
                  <c:v>40724</c:v>
                </c:pt>
                <c:pt idx="8">
                  <c:v>40633</c:v>
                </c:pt>
                <c:pt idx="9">
                  <c:v>40543</c:v>
                </c:pt>
                <c:pt idx="10">
                  <c:v>40451</c:v>
                </c:pt>
                <c:pt idx="11">
                  <c:v>40359</c:v>
                </c:pt>
                <c:pt idx="12">
                  <c:v>40268</c:v>
                </c:pt>
                <c:pt idx="13">
                  <c:v>40178</c:v>
                </c:pt>
                <c:pt idx="14">
                  <c:v>40086</c:v>
                </c:pt>
                <c:pt idx="15">
                  <c:v>39994</c:v>
                </c:pt>
                <c:pt idx="16">
                  <c:v>39903</c:v>
                </c:pt>
                <c:pt idx="17">
                  <c:v>39813</c:v>
                </c:pt>
                <c:pt idx="18">
                  <c:v>39721</c:v>
                </c:pt>
                <c:pt idx="19">
                  <c:v>39629</c:v>
                </c:pt>
                <c:pt idx="20">
                  <c:v>39538</c:v>
                </c:pt>
                <c:pt idx="21">
                  <c:v>39447</c:v>
                </c:pt>
                <c:pt idx="22">
                  <c:v>39355</c:v>
                </c:pt>
                <c:pt idx="23">
                  <c:v>39263</c:v>
                </c:pt>
                <c:pt idx="24">
                  <c:v>39172</c:v>
                </c:pt>
                <c:pt idx="25">
                  <c:v>39082</c:v>
                </c:pt>
                <c:pt idx="26">
                  <c:v>38990</c:v>
                </c:pt>
                <c:pt idx="27">
                  <c:v>38898</c:v>
                </c:pt>
                <c:pt idx="28">
                  <c:v>38807</c:v>
                </c:pt>
                <c:pt idx="29">
                  <c:v>38717</c:v>
                </c:pt>
                <c:pt idx="30">
                  <c:v>38625</c:v>
                </c:pt>
                <c:pt idx="31">
                  <c:v>38533</c:v>
                </c:pt>
                <c:pt idx="32">
                  <c:v>38442</c:v>
                </c:pt>
                <c:pt idx="33">
                  <c:v>38352</c:v>
                </c:pt>
                <c:pt idx="34">
                  <c:v>38260</c:v>
                </c:pt>
                <c:pt idx="35">
                  <c:v>38168</c:v>
                </c:pt>
                <c:pt idx="36">
                  <c:v>38077</c:v>
                </c:pt>
                <c:pt idx="37">
                  <c:v>37986</c:v>
                </c:pt>
                <c:pt idx="38">
                  <c:v>37894</c:v>
                </c:pt>
                <c:pt idx="39">
                  <c:v>37802</c:v>
                </c:pt>
              </c:numCache>
            </c:numRef>
          </c:cat>
          <c:val>
            <c:numRef>
              <c:f>Sheet3!$T$4:$T$43</c:f>
              <c:numCache>
                <c:formatCode>0%</c:formatCode>
                <c:ptCount val="40"/>
                <c:pt idx="0">
                  <c:v>0.70835850527220856</c:v>
                </c:pt>
                <c:pt idx="1">
                  <c:v>0.70718018624613443</c:v>
                </c:pt>
                <c:pt idx="2">
                  <c:v>0.70464014649331697</c:v>
                </c:pt>
                <c:pt idx="3">
                  <c:v>0.70727386795586222</c:v>
                </c:pt>
                <c:pt idx="4">
                  <c:v>0.7068352423492501</c:v>
                </c:pt>
                <c:pt idx="5">
                  <c:v>0.7059965627557474</c:v>
                </c:pt>
                <c:pt idx="6">
                  <c:v>0.70954918998266403</c:v>
                </c:pt>
                <c:pt idx="7">
                  <c:v>0.7088890105484642</c:v>
                </c:pt>
                <c:pt idx="8">
                  <c:v>0.71154754640615825</c:v>
                </c:pt>
                <c:pt idx="9">
                  <c:v>0.70619517636944873</c:v>
                </c:pt>
                <c:pt idx="10">
                  <c:v>0.7033235395123435</c:v>
                </c:pt>
                <c:pt idx="11">
                  <c:v>0.703508608667198</c:v>
                </c:pt>
                <c:pt idx="12">
                  <c:v>0.7028947512402226</c:v>
                </c:pt>
                <c:pt idx="13">
                  <c:v>0.70265908608366623</c:v>
                </c:pt>
                <c:pt idx="14">
                  <c:v>0.7096895712664526</c:v>
                </c:pt>
                <c:pt idx="15">
                  <c:v>0.7085504920872373</c:v>
                </c:pt>
                <c:pt idx="16">
                  <c:v>0.71115569192038453</c:v>
                </c:pt>
                <c:pt idx="17">
                  <c:v>0.70446695385570657</c:v>
                </c:pt>
                <c:pt idx="18">
                  <c:v>0.69735872123520359</c:v>
                </c:pt>
                <c:pt idx="19">
                  <c:v>0.69762967581984225</c:v>
                </c:pt>
                <c:pt idx="20">
                  <c:v>0.70017636054174859</c:v>
                </c:pt>
                <c:pt idx="21">
                  <c:v>0.69882932612937232</c:v>
                </c:pt>
                <c:pt idx="22">
                  <c:v>0.699724211363009</c:v>
                </c:pt>
                <c:pt idx="23">
                  <c:v>0.70174441919428121</c:v>
                </c:pt>
                <c:pt idx="24">
                  <c:v>0.70535615399257523</c:v>
                </c:pt>
                <c:pt idx="25">
                  <c:v>0.7024097679957737</c:v>
                </c:pt>
                <c:pt idx="26">
                  <c:v>0.7006656257516175</c:v>
                </c:pt>
                <c:pt idx="27">
                  <c:v>0.69657955321260767</c:v>
                </c:pt>
                <c:pt idx="28">
                  <c:v>0.69521723286445125</c:v>
                </c:pt>
                <c:pt idx="29">
                  <c:v>0.69685768073299059</c:v>
                </c:pt>
                <c:pt idx="30">
                  <c:v>0.69870174026281573</c:v>
                </c:pt>
                <c:pt idx="31">
                  <c:v>0.69894278442819036</c:v>
                </c:pt>
                <c:pt idx="32">
                  <c:v>0.69517375948861371</c:v>
                </c:pt>
                <c:pt idx="33">
                  <c:v>0.6967918222553644</c:v>
                </c:pt>
                <c:pt idx="34">
                  <c:v>0.69498721878149194</c:v>
                </c:pt>
                <c:pt idx="35">
                  <c:v>0.69409386124537453</c:v>
                </c:pt>
                <c:pt idx="36">
                  <c:v>0.69546698040198396</c:v>
                </c:pt>
                <c:pt idx="37">
                  <c:v>0.69390963048559384</c:v>
                </c:pt>
                <c:pt idx="38">
                  <c:v>0.69639667921586068</c:v>
                </c:pt>
                <c:pt idx="39">
                  <c:v>0.6984536400425988</c:v>
                </c:pt>
              </c:numCache>
            </c:numRef>
          </c:val>
          <c:smooth val="1"/>
        </c:ser>
        <c:dLbls/>
        <c:marker val="1"/>
        <c:axId val="72386816"/>
        <c:axId val="72421376"/>
      </c:lineChart>
      <c:dateAx>
        <c:axId val="72386816"/>
        <c:scaling>
          <c:orientation val="minMax"/>
        </c:scaling>
        <c:axPos val="b"/>
        <c:numFmt formatCode="yyyy/m/d" sourceLinked="1"/>
        <c:tickLblPos val="nextTo"/>
        <c:crossAx val="72421376"/>
        <c:crosses val="autoZero"/>
        <c:auto val="1"/>
        <c:lblOffset val="100"/>
        <c:baseTimeUnit val="days"/>
      </c:dateAx>
      <c:valAx>
        <c:axId val="72421376"/>
        <c:scaling>
          <c:orientation val="minMax"/>
        </c:scaling>
        <c:axPos val="l"/>
        <c:numFmt formatCode="0%" sourceLinked="1"/>
        <c:tickLblPos val="nextTo"/>
        <c:crossAx val="72386816"/>
        <c:crosses val="autoZero"/>
        <c:crossBetween val="between"/>
      </c:valAx>
    </c:plotArea>
    <c:legend>
      <c:legendPos val="t"/>
      <c:layout/>
    </c:legend>
    <c:plotVisOnly val="1"/>
    <c:dispBlanksAs val="gap"/>
  </c:chart>
  <c:spPr>
    <a:ln>
      <a:noFill/>
    </a:ln>
  </c:spPr>
  <c:txPr>
    <a:bodyPr/>
    <a:lstStyle/>
    <a:p>
      <a:pPr>
        <a:defRPr sz="800" baseline="0">
          <a:solidFill>
            <a:srgbClr val="002060"/>
          </a:solidFill>
        </a:defRPr>
      </a:pPr>
      <a:endParaRPr lang="zh-CN"/>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lineChart>
        <c:grouping val="standard"/>
        <c:ser>
          <c:idx val="0"/>
          <c:order val="0"/>
          <c:tx>
            <c:strRef>
              <c:f>同比!$O$3</c:f>
              <c:strCache>
                <c:ptCount val="1"/>
                <c:pt idx="0">
                  <c:v>机动车与零件经销商 同比% 经季调</c:v>
                </c:pt>
              </c:strCache>
            </c:strRef>
          </c:tx>
          <c:spPr>
            <a:ln w="15875">
              <a:solidFill>
                <a:srgbClr val="7030A0"/>
              </a:solidFill>
            </a:ln>
          </c:spPr>
          <c:marker>
            <c:symbol val="none"/>
          </c:marker>
          <c:cat>
            <c:numRef>
              <c:f>同比!$N$4:$N$123</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同比!$O$4:$O$123</c:f>
              <c:numCache>
                <c:formatCode>General</c:formatCode>
                <c:ptCount val="120"/>
                <c:pt idx="0">
                  <c:v>7.71</c:v>
                </c:pt>
                <c:pt idx="1">
                  <c:v>6.58</c:v>
                </c:pt>
                <c:pt idx="2">
                  <c:v>7.84</c:v>
                </c:pt>
                <c:pt idx="3">
                  <c:v>7.1099999999999985</c:v>
                </c:pt>
                <c:pt idx="4">
                  <c:v>7.24</c:v>
                </c:pt>
                <c:pt idx="5">
                  <c:v>7.29</c:v>
                </c:pt>
                <c:pt idx="6">
                  <c:v>4.8099999999999996</c:v>
                </c:pt>
                <c:pt idx="7">
                  <c:v>9.16</c:v>
                </c:pt>
                <c:pt idx="8">
                  <c:v>11.350000000000009</c:v>
                </c:pt>
                <c:pt idx="9">
                  <c:v>7.1899999999999995</c:v>
                </c:pt>
                <c:pt idx="10">
                  <c:v>7.79</c:v>
                </c:pt>
                <c:pt idx="11">
                  <c:v>10.030000000000001</c:v>
                </c:pt>
                <c:pt idx="12">
                  <c:v>7.59</c:v>
                </c:pt>
                <c:pt idx="13">
                  <c:v>7.24</c:v>
                </c:pt>
                <c:pt idx="14">
                  <c:v>6.26</c:v>
                </c:pt>
                <c:pt idx="15">
                  <c:v>6.1199999999999966</c:v>
                </c:pt>
                <c:pt idx="16">
                  <c:v>9.34</c:v>
                </c:pt>
                <c:pt idx="17">
                  <c:v>8.1399999999999988</c:v>
                </c:pt>
                <c:pt idx="18">
                  <c:v>8.4</c:v>
                </c:pt>
                <c:pt idx="19">
                  <c:v>9.15</c:v>
                </c:pt>
                <c:pt idx="20">
                  <c:v>6.07</c:v>
                </c:pt>
                <c:pt idx="21">
                  <c:v>9.26</c:v>
                </c:pt>
                <c:pt idx="22">
                  <c:v>10.729999999999999</c:v>
                </c:pt>
                <c:pt idx="23">
                  <c:v>7.88</c:v>
                </c:pt>
                <c:pt idx="24">
                  <c:v>10.52</c:v>
                </c:pt>
                <c:pt idx="25">
                  <c:v>12.82</c:v>
                </c:pt>
                <c:pt idx="26">
                  <c:v>22.23</c:v>
                </c:pt>
                <c:pt idx="27">
                  <c:v>17.510000000000005</c:v>
                </c:pt>
                <c:pt idx="28">
                  <c:v>15.91</c:v>
                </c:pt>
                <c:pt idx="29">
                  <c:v>14.360000000000008</c:v>
                </c:pt>
                <c:pt idx="30">
                  <c:v>16.260000000000002</c:v>
                </c:pt>
                <c:pt idx="31">
                  <c:v>18.77</c:v>
                </c:pt>
                <c:pt idx="32">
                  <c:v>0.18000000000000013</c:v>
                </c:pt>
                <c:pt idx="33">
                  <c:v>8.7100000000000009</c:v>
                </c:pt>
                <c:pt idx="34">
                  <c:v>8.99</c:v>
                </c:pt>
                <c:pt idx="35">
                  <c:v>13.61</c:v>
                </c:pt>
                <c:pt idx="36">
                  <c:v>15.32</c:v>
                </c:pt>
                <c:pt idx="37">
                  <c:v>13.75</c:v>
                </c:pt>
                <c:pt idx="38">
                  <c:v>3.14</c:v>
                </c:pt>
                <c:pt idx="39">
                  <c:v>2.57</c:v>
                </c:pt>
                <c:pt idx="40">
                  <c:v>5.78</c:v>
                </c:pt>
                <c:pt idx="41">
                  <c:v>3.54</c:v>
                </c:pt>
                <c:pt idx="42">
                  <c:v>-8.0000000000000043E-2</c:v>
                </c:pt>
                <c:pt idx="43">
                  <c:v>-13.729999999999999</c:v>
                </c:pt>
                <c:pt idx="44">
                  <c:v>-4.29</c:v>
                </c:pt>
                <c:pt idx="45">
                  <c:v>-10.02</c:v>
                </c:pt>
                <c:pt idx="46">
                  <c:v>-16.39</c:v>
                </c:pt>
                <c:pt idx="47">
                  <c:v>-21.130000000000017</c:v>
                </c:pt>
                <c:pt idx="48">
                  <c:v>-24.08</c:v>
                </c:pt>
                <c:pt idx="49">
                  <c:v>-25.810000000000016</c:v>
                </c:pt>
                <c:pt idx="50">
                  <c:v>-24.68</c:v>
                </c:pt>
                <c:pt idx="51">
                  <c:v>-23.69</c:v>
                </c:pt>
                <c:pt idx="52">
                  <c:v>-26.959999999999987</c:v>
                </c:pt>
                <c:pt idx="53">
                  <c:v>-26.35</c:v>
                </c:pt>
                <c:pt idx="54">
                  <c:v>-26.64</c:v>
                </c:pt>
                <c:pt idx="55">
                  <c:v>-20.39</c:v>
                </c:pt>
                <c:pt idx="56">
                  <c:v>-13.92</c:v>
                </c:pt>
                <c:pt idx="57">
                  <c:v>-14.28</c:v>
                </c:pt>
                <c:pt idx="58">
                  <c:v>-9.68</c:v>
                </c:pt>
                <c:pt idx="59">
                  <c:v>-9.92</c:v>
                </c:pt>
                <c:pt idx="60">
                  <c:v>-7.56</c:v>
                </c:pt>
                <c:pt idx="61">
                  <c:v>-5.56</c:v>
                </c:pt>
                <c:pt idx="62">
                  <c:v>-4.99</c:v>
                </c:pt>
                <c:pt idx="63">
                  <c:v>-1.71</c:v>
                </c:pt>
                <c:pt idx="64">
                  <c:v>-2.8699999999999997</c:v>
                </c:pt>
                <c:pt idx="65">
                  <c:v>-0.4</c:v>
                </c:pt>
                <c:pt idx="66">
                  <c:v>2.2000000000000002</c:v>
                </c:pt>
                <c:pt idx="67">
                  <c:v>4.4800000000000004</c:v>
                </c:pt>
                <c:pt idx="68">
                  <c:v>2.02</c:v>
                </c:pt>
                <c:pt idx="69">
                  <c:v>-2.0699999999999998</c:v>
                </c:pt>
                <c:pt idx="70">
                  <c:v>0.37000000000000027</c:v>
                </c:pt>
                <c:pt idx="71">
                  <c:v>4.22</c:v>
                </c:pt>
                <c:pt idx="72">
                  <c:v>0.76000000000000056</c:v>
                </c:pt>
                <c:pt idx="73">
                  <c:v>1.33</c:v>
                </c:pt>
                <c:pt idx="74">
                  <c:v>2.34</c:v>
                </c:pt>
                <c:pt idx="75">
                  <c:v>-2.27</c:v>
                </c:pt>
                <c:pt idx="76">
                  <c:v>3.8</c:v>
                </c:pt>
                <c:pt idx="77">
                  <c:v>4.1199999999999966</c:v>
                </c:pt>
                <c:pt idx="78">
                  <c:v>10.27</c:v>
                </c:pt>
                <c:pt idx="79">
                  <c:v>6.13</c:v>
                </c:pt>
                <c:pt idx="80">
                  <c:v>2.11</c:v>
                </c:pt>
                <c:pt idx="81">
                  <c:v>-7.31</c:v>
                </c:pt>
                <c:pt idx="82">
                  <c:v>-5.1099999999999985</c:v>
                </c:pt>
                <c:pt idx="83">
                  <c:v>0.52</c:v>
                </c:pt>
                <c:pt idx="84">
                  <c:v>1.1599999999999988</c:v>
                </c:pt>
                <c:pt idx="85">
                  <c:v>1.9500000000000011</c:v>
                </c:pt>
                <c:pt idx="86">
                  <c:v>0.56000000000000005</c:v>
                </c:pt>
                <c:pt idx="87">
                  <c:v>5.54</c:v>
                </c:pt>
                <c:pt idx="88">
                  <c:v>-2.4499999999999997</c:v>
                </c:pt>
                <c:pt idx="89">
                  <c:v>-0.28000000000000008</c:v>
                </c:pt>
                <c:pt idx="90">
                  <c:v>-7.18</c:v>
                </c:pt>
                <c:pt idx="91">
                  <c:v>-5.59</c:v>
                </c:pt>
                <c:pt idx="92">
                  <c:v>2.98</c:v>
                </c:pt>
                <c:pt idx="93">
                  <c:v>15.360000000000008</c:v>
                </c:pt>
                <c:pt idx="94">
                  <c:v>13.370000000000006</c:v>
                </c:pt>
                <c:pt idx="95">
                  <c:v>0.55000000000000004</c:v>
                </c:pt>
                <c:pt idx="96">
                  <c:v>6.41</c:v>
                </c:pt>
                <c:pt idx="97">
                  <c:v>1.6600000000000001</c:v>
                </c:pt>
                <c:pt idx="98">
                  <c:v>3.56</c:v>
                </c:pt>
                <c:pt idx="99">
                  <c:v>5.22</c:v>
                </c:pt>
                <c:pt idx="100">
                  <c:v>7.54</c:v>
                </c:pt>
                <c:pt idx="101">
                  <c:v>2.3299999999999987</c:v>
                </c:pt>
                <c:pt idx="102">
                  <c:v>5.79</c:v>
                </c:pt>
                <c:pt idx="103">
                  <c:v>4.9800000000000004</c:v>
                </c:pt>
                <c:pt idx="104">
                  <c:v>-2.13</c:v>
                </c:pt>
                <c:pt idx="105">
                  <c:v>0.27</c:v>
                </c:pt>
                <c:pt idx="106">
                  <c:v>-1.9000000000000001</c:v>
                </c:pt>
                <c:pt idx="107">
                  <c:v>4.54</c:v>
                </c:pt>
                <c:pt idx="108">
                  <c:v>0.55000000000000004</c:v>
                </c:pt>
                <c:pt idx="109">
                  <c:v>5.1099999999999985</c:v>
                </c:pt>
                <c:pt idx="110">
                  <c:v>6.85</c:v>
                </c:pt>
                <c:pt idx="111">
                  <c:v>-0.58000000000000007</c:v>
                </c:pt>
                <c:pt idx="112">
                  <c:v>0.44</c:v>
                </c:pt>
                <c:pt idx="113">
                  <c:v>5.6</c:v>
                </c:pt>
                <c:pt idx="114">
                  <c:v>3.3499999999999988</c:v>
                </c:pt>
                <c:pt idx="115">
                  <c:v>4.58</c:v>
                </c:pt>
                <c:pt idx="116">
                  <c:v>0.99</c:v>
                </c:pt>
                <c:pt idx="117">
                  <c:v>1.58</c:v>
                </c:pt>
                <c:pt idx="118">
                  <c:v>4.41</c:v>
                </c:pt>
                <c:pt idx="119">
                  <c:v>7.07</c:v>
                </c:pt>
              </c:numCache>
            </c:numRef>
          </c:val>
          <c:smooth val="1"/>
        </c:ser>
        <c:ser>
          <c:idx val="1"/>
          <c:order val="1"/>
          <c:tx>
            <c:strRef>
              <c:f>同比!$P$3</c:f>
              <c:strCache>
                <c:ptCount val="1"/>
                <c:pt idx="0">
                  <c:v>汽车和其他机动车批发商 同比% 经季调</c:v>
                </c:pt>
              </c:strCache>
            </c:strRef>
          </c:tx>
          <c:spPr>
            <a:ln w="15875"/>
          </c:spPr>
          <c:marker>
            <c:symbol val="none"/>
          </c:marker>
          <c:cat>
            <c:numRef>
              <c:f>同比!$N$4:$N$123</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同比!$P$4:$P$123</c:f>
              <c:numCache>
                <c:formatCode>General</c:formatCode>
                <c:ptCount val="120"/>
                <c:pt idx="0">
                  <c:v>8.83</c:v>
                </c:pt>
                <c:pt idx="1">
                  <c:v>7.68</c:v>
                </c:pt>
                <c:pt idx="2">
                  <c:v>8.8700000000000028</c:v>
                </c:pt>
                <c:pt idx="3">
                  <c:v>8.44</c:v>
                </c:pt>
                <c:pt idx="4">
                  <c:v>8.18</c:v>
                </c:pt>
                <c:pt idx="5">
                  <c:v>8.31</c:v>
                </c:pt>
                <c:pt idx="6">
                  <c:v>5.39</c:v>
                </c:pt>
                <c:pt idx="7">
                  <c:v>10.4</c:v>
                </c:pt>
                <c:pt idx="8">
                  <c:v>13.01</c:v>
                </c:pt>
                <c:pt idx="9">
                  <c:v>7.89</c:v>
                </c:pt>
                <c:pt idx="10">
                  <c:v>8.7800000000000011</c:v>
                </c:pt>
                <c:pt idx="11">
                  <c:v>10.94</c:v>
                </c:pt>
                <c:pt idx="12">
                  <c:v>7.9700000000000024</c:v>
                </c:pt>
                <c:pt idx="13">
                  <c:v>7.6599999999999975</c:v>
                </c:pt>
                <c:pt idx="14">
                  <c:v>6.29</c:v>
                </c:pt>
                <c:pt idx="15">
                  <c:v>5.78</c:v>
                </c:pt>
                <c:pt idx="16">
                  <c:v>10.030000000000001</c:v>
                </c:pt>
                <c:pt idx="17">
                  <c:v>8.5300000000000011</c:v>
                </c:pt>
                <c:pt idx="18">
                  <c:v>8.8500000000000068</c:v>
                </c:pt>
                <c:pt idx="19">
                  <c:v>9.48</c:v>
                </c:pt>
                <c:pt idx="20">
                  <c:v>6.06</c:v>
                </c:pt>
                <c:pt idx="21">
                  <c:v>9.59</c:v>
                </c:pt>
                <c:pt idx="22">
                  <c:v>11.09</c:v>
                </c:pt>
                <c:pt idx="23">
                  <c:v>8.2100000000000009</c:v>
                </c:pt>
                <c:pt idx="24">
                  <c:v>11.39</c:v>
                </c:pt>
                <c:pt idx="25">
                  <c:v>13.58</c:v>
                </c:pt>
                <c:pt idx="26">
                  <c:v>24.19</c:v>
                </c:pt>
                <c:pt idx="27">
                  <c:v>18.68</c:v>
                </c:pt>
                <c:pt idx="28">
                  <c:v>16.479999999999986</c:v>
                </c:pt>
                <c:pt idx="29">
                  <c:v>14.739999999999998</c:v>
                </c:pt>
                <c:pt idx="30">
                  <c:v>17.100000000000001</c:v>
                </c:pt>
                <c:pt idx="31">
                  <c:v>19.91</c:v>
                </c:pt>
                <c:pt idx="32">
                  <c:v>-0.72000000000000053</c:v>
                </c:pt>
                <c:pt idx="33">
                  <c:v>9.11</c:v>
                </c:pt>
                <c:pt idx="34">
                  <c:v>9.620000000000001</c:v>
                </c:pt>
                <c:pt idx="35">
                  <c:v>14.97</c:v>
                </c:pt>
                <c:pt idx="36">
                  <c:v>16.84</c:v>
                </c:pt>
                <c:pt idx="37">
                  <c:v>15.32</c:v>
                </c:pt>
                <c:pt idx="38">
                  <c:v>3.7800000000000002</c:v>
                </c:pt>
                <c:pt idx="39">
                  <c:v>3.48</c:v>
                </c:pt>
                <c:pt idx="40">
                  <c:v>7.26</c:v>
                </c:pt>
                <c:pt idx="41">
                  <c:v>4.8499999999999996</c:v>
                </c:pt>
                <c:pt idx="42">
                  <c:v>0.41000000000000025</c:v>
                </c:pt>
                <c:pt idx="43">
                  <c:v>-14.719999999999999</c:v>
                </c:pt>
                <c:pt idx="44">
                  <c:v>-4.38</c:v>
                </c:pt>
                <c:pt idx="45">
                  <c:v>-10.6</c:v>
                </c:pt>
                <c:pt idx="46">
                  <c:v>-17.7</c:v>
                </c:pt>
                <c:pt idx="47">
                  <c:v>-23.07</c:v>
                </c:pt>
                <c:pt idx="48">
                  <c:v>-26.4</c:v>
                </c:pt>
                <c:pt idx="49">
                  <c:v>-28.24</c:v>
                </c:pt>
                <c:pt idx="50">
                  <c:v>-27.19</c:v>
                </c:pt>
                <c:pt idx="51">
                  <c:v>-26.14</c:v>
                </c:pt>
                <c:pt idx="52">
                  <c:v>-29.650000000000016</c:v>
                </c:pt>
                <c:pt idx="53">
                  <c:v>-28.959999999999987</c:v>
                </c:pt>
                <c:pt idx="54">
                  <c:v>-28.93</c:v>
                </c:pt>
                <c:pt idx="55">
                  <c:v>-22.24</c:v>
                </c:pt>
                <c:pt idx="56">
                  <c:v>-15.209999999999999</c:v>
                </c:pt>
                <c:pt idx="57">
                  <c:v>-15.88</c:v>
                </c:pt>
                <c:pt idx="58">
                  <c:v>-10.88</c:v>
                </c:pt>
                <c:pt idx="59">
                  <c:v>-10.99</c:v>
                </c:pt>
                <c:pt idx="60">
                  <c:v>-8.42</c:v>
                </c:pt>
                <c:pt idx="61">
                  <c:v>-6.09</c:v>
                </c:pt>
                <c:pt idx="62">
                  <c:v>-5.7</c:v>
                </c:pt>
                <c:pt idx="63">
                  <c:v>-1.9900000000000011</c:v>
                </c:pt>
                <c:pt idx="64">
                  <c:v>-3.27</c:v>
                </c:pt>
                <c:pt idx="65">
                  <c:v>-0.83000000000000052</c:v>
                </c:pt>
                <c:pt idx="66">
                  <c:v>1.8900000000000001</c:v>
                </c:pt>
                <c:pt idx="67">
                  <c:v>4.63</c:v>
                </c:pt>
                <c:pt idx="68">
                  <c:v>1.82</c:v>
                </c:pt>
                <c:pt idx="69">
                  <c:v>-2.52</c:v>
                </c:pt>
                <c:pt idx="70">
                  <c:v>3.0000000000000002E-2</c:v>
                </c:pt>
                <c:pt idx="71">
                  <c:v>4.1099999999999985</c:v>
                </c:pt>
                <c:pt idx="72">
                  <c:v>0.60000000000000053</c:v>
                </c:pt>
                <c:pt idx="73">
                  <c:v>1.1000000000000001</c:v>
                </c:pt>
                <c:pt idx="74">
                  <c:v>2.52</c:v>
                </c:pt>
                <c:pt idx="75">
                  <c:v>-2.34</c:v>
                </c:pt>
                <c:pt idx="76">
                  <c:v>3.9899999999999998</c:v>
                </c:pt>
                <c:pt idx="77">
                  <c:v>4.51</c:v>
                </c:pt>
                <c:pt idx="78">
                  <c:v>10.83</c:v>
                </c:pt>
                <c:pt idx="79">
                  <c:v>6.1199999999999966</c:v>
                </c:pt>
                <c:pt idx="80">
                  <c:v>2.0499999999999998</c:v>
                </c:pt>
                <c:pt idx="81">
                  <c:v>-8.17</c:v>
                </c:pt>
                <c:pt idx="82">
                  <c:v>-5.71</c:v>
                </c:pt>
                <c:pt idx="83">
                  <c:v>0.32000000000000034</c:v>
                </c:pt>
                <c:pt idx="84">
                  <c:v>1.08</c:v>
                </c:pt>
                <c:pt idx="85">
                  <c:v>1.6400000000000001</c:v>
                </c:pt>
                <c:pt idx="86">
                  <c:v>0.30000000000000027</c:v>
                </c:pt>
                <c:pt idx="87">
                  <c:v>5.6499999999999995</c:v>
                </c:pt>
                <c:pt idx="88">
                  <c:v>-3.05</c:v>
                </c:pt>
                <c:pt idx="89">
                  <c:v>-0.91</c:v>
                </c:pt>
                <c:pt idx="90">
                  <c:v>-8.09</c:v>
                </c:pt>
                <c:pt idx="91">
                  <c:v>-6.39</c:v>
                </c:pt>
                <c:pt idx="92">
                  <c:v>2.75</c:v>
                </c:pt>
                <c:pt idx="93">
                  <c:v>16.25</c:v>
                </c:pt>
                <c:pt idx="94">
                  <c:v>13.98</c:v>
                </c:pt>
                <c:pt idx="95">
                  <c:v>0.28000000000000008</c:v>
                </c:pt>
                <c:pt idx="96">
                  <c:v>6.35</c:v>
                </c:pt>
                <c:pt idx="97">
                  <c:v>1.670000000000001</c:v>
                </c:pt>
                <c:pt idx="98">
                  <c:v>3.38</c:v>
                </c:pt>
                <c:pt idx="99">
                  <c:v>4.8499999999999996</c:v>
                </c:pt>
                <c:pt idx="100">
                  <c:v>7.67</c:v>
                </c:pt>
                <c:pt idx="101">
                  <c:v>2.36</c:v>
                </c:pt>
                <c:pt idx="102">
                  <c:v>6.07</c:v>
                </c:pt>
                <c:pt idx="103">
                  <c:v>5.38</c:v>
                </c:pt>
                <c:pt idx="104">
                  <c:v>-2.52</c:v>
                </c:pt>
                <c:pt idx="105">
                  <c:v>4.0000000000000022E-2</c:v>
                </c:pt>
                <c:pt idx="106">
                  <c:v>-2.2599999999999998</c:v>
                </c:pt>
                <c:pt idx="107">
                  <c:v>4.55</c:v>
                </c:pt>
                <c:pt idx="108">
                  <c:v>0.23</c:v>
                </c:pt>
                <c:pt idx="109">
                  <c:v>5.05</c:v>
                </c:pt>
                <c:pt idx="110">
                  <c:v>6.9300000000000024</c:v>
                </c:pt>
                <c:pt idx="111">
                  <c:v>-0.97000000000000053</c:v>
                </c:pt>
                <c:pt idx="112">
                  <c:v>7.0000000000000021E-2</c:v>
                </c:pt>
                <c:pt idx="113">
                  <c:v>5.6099999999999985</c:v>
                </c:pt>
                <c:pt idx="114">
                  <c:v>3.24</c:v>
                </c:pt>
                <c:pt idx="115">
                  <c:v>4.5999999999999996</c:v>
                </c:pt>
                <c:pt idx="116">
                  <c:v>0.92</c:v>
                </c:pt>
                <c:pt idx="117">
                  <c:v>1.58</c:v>
                </c:pt>
                <c:pt idx="118">
                  <c:v>4.6399999999999997</c:v>
                </c:pt>
                <c:pt idx="119">
                  <c:v>7.51</c:v>
                </c:pt>
              </c:numCache>
            </c:numRef>
          </c:val>
          <c:smooth val="1"/>
        </c:ser>
        <c:dLbls/>
        <c:marker val="1"/>
        <c:axId val="72615424"/>
        <c:axId val="72616960"/>
      </c:lineChart>
      <c:dateAx>
        <c:axId val="72615424"/>
        <c:scaling>
          <c:orientation val="minMax"/>
        </c:scaling>
        <c:axPos val="b"/>
        <c:numFmt formatCode="yyyy/m/d" sourceLinked="1"/>
        <c:tickLblPos val="low"/>
        <c:txPr>
          <a:bodyPr rot="-5400000" vert="horz"/>
          <a:lstStyle/>
          <a:p>
            <a:pPr>
              <a:defRPr sz="1400"/>
            </a:pPr>
            <a:endParaRPr lang="zh-CN"/>
          </a:p>
        </c:txPr>
        <c:crossAx val="72616960"/>
        <c:crosses val="autoZero"/>
        <c:auto val="1"/>
        <c:lblOffset val="100"/>
        <c:baseTimeUnit val="days"/>
      </c:dateAx>
      <c:valAx>
        <c:axId val="72616960"/>
        <c:scaling>
          <c:orientation val="minMax"/>
        </c:scaling>
        <c:axPos val="l"/>
        <c:numFmt formatCode="General" sourceLinked="1"/>
        <c:tickLblPos val="nextTo"/>
        <c:txPr>
          <a:bodyPr/>
          <a:lstStyle/>
          <a:p>
            <a:pPr>
              <a:defRPr sz="1400"/>
            </a:pPr>
            <a:endParaRPr lang="zh-CN"/>
          </a:p>
        </c:txPr>
        <c:crossAx val="72615424"/>
        <c:crosses val="autoZero"/>
        <c:crossBetween val="between"/>
      </c:valAx>
    </c:plotArea>
    <c:legend>
      <c:legendPos val="t"/>
      <c:layout/>
      <c:txPr>
        <a:bodyPr/>
        <a:lstStyle/>
        <a:p>
          <a:pPr>
            <a:defRPr sz="1600" b="1"/>
          </a:pPr>
          <a:endParaRPr lang="zh-CN"/>
        </a:p>
      </c:txPr>
    </c:legend>
    <c:plotVisOnly val="1"/>
    <c:dispBlanksAs val="gap"/>
  </c:chart>
  <c:spPr>
    <a:ln>
      <a:noFill/>
    </a:ln>
  </c:spPr>
  <c:txPr>
    <a:bodyPr/>
    <a:lstStyle/>
    <a:p>
      <a:pPr>
        <a:defRPr sz="800" baseline="0">
          <a:solidFill>
            <a:srgbClr val="002060"/>
          </a:solidFill>
        </a:defRPr>
      </a:pPr>
      <a:endParaRPr lang="zh-CN"/>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610146334447906E-2"/>
          <c:y val="4.0564304461942292E-2"/>
          <c:w val="0.92923434570678498"/>
          <c:h val="0.82860061242345084"/>
        </c:manualLayout>
      </c:layout>
      <c:lineChart>
        <c:grouping val="standard"/>
        <c:ser>
          <c:idx val="0"/>
          <c:order val="0"/>
          <c:tx>
            <c:strRef>
              <c:f>Sheet1!$B$1</c:f>
              <c:strCache>
                <c:ptCount val="1"/>
                <c:pt idx="0">
                  <c:v>标普500指数/新兴市场指数</c:v>
                </c:pt>
              </c:strCache>
            </c:strRef>
          </c:tx>
          <c:spPr>
            <a:ln w="38100">
              <a:solidFill>
                <a:srgbClr val="0000FF"/>
              </a:solidFill>
            </a:ln>
          </c:spPr>
          <c:marker>
            <c:symbol val="none"/>
          </c:marker>
          <c:cat>
            <c:numRef>
              <c:f>Sheet1!$A$2:$A$1211</c:f>
              <c:numCache>
                <c:formatCode>yyyy/m/d</c:formatCode>
                <c:ptCount val="1210"/>
                <c:pt idx="0">
                  <c:v>32878</c:v>
                </c:pt>
                <c:pt idx="1">
                  <c:v>32885</c:v>
                </c:pt>
                <c:pt idx="2">
                  <c:v>32892</c:v>
                </c:pt>
                <c:pt idx="3">
                  <c:v>32899</c:v>
                </c:pt>
                <c:pt idx="4">
                  <c:v>32906</c:v>
                </c:pt>
                <c:pt idx="5">
                  <c:v>32913</c:v>
                </c:pt>
                <c:pt idx="6">
                  <c:v>32920</c:v>
                </c:pt>
                <c:pt idx="7">
                  <c:v>32927</c:v>
                </c:pt>
                <c:pt idx="8">
                  <c:v>32934</c:v>
                </c:pt>
                <c:pt idx="9">
                  <c:v>32941</c:v>
                </c:pt>
                <c:pt idx="10">
                  <c:v>32948</c:v>
                </c:pt>
                <c:pt idx="11">
                  <c:v>32955</c:v>
                </c:pt>
                <c:pt idx="12">
                  <c:v>32962</c:v>
                </c:pt>
                <c:pt idx="13">
                  <c:v>32969</c:v>
                </c:pt>
                <c:pt idx="14">
                  <c:v>32976</c:v>
                </c:pt>
                <c:pt idx="15">
                  <c:v>32983</c:v>
                </c:pt>
                <c:pt idx="16">
                  <c:v>32990</c:v>
                </c:pt>
                <c:pt idx="17">
                  <c:v>32997</c:v>
                </c:pt>
                <c:pt idx="18">
                  <c:v>33004</c:v>
                </c:pt>
                <c:pt idx="19">
                  <c:v>33011</c:v>
                </c:pt>
                <c:pt idx="20">
                  <c:v>33018</c:v>
                </c:pt>
                <c:pt idx="21">
                  <c:v>33025</c:v>
                </c:pt>
                <c:pt idx="22">
                  <c:v>33032</c:v>
                </c:pt>
                <c:pt idx="23">
                  <c:v>33039</c:v>
                </c:pt>
                <c:pt idx="24">
                  <c:v>33046</c:v>
                </c:pt>
                <c:pt idx="25">
                  <c:v>33053</c:v>
                </c:pt>
                <c:pt idx="26">
                  <c:v>33060</c:v>
                </c:pt>
                <c:pt idx="27">
                  <c:v>33067</c:v>
                </c:pt>
                <c:pt idx="28">
                  <c:v>33074</c:v>
                </c:pt>
                <c:pt idx="29">
                  <c:v>33081</c:v>
                </c:pt>
                <c:pt idx="30">
                  <c:v>33088</c:v>
                </c:pt>
                <c:pt idx="31">
                  <c:v>33095</c:v>
                </c:pt>
                <c:pt idx="32">
                  <c:v>33102</c:v>
                </c:pt>
                <c:pt idx="33">
                  <c:v>33109</c:v>
                </c:pt>
                <c:pt idx="34">
                  <c:v>33116</c:v>
                </c:pt>
                <c:pt idx="35">
                  <c:v>33123</c:v>
                </c:pt>
                <c:pt idx="36">
                  <c:v>33130</c:v>
                </c:pt>
                <c:pt idx="37">
                  <c:v>33137</c:v>
                </c:pt>
                <c:pt idx="38">
                  <c:v>33144</c:v>
                </c:pt>
                <c:pt idx="39">
                  <c:v>33151</c:v>
                </c:pt>
                <c:pt idx="40">
                  <c:v>33158</c:v>
                </c:pt>
                <c:pt idx="41">
                  <c:v>33165</c:v>
                </c:pt>
                <c:pt idx="42">
                  <c:v>33172</c:v>
                </c:pt>
                <c:pt idx="43">
                  <c:v>33179</c:v>
                </c:pt>
                <c:pt idx="44">
                  <c:v>33186</c:v>
                </c:pt>
                <c:pt idx="45">
                  <c:v>33193</c:v>
                </c:pt>
                <c:pt idx="46">
                  <c:v>33200</c:v>
                </c:pt>
                <c:pt idx="47">
                  <c:v>33207</c:v>
                </c:pt>
                <c:pt idx="48">
                  <c:v>33214</c:v>
                </c:pt>
                <c:pt idx="49">
                  <c:v>33221</c:v>
                </c:pt>
                <c:pt idx="50">
                  <c:v>33228</c:v>
                </c:pt>
                <c:pt idx="51">
                  <c:v>33235</c:v>
                </c:pt>
                <c:pt idx="52">
                  <c:v>33242</c:v>
                </c:pt>
                <c:pt idx="53">
                  <c:v>33249</c:v>
                </c:pt>
                <c:pt idx="54">
                  <c:v>33256</c:v>
                </c:pt>
                <c:pt idx="55">
                  <c:v>33263</c:v>
                </c:pt>
                <c:pt idx="56">
                  <c:v>33270</c:v>
                </c:pt>
                <c:pt idx="57">
                  <c:v>33277</c:v>
                </c:pt>
                <c:pt idx="58">
                  <c:v>33284</c:v>
                </c:pt>
                <c:pt idx="59">
                  <c:v>33291</c:v>
                </c:pt>
                <c:pt idx="60">
                  <c:v>33298</c:v>
                </c:pt>
                <c:pt idx="61">
                  <c:v>33305</c:v>
                </c:pt>
                <c:pt idx="62">
                  <c:v>33312</c:v>
                </c:pt>
                <c:pt idx="63">
                  <c:v>33319</c:v>
                </c:pt>
                <c:pt idx="64">
                  <c:v>33326</c:v>
                </c:pt>
                <c:pt idx="65">
                  <c:v>33333</c:v>
                </c:pt>
                <c:pt idx="66">
                  <c:v>33340</c:v>
                </c:pt>
                <c:pt idx="67">
                  <c:v>33347</c:v>
                </c:pt>
                <c:pt idx="68">
                  <c:v>33354</c:v>
                </c:pt>
                <c:pt idx="69">
                  <c:v>33361</c:v>
                </c:pt>
                <c:pt idx="70">
                  <c:v>33368</c:v>
                </c:pt>
                <c:pt idx="71">
                  <c:v>33375</c:v>
                </c:pt>
                <c:pt idx="72">
                  <c:v>33382</c:v>
                </c:pt>
                <c:pt idx="73">
                  <c:v>33389</c:v>
                </c:pt>
                <c:pt idx="74">
                  <c:v>33396</c:v>
                </c:pt>
                <c:pt idx="75">
                  <c:v>33403</c:v>
                </c:pt>
                <c:pt idx="76">
                  <c:v>33410</c:v>
                </c:pt>
                <c:pt idx="77">
                  <c:v>33417</c:v>
                </c:pt>
                <c:pt idx="78">
                  <c:v>33424</c:v>
                </c:pt>
                <c:pt idx="79">
                  <c:v>33431</c:v>
                </c:pt>
                <c:pt idx="80">
                  <c:v>33438</c:v>
                </c:pt>
                <c:pt idx="81">
                  <c:v>33445</c:v>
                </c:pt>
                <c:pt idx="82">
                  <c:v>33452</c:v>
                </c:pt>
                <c:pt idx="83">
                  <c:v>33459</c:v>
                </c:pt>
                <c:pt idx="84">
                  <c:v>33466</c:v>
                </c:pt>
                <c:pt idx="85">
                  <c:v>33473</c:v>
                </c:pt>
                <c:pt idx="86">
                  <c:v>33480</c:v>
                </c:pt>
                <c:pt idx="87">
                  <c:v>33487</c:v>
                </c:pt>
                <c:pt idx="88">
                  <c:v>33494</c:v>
                </c:pt>
                <c:pt idx="89">
                  <c:v>33501</c:v>
                </c:pt>
                <c:pt idx="90">
                  <c:v>33508</c:v>
                </c:pt>
                <c:pt idx="91">
                  <c:v>33515</c:v>
                </c:pt>
                <c:pt idx="92">
                  <c:v>33522</c:v>
                </c:pt>
                <c:pt idx="93">
                  <c:v>33529</c:v>
                </c:pt>
                <c:pt idx="94">
                  <c:v>33536</c:v>
                </c:pt>
                <c:pt idx="95">
                  <c:v>33543</c:v>
                </c:pt>
                <c:pt idx="96">
                  <c:v>33550</c:v>
                </c:pt>
                <c:pt idx="97">
                  <c:v>33557</c:v>
                </c:pt>
                <c:pt idx="98">
                  <c:v>33564</c:v>
                </c:pt>
                <c:pt idx="99">
                  <c:v>33571</c:v>
                </c:pt>
                <c:pt idx="100">
                  <c:v>33578</c:v>
                </c:pt>
                <c:pt idx="101">
                  <c:v>33585</c:v>
                </c:pt>
                <c:pt idx="102">
                  <c:v>33592</c:v>
                </c:pt>
                <c:pt idx="103">
                  <c:v>33599</c:v>
                </c:pt>
                <c:pt idx="104">
                  <c:v>33606</c:v>
                </c:pt>
                <c:pt idx="105">
                  <c:v>33613</c:v>
                </c:pt>
                <c:pt idx="106">
                  <c:v>33620</c:v>
                </c:pt>
                <c:pt idx="107">
                  <c:v>33627</c:v>
                </c:pt>
                <c:pt idx="108">
                  <c:v>33634</c:v>
                </c:pt>
                <c:pt idx="109">
                  <c:v>33641</c:v>
                </c:pt>
                <c:pt idx="110">
                  <c:v>33648</c:v>
                </c:pt>
                <c:pt idx="111">
                  <c:v>33655</c:v>
                </c:pt>
                <c:pt idx="112">
                  <c:v>33662</c:v>
                </c:pt>
                <c:pt idx="113">
                  <c:v>33669</c:v>
                </c:pt>
                <c:pt idx="114">
                  <c:v>33676</c:v>
                </c:pt>
                <c:pt idx="115">
                  <c:v>33683</c:v>
                </c:pt>
                <c:pt idx="116">
                  <c:v>33690</c:v>
                </c:pt>
                <c:pt idx="117">
                  <c:v>33697</c:v>
                </c:pt>
                <c:pt idx="118">
                  <c:v>33704</c:v>
                </c:pt>
                <c:pt idx="119">
                  <c:v>33711</c:v>
                </c:pt>
                <c:pt idx="120">
                  <c:v>33718</c:v>
                </c:pt>
                <c:pt idx="121">
                  <c:v>33725</c:v>
                </c:pt>
                <c:pt idx="122">
                  <c:v>33732</c:v>
                </c:pt>
                <c:pt idx="123">
                  <c:v>33739</c:v>
                </c:pt>
                <c:pt idx="124">
                  <c:v>33746</c:v>
                </c:pt>
                <c:pt idx="125">
                  <c:v>33753</c:v>
                </c:pt>
                <c:pt idx="126">
                  <c:v>33760</c:v>
                </c:pt>
                <c:pt idx="127">
                  <c:v>33767</c:v>
                </c:pt>
                <c:pt idx="128">
                  <c:v>33774</c:v>
                </c:pt>
                <c:pt idx="129">
                  <c:v>33781</c:v>
                </c:pt>
                <c:pt idx="130">
                  <c:v>33788</c:v>
                </c:pt>
                <c:pt idx="131">
                  <c:v>33795</c:v>
                </c:pt>
                <c:pt idx="132">
                  <c:v>33802</c:v>
                </c:pt>
                <c:pt idx="133">
                  <c:v>33809</c:v>
                </c:pt>
                <c:pt idx="134">
                  <c:v>33816</c:v>
                </c:pt>
                <c:pt idx="135">
                  <c:v>33823</c:v>
                </c:pt>
                <c:pt idx="136">
                  <c:v>33830</c:v>
                </c:pt>
                <c:pt idx="137">
                  <c:v>33837</c:v>
                </c:pt>
                <c:pt idx="138">
                  <c:v>33844</c:v>
                </c:pt>
                <c:pt idx="139">
                  <c:v>33851</c:v>
                </c:pt>
                <c:pt idx="140">
                  <c:v>33858</c:v>
                </c:pt>
                <c:pt idx="141">
                  <c:v>33865</c:v>
                </c:pt>
                <c:pt idx="142">
                  <c:v>33872</c:v>
                </c:pt>
                <c:pt idx="143">
                  <c:v>33879</c:v>
                </c:pt>
                <c:pt idx="144">
                  <c:v>33886</c:v>
                </c:pt>
                <c:pt idx="145">
                  <c:v>33893</c:v>
                </c:pt>
                <c:pt idx="146">
                  <c:v>33900</c:v>
                </c:pt>
                <c:pt idx="147">
                  <c:v>33907</c:v>
                </c:pt>
                <c:pt idx="148">
                  <c:v>33914</c:v>
                </c:pt>
                <c:pt idx="149">
                  <c:v>33921</c:v>
                </c:pt>
                <c:pt idx="150">
                  <c:v>33928</c:v>
                </c:pt>
                <c:pt idx="151">
                  <c:v>33935</c:v>
                </c:pt>
                <c:pt idx="152">
                  <c:v>33942</c:v>
                </c:pt>
                <c:pt idx="153">
                  <c:v>33949</c:v>
                </c:pt>
                <c:pt idx="154">
                  <c:v>33956</c:v>
                </c:pt>
                <c:pt idx="155">
                  <c:v>33963</c:v>
                </c:pt>
                <c:pt idx="156">
                  <c:v>33970</c:v>
                </c:pt>
                <c:pt idx="157">
                  <c:v>33977</c:v>
                </c:pt>
                <c:pt idx="158">
                  <c:v>33984</c:v>
                </c:pt>
                <c:pt idx="159">
                  <c:v>33991</c:v>
                </c:pt>
                <c:pt idx="160">
                  <c:v>33998</c:v>
                </c:pt>
                <c:pt idx="161">
                  <c:v>34005</c:v>
                </c:pt>
                <c:pt idx="162">
                  <c:v>34012</c:v>
                </c:pt>
                <c:pt idx="163">
                  <c:v>34019</c:v>
                </c:pt>
                <c:pt idx="164">
                  <c:v>34026</c:v>
                </c:pt>
                <c:pt idx="165">
                  <c:v>34033</c:v>
                </c:pt>
                <c:pt idx="166">
                  <c:v>34040</c:v>
                </c:pt>
                <c:pt idx="167">
                  <c:v>34047</c:v>
                </c:pt>
                <c:pt idx="168">
                  <c:v>34054</c:v>
                </c:pt>
                <c:pt idx="169">
                  <c:v>34061</c:v>
                </c:pt>
                <c:pt idx="170">
                  <c:v>34068</c:v>
                </c:pt>
                <c:pt idx="171">
                  <c:v>34075</c:v>
                </c:pt>
                <c:pt idx="172">
                  <c:v>34082</c:v>
                </c:pt>
                <c:pt idx="173">
                  <c:v>34089</c:v>
                </c:pt>
                <c:pt idx="174">
                  <c:v>34096</c:v>
                </c:pt>
                <c:pt idx="175">
                  <c:v>34103</c:v>
                </c:pt>
                <c:pt idx="176">
                  <c:v>34110</c:v>
                </c:pt>
                <c:pt idx="177">
                  <c:v>34117</c:v>
                </c:pt>
                <c:pt idx="178">
                  <c:v>34124</c:v>
                </c:pt>
                <c:pt idx="179">
                  <c:v>34131</c:v>
                </c:pt>
                <c:pt idx="180">
                  <c:v>34138</c:v>
                </c:pt>
                <c:pt idx="181">
                  <c:v>34145</c:v>
                </c:pt>
                <c:pt idx="182">
                  <c:v>34152</c:v>
                </c:pt>
                <c:pt idx="183">
                  <c:v>34159</c:v>
                </c:pt>
                <c:pt idx="184">
                  <c:v>34166</c:v>
                </c:pt>
                <c:pt idx="185">
                  <c:v>34173</c:v>
                </c:pt>
                <c:pt idx="186">
                  <c:v>34180</c:v>
                </c:pt>
                <c:pt idx="187">
                  <c:v>34187</c:v>
                </c:pt>
                <c:pt idx="188">
                  <c:v>34194</c:v>
                </c:pt>
                <c:pt idx="189">
                  <c:v>34201</c:v>
                </c:pt>
                <c:pt idx="190">
                  <c:v>34208</c:v>
                </c:pt>
                <c:pt idx="191">
                  <c:v>34215</c:v>
                </c:pt>
                <c:pt idx="192">
                  <c:v>34222</c:v>
                </c:pt>
                <c:pt idx="193">
                  <c:v>34229</c:v>
                </c:pt>
                <c:pt idx="194">
                  <c:v>34236</c:v>
                </c:pt>
                <c:pt idx="195">
                  <c:v>34243</c:v>
                </c:pt>
                <c:pt idx="196">
                  <c:v>34250</c:v>
                </c:pt>
                <c:pt idx="197">
                  <c:v>34257</c:v>
                </c:pt>
                <c:pt idx="198">
                  <c:v>34264</c:v>
                </c:pt>
                <c:pt idx="199">
                  <c:v>34271</c:v>
                </c:pt>
                <c:pt idx="200">
                  <c:v>34278</c:v>
                </c:pt>
                <c:pt idx="201">
                  <c:v>34285</c:v>
                </c:pt>
                <c:pt idx="202">
                  <c:v>34292</c:v>
                </c:pt>
                <c:pt idx="203">
                  <c:v>34299</c:v>
                </c:pt>
                <c:pt idx="204">
                  <c:v>34306</c:v>
                </c:pt>
                <c:pt idx="205">
                  <c:v>34313</c:v>
                </c:pt>
                <c:pt idx="206">
                  <c:v>34320</c:v>
                </c:pt>
                <c:pt idx="207">
                  <c:v>34327</c:v>
                </c:pt>
                <c:pt idx="208">
                  <c:v>34334</c:v>
                </c:pt>
                <c:pt idx="209">
                  <c:v>34341</c:v>
                </c:pt>
                <c:pt idx="210">
                  <c:v>34348</c:v>
                </c:pt>
                <c:pt idx="211">
                  <c:v>34355</c:v>
                </c:pt>
                <c:pt idx="212">
                  <c:v>34362</c:v>
                </c:pt>
                <c:pt idx="213">
                  <c:v>34369</c:v>
                </c:pt>
                <c:pt idx="214">
                  <c:v>34376</c:v>
                </c:pt>
                <c:pt idx="215">
                  <c:v>34383</c:v>
                </c:pt>
                <c:pt idx="216">
                  <c:v>34390</c:v>
                </c:pt>
                <c:pt idx="217">
                  <c:v>34397</c:v>
                </c:pt>
                <c:pt idx="218">
                  <c:v>34404</c:v>
                </c:pt>
                <c:pt idx="219">
                  <c:v>34411</c:v>
                </c:pt>
                <c:pt idx="220">
                  <c:v>34418</c:v>
                </c:pt>
                <c:pt idx="221">
                  <c:v>34425</c:v>
                </c:pt>
                <c:pt idx="222">
                  <c:v>34432</c:v>
                </c:pt>
                <c:pt idx="223">
                  <c:v>34439</c:v>
                </c:pt>
                <c:pt idx="224">
                  <c:v>34446</c:v>
                </c:pt>
                <c:pt idx="225">
                  <c:v>34453</c:v>
                </c:pt>
                <c:pt idx="226">
                  <c:v>34460</c:v>
                </c:pt>
                <c:pt idx="227">
                  <c:v>34467</c:v>
                </c:pt>
                <c:pt idx="228">
                  <c:v>34474</c:v>
                </c:pt>
                <c:pt idx="229">
                  <c:v>34481</c:v>
                </c:pt>
                <c:pt idx="230">
                  <c:v>34488</c:v>
                </c:pt>
                <c:pt idx="231">
                  <c:v>34495</c:v>
                </c:pt>
                <c:pt idx="232">
                  <c:v>34502</c:v>
                </c:pt>
                <c:pt idx="233">
                  <c:v>34509</c:v>
                </c:pt>
                <c:pt idx="234">
                  <c:v>34516</c:v>
                </c:pt>
                <c:pt idx="235">
                  <c:v>34523</c:v>
                </c:pt>
                <c:pt idx="236">
                  <c:v>34530</c:v>
                </c:pt>
                <c:pt idx="237">
                  <c:v>34537</c:v>
                </c:pt>
                <c:pt idx="238">
                  <c:v>34544</c:v>
                </c:pt>
                <c:pt idx="239">
                  <c:v>34551</c:v>
                </c:pt>
                <c:pt idx="240">
                  <c:v>34558</c:v>
                </c:pt>
                <c:pt idx="241">
                  <c:v>34565</c:v>
                </c:pt>
                <c:pt idx="242">
                  <c:v>34572</c:v>
                </c:pt>
                <c:pt idx="243">
                  <c:v>34579</c:v>
                </c:pt>
                <c:pt idx="244">
                  <c:v>34586</c:v>
                </c:pt>
                <c:pt idx="245">
                  <c:v>34593</c:v>
                </c:pt>
                <c:pt idx="246">
                  <c:v>34600</c:v>
                </c:pt>
                <c:pt idx="247">
                  <c:v>34607</c:v>
                </c:pt>
                <c:pt idx="248">
                  <c:v>34614</c:v>
                </c:pt>
                <c:pt idx="249">
                  <c:v>34621</c:v>
                </c:pt>
                <c:pt idx="250">
                  <c:v>34628</c:v>
                </c:pt>
                <c:pt idx="251">
                  <c:v>34635</c:v>
                </c:pt>
                <c:pt idx="252">
                  <c:v>34642</c:v>
                </c:pt>
                <c:pt idx="253">
                  <c:v>34649</c:v>
                </c:pt>
                <c:pt idx="254">
                  <c:v>34656</c:v>
                </c:pt>
                <c:pt idx="255">
                  <c:v>34663</c:v>
                </c:pt>
                <c:pt idx="256">
                  <c:v>34670</c:v>
                </c:pt>
                <c:pt idx="257">
                  <c:v>34677</c:v>
                </c:pt>
                <c:pt idx="258">
                  <c:v>34684</c:v>
                </c:pt>
                <c:pt idx="259">
                  <c:v>34691</c:v>
                </c:pt>
                <c:pt idx="260">
                  <c:v>34698</c:v>
                </c:pt>
                <c:pt idx="261">
                  <c:v>34705</c:v>
                </c:pt>
                <c:pt idx="262">
                  <c:v>34712</c:v>
                </c:pt>
                <c:pt idx="263">
                  <c:v>34719</c:v>
                </c:pt>
                <c:pt idx="264">
                  <c:v>34726</c:v>
                </c:pt>
                <c:pt idx="265">
                  <c:v>34733</c:v>
                </c:pt>
                <c:pt idx="266">
                  <c:v>34740</c:v>
                </c:pt>
                <c:pt idx="267">
                  <c:v>34747</c:v>
                </c:pt>
                <c:pt idx="268">
                  <c:v>34754</c:v>
                </c:pt>
                <c:pt idx="269">
                  <c:v>34761</c:v>
                </c:pt>
                <c:pt idx="270">
                  <c:v>34768</c:v>
                </c:pt>
                <c:pt idx="271">
                  <c:v>34775</c:v>
                </c:pt>
                <c:pt idx="272">
                  <c:v>34782</c:v>
                </c:pt>
                <c:pt idx="273">
                  <c:v>34789</c:v>
                </c:pt>
                <c:pt idx="274">
                  <c:v>34796</c:v>
                </c:pt>
                <c:pt idx="275">
                  <c:v>34803</c:v>
                </c:pt>
                <c:pt idx="276">
                  <c:v>34810</c:v>
                </c:pt>
                <c:pt idx="277">
                  <c:v>34817</c:v>
                </c:pt>
                <c:pt idx="278">
                  <c:v>34824</c:v>
                </c:pt>
                <c:pt idx="279">
                  <c:v>34831</c:v>
                </c:pt>
                <c:pt idx="280">
                  <c:v>34838</c:v>
                </c:pt>
                <c:pt idx="281">
                  <c:v>34845</c:v>
                </c:pt>
                <c:pt idx="282">
                  <c:v>34852</c:v>
                </c:pt>
                <c:pt idx="283">
                  <c:v>34859</c:v>
                </c:pt>
                <c:pt idx="284">
                  <c:v>34866</c:v>
                </c:pt>
                <c:pt idx="285">
                  <c:v>34873</c:v>
                </c:pt>
                <c:pt idx="286">
                  <c:v>34880</c:v>
                </c:pt>
                <c:pt idx="287">
                  <c:v>34887</c:v>
                </c:pt>
                <c:pt idx="288">
                  <c:v>34894</c:v>
                </c:pt>
                <c:pt idx="289">
                  <c:v>34901</c:v>
                </c:pt>
                <c:pt idx="290">
                  <c:v>34908</c:v>
                </c:pt>
                <c:pt idx="291">
                  <c:v>34915</c:v>
                </c:pt>
                <c:pt idx="292">
                  <c:v>34922</c:v>
                </c:pt>
                <c:pt idx="293">
                  <c:v>34929</c:v>
                </c:pt>
                <c:pt idx="294">
                  <c:v>34936</c:v>
                </c:pt>
                <c:pt idx="295">
                  <c:v>34943</c:v>
                </c:pt>
                <c:pt idx="296">
                  <c:v>34950</c:v>
                </c:pt>
                <c:pt idx="297">
                  <c:v>34957</c:v>
                </c:pt>
                <c:pt idx="298">
                  <c:v>34964</c:v>
                </c:pt>
                <c:pt idx="299">
                  <c:v>34971</c:v>
                </c:pt>
                <c:pt idx="300">
                  <c:v>34978</c:v>
                </c:pt>
                <c:pt idx="301">
                  <c:v>34985</c:v>
                </c:pt>
                <c:pt idx="302">
                  <c:v>34992</c:v>
                </c:pt>
                <c:pt idx="303">
                  <c:v>34999</c:v>
                </c:pt>
                <c:pt idx="304">
                  <c:v>35006</c:v>
                </c:pt>
                <c:pt idx="305">
                  <c:v>35013</c:v>
                </c:pt>
                <c:pt idx="306">
                  <c:v>35020</c:v>
                </c:pt>
                <c:pt idx="307">
                  <c:v>35027</c:v>
                </c:pt>
                <c:pt idx="308">
                  <c:v>35034</c:v>
                </c:pt>
                <c:pt idx="309">
                  <c:v>35041</c:v>
                </c:pt>
                <c:pt idx="310">
                  <c:v>35048</c:v>
                </c:pt>
                <c:pt idx="311">
                  <c:v>35055</c:v>
                </c:pt>
                <c:pt idx="312">
                  <c:v>35062</c:v>
                </c:pt>
                <c:pt idx="313">
                  <c:v>35069</c:v>
                </c:pt>
                <c:pt idx="314">
                  <c:v>35076</c:v>
                </c:pt>
                <c:pt idx="315">
                  <c:v>35083</c:v>
                </c:pt>
                <c:pt idx="316">
                  <c:v>35090</c:v>
                </c:pt>
                <c:pt idx="317">
                  <c:v>35097</c:v>
                </c:pt>
                <c:pt idx="318">
                  <c:v>35104</c:v>
                </c:pt>
                <c:pt idx="319">
                  <c:v>35111</c:v>
                </c:pt>
                <c:pt idx="320">
                  <c:v>35118</c:v>
                </c:pt>
                <c:pt idx="321">
                  <c:v>35125</c:v>
                </c:pt>
                <c:pt idx="322">
                  <c:v>35132</c:v>
                </c:pt>
                <c:pt idx="323">
                  <c:v>35139</c:v>
                </c:pt>
                <c:pt idx="324">
                  <c:v>35146</c:v>
                </c:pt>
                <c:pt idx="325">
                  <c:v>35153</c:v>
                </c:pt>
                <c:pt idx="326">
                  <c:v>35160</c:v>
                </c:pt>
                <c:pt idx="327">
                  <c:v>35167</c:v>
                </c:pt>
                <c:pt idx="328">
                  <c:v>35174</c:v>
                </c:pt>
                <c:pt idx="329">
                  <c:v>35181</c:v>
                </c:pt>
                <c:pt idx="330">
                  <c:v>35188</c:v>
                </c:pt>
                <c:pt idx="331">
                  <c:v>35195</c:v>
                </c:pt>
                <c:pt idx="332">
                  <c:v>35202</c:v>
                </c:pt>
                <c:pt idx="333">
                  <c:v>35209</c:v>
                </c:pt>
                <c:pt idx="334">
                  <c:v>35216</c:v>
                </c:pt>
                <c:pt idx="335">
                  <c:v>35223</c:v>
                </c:pt>
                <c:pt idx="336">
                  <c:v>35230</c:v>
                </c:pt>
                <c:pt idx="337">
                  <c:v>35237</c:v>
                </c:pt>
                <c:pt idx="338">
                  <c:v>35244</c:v>
                </c:pt>
                <c:pt idx="339">
                  <c:v>35251</c:v>
                </c:pt>
                <c:pt idx="340">
                  <c:v>35258</c:v>
                </c:pt>
                <c:pt idx="341">
                  <c:v>35265</c:v>
                </c:pt>
                <c:pt idx="342">
                  <c:v>35272</c:v>
                </c:pt>
                <c:pt idx="343">
                  <c:v>35279</c:v>
                </c:pt>
                <c:pt idx="344">
                  <c:v>35286</c:v>
                </c:pt>
                <c:pt idx="345">
                  <c:v>35293</c:v>
                </c:pt>
                <c:pt idx="346">
                  <c:v>35300</c:v>
                </c:pt>
                <c:pt idx="347">
                  <c:v>35307</c:v>
                </c:pt>
                <c:pt idx="348">
                  <c:v>35314</c:v>
                </c:pt>
                <c:pt idx="349">
                  <c:v>35321</c:v>
                </c:pt>
                <c:pt idx="350">
                  <c:v>35328</c:v>
                </c:pt>
                <c:pt idx="351">
                  <c:v>35335</c:v>
                </c:pt>
                <c:pt idx="352">
                  <c:v>35342</c:v>
                </c:pt>
                <c:pt idx="353">
                  <c:v>35349</c:v>
                </c:pt>
                <c:pt idx="354">
                  <c:v>35356</c:v>
                </c:pt>
                <c:pt idx="355">
                  <c:v>35363</c:v>
                </c:pt>
                <c:pt idx="356">
                  <c:v>35370</c:v>
                </c:pt>
                <c:pt idx="357">
                  <c:v>35377</c:v>
                </c:pt>
                <c:pt idx="358">
                  <c:v>35384</c:v>
                </c:pt>
                <c:pt idx="359">
                  <c:v>35391</c:v>
                </c:pt>
                <c:pt idx="360">
                  <c:v>35398</c:v>
                </c:pt>
                <c:pt idx="361">
                  <c:v>35405</c:v>
                </c:pt>
                <c:pt idx="362">
                  <c:v>35412</c:v>
                </c:pt>
                <c:pt idx="363">
                  <c:v>35419</c:v>
                </c:pt>
                <c:pt idx="364">
                  <c:v>35426</c:v>
                </c:pt>
                <c:pt idx="365">
                  <c:v>35433</c:v>
                </c:pt>
                <c:pt idx="366">
                  <c:v>35440</c:v>
                </c:pt>
                <c:pt idx="367">
                  <c:v>35447</c:v>
                </c:pt>
                <c:pt idx="368">
                  <c:v>35454</c:v>
                </c:pt>
                <c:pt idx="369">
                  <c:v>35461</c:v>
                </c:pt>
                <c:pt idx="370">
                  <c:v>35468</c:v>
                </c:pt>
                <c:pt idx="371">
                  <c:v>35475</c:v>
                </c:pt>
                <c:pt idx="372">
                  <c:v>35482</c:v>
                </c:pt>
                <c:pt idx="373">
                  <c:v>35489</c:v>
                </c:pt>
                <c:pt idx="374">
                  <c:v>35496</c:v>
                </c:pt>
                <c:pt idx="375">
                  <c:v>35503</c:v>
                </c:pt>
                <c:pt idx="376">
                  <c:v>35510</c:v>
                </c:pt>
                <c:pt idx="377">
                  <c:v>35517</c:v>
                </c:pt>
                <c:pt idx="378">
                  <c:v>35524</c:v>
                </c:pt>
                <c:pt idx="379">
                  <c:v>35531</c:v>
                </c:pt>
                <c:pt idx="380">
                  <c:v>35538</c:v>
                </c:pt>
                <c:pt idx="381">
                  <c:v>35545</c:v>
                </c:pt>
                <c:pt idx="382">
                  <c:v>35552</c:v>
                </c:pt>
                <c:pt idx="383">
                  <c:v>35559</c:v>
                </c:pt>
                <c:pt idx="384">
                  <c:v>35566</c:v>
                </c:pt>
                <c:pt idx="385">
                  <c:v>35573</c:v>
                </c:pt>
                <c:pt idx="386">
                  <c:v>35580</c:v>
                </c:pt>
                <c:pt idx="387">
                  <c:v>35587</c:v>
                </c:pt>
                <c:pt idx="388">
                  <c:v>35594</c:v>
                </c:pt>
                <c:pt idx="389">
                  <c:v>35601</c:v>
                </c:pt>
                <c:pt idx="390">
                  <c:v>35608</c:v>
                </c:pt>
                <c:pt idx="391">
                  <c:v>35615</c:v>
                </c:pt>
                <c:pt idx="392">
                  <c:v>35622</c:v>
                </c:pt>
                <c:pt idx="393">
                  <c:v>35629</c:v>
                </c:pt>
                <c:pt idx="394">
                  <c:v>35636</c:v>
                </c:pt>
                <c:pt idx="395">
                  <c:v>35643</c:v>
                </c:pt>
                <c:pt idx="396">
                  <c:v>35650</c:v>
                </c:pt>
                <c:pt idx="397">
                  <c:v>35657</c:v>
                </c:pt>
                <c:pt idx="398">
                  <c:v>35664</c:v>
                </c:pt>
                <c:pt idx="399">
                  <c:v>35671</c:v>
                </c:pt>
                <c:pt idx="400">
                  <c:v>35678</c:v>
                </c:pt>
                <c:pt idx="401">
                  <c:v>35685</c:v>
                </c:pt>
                <c:pt idx="402">
                  <c:v>35692</c:v>
                </c:pt>
                <c:pt idx="403">
                  <c:v>35699</c:v>
                </c:pt>
                <c:pt idx="404">
                  <c:v>35706</c:v>
                </c:pt>
                <c:pt idx="405">
                  <c:v>35713</c:v>
                </c:pt>
                <c:pt idx="406">
                  <c:v>35720</c:v>
                </c:pt>
                <c:pt idx="407">
                  <c:v>35727</c:v>
                </c:pt>
                <c:pt idx="408">
                  <c:v>35734</c:v>
                </c:pt>
                <c:pt idx="409">
                  <c:v>35741</c:v>
                </c:pt>
                <c:pt idx="410">
                  <c:v>35748</c:v>
                </c:pt>
                <c:pt idx="411">
                  <c:v>35755</c:v>
                </c:pt>
                <c:pt idx="412">
                  <c:v>35762</c:v>
                </c:pt>
                <c:pt idx="413">
                  <c:v>35769</c:v>
                </c:pt>
                <c:pt idx="414">
                  <c:v>35776</c:v>
                </c:pt>
                <c:pt idx="415">
                  <c:v>35783</c:v>
                </c:pt>
                <c:pt idx="416">
                  <c:v>35790</c:v>
                </c:pt>
                <c:pt idx="417">
                  <c:v>35797</c:v>
                </c:pt>
                <c:pt idx="418">
                  <c:v>35804</c:v>
                </c:pt>
                <c:pt idx="419">
                  <c:v>35811</c:v>
                </c:pt>
                <c:pt idx="420">
                  <c:v>35818</c:v>
                </c:pt>
                <c:pt idx="421">
                  <c:v>35825</c:v>
                </c:pt>
                <c:pt idx="422">
                  <c:v>35832</c:v>
                </c:pt>
                <c:pt idx="423">
                  <c:v>35839</c:v>
                </c:pt>
                <c:pt idx="424">
                  <c:v>35846</c:v>
                </c:pt>
                <c:pt idx="425">
                  <c:v>35853</c:v>
                </c:pt>
                <c:pt idx="426">
                  <c:v>35860</c:v>
                </c:pt>
                <c:pt idx="427">
                  <c:v>35867</c:v>
                </c:pt>
                <c:pt idx="428">
                  <c:v>35874</c:v>
                </c:pt>
                <c:pt idx="429">
                  <c:v>35881</c:v>
                </c:pt>
                <c:pt idx="430">
                  <c:v>35888</c:v>
                </c:pt>
                <c:pt idx="431">
                  <c:v>35895</c:v>
                </c:pt>
                <c:pt idx="432">
                  <c:v>35902</c:v>
                </c:pt>
                <c:pt idx="433">
                  <c:v>35909</c:v>
                </c:pt>
                <c:pt idx="434">
                  <c:v>35916</c:v>
                </c:pt>
                <c:pt idx="435">
                  <c:v>35923</c:v>
                </c:pt>
                <c:pt idx="436">
                  <c:v>35930</c:v>
                </c:pt>
                <c:pt idx="437">
                  <c:v>35937</c:v>
                </c:pt>
                <c:pt idx="438">
                  <c:v>35944</c:v>
                </c:pt>
                <c:pt idx="439">
                  <c:v>35951</c:v>
                </c:pt>
                <c:pt idx="440">
                  <c:v>35958</c:v>
                </c:pt>
                <c:pt idx="441">
                  <c:v>35965</c:v>
                </c:pt>
                <c:pt idx="442">
                  <c:v>35972</c:v>
                </c:pt>
                <c:pt idx="443">
                  <c:v>35979</c:v>
                </c:pt>
                <c:pt idx="444">
                  <c:v>35986</c:v>
                </c:pt>
                <c:pt idx="445">
                  <c:v>35993</c:v>
                </c:pt>
                <c:pt idx="446">
                  <c:v>36000</c:v>
                </c:pt>
                <c:pt idx="447">
                  <c:v>36007</c:v>
                </c:pt>
                <c:pt idx="448">
                  <c:v>36014</c:v>
                </c:pt>
                <c:pt idx="449">
                  <c:v>36021</c:v>
                </c:pt>
                <c:pt idx="450">
                  <c:v>36028</c:v>
                </c:pt>
                <c:pt idx="451">
                  <c:v>36035</c:v>
                </c:pt>
                <c:pt idx="452">
                  <c:v>36042</c:v>
                </c:pt>
                <c:pt idx="453">
                  <c:v>36049</c:v>
                </c:pt>
                <c:pt idx="454">
                  <c:v>36056</c:v>
                </c:pt>
                <c:pt idx="455">
                  <c:v>36063</c:v>
                </c:pt>
                <c:pt idx="456">
                  <c:v>36070</c:v>
                </c:pt>
                <c:pt idx="457">
                  <c:v>36077</c:v>
                </c:pt>
                <c:pt idx="458">
                  <c:v>36084</c:v>
                </c:pt>
                <c:pt idx="459">
                  <c:v>36091</c:v>
                </c:pt>
                <c:pt idx="460">
                  <c:v>36098</c:v>
                </c:pt>
                <c:pt idx="461">
                  <c:v>36105</c:v>
                </c:pt>
                <c:pt idx="462">
                  <c:v>36112</c:v>
                </c:pt>
                <c:pt idx="463">
                  <c:v>36119</c:v>
                </c:pt>
                <c:pt idx="464">
                  <c:v>36126</c:v>
                </c:pt>
                <c:pt idx="465">
                  <c:v>36133</c:v>
                </c:pt>
                <c:pt idx="466">
                  <c:v>36140</c:v>
                </c:pt>
                <c:pt idx="467">
                  <c:v>36147</c:v>
                </c:pt>
                <c:pt idx="468">
                  <c:v>36154</c:v>
                </c:pt>
                <c:pt idx="469">
                  <c:v>36161</c:v>
                </c:pt>
                <c:pt idx="470">
                  <c:v>36168</c:v>
                </c:pt>
                <c:pt idx="471">
                  <c:v>36175</c:v>
                </c:pt>
                <c:pt idx="472">
                  <c:v>36182</c:v>
                </c:pt>
                <c:pt idx="473">
                  <c:v>36189</c:v>
                </c:pt>
                <c:pt idx="474">
                  <c:v>36196</c:v>
                </c:pt>
                <c:pt idx="475">
                  <c:v>36203</c:v>
                </c:pt>
                <c:pt idx="476">
                  <c:v>36210</c:v>
                </c:pt>
                <c:pt idx="477">
                  <c:v>36217</c:v>
                </c:pt>
                <c:pt idx="478">
                  <c:v>36224</c:v>
                </c:pt>
                <c:pt idx="479">
                  <c:v>36231</c:v>
                </c:pt>
                <c:pt idx="480">
                  <c:v>36238</c:v>
                </c:pt>
                <c:pt idx="481">
                  <c:v>36245</c:v>
                </c:pt>
                <c:pt idx="482">
                  <c:v>36252</c:v>
                </c:pt>
                <c:pt idx="483">
                  <c:v>36259</c:v>
                </c:pt>
                <c:pt idx="484">
                  <c:v>36266</c:v>
                </c:pt>
                <c:pt idx="485">
                  <c:v>36273</c:v>
                </c:pt>
                <c:pt idx="486">
                  <c:v>36280</c:v>
                </c:pt>
                <c:pt idx="487">
                  <c:v>36287</c:v>
                </c:pt>
                <c:pt idx="488">
                  <c:v>36294</c:v>
                </c:pt>
                <c:pt idx="489">
                  <c:v>36301</c:v>
                </c:pt>
                <c:pt idx="490">
                  <c:v>36308</c:v>
                </c:pt>
                <c:pt idx="491">
                  <c:v>36315</c:v>
                </c:pt>
                <c:pt idx="492">
                  <c:v>36322</c:v>
                </c:pt>
                <c:pt idx="493">
                  <c:v>36329</c:v>
                </c:pt>
                <c:pt idx="494">
                  <c:v>36336</c:v>
                </c:pt>
                <c:pt idx="495">
                  <c:v>36343</c:v>
                </c:pt>
                <c:pt idx="496">
                  <c:v>36350</c:v>
                </c:pt>
                <c:pt idx="497">
                  <c:v>36357</c:v>
                </c:pt>
                <c:pt idx="498">
                  <c:v>36364</c:v>
                </c:pt>
                <c:pt idx="499">
                  <c:v>36371</c:v>
                </c:pt>
                <c:pt idx="500">
                  <c:v>36378</c:v>
                </c:pt>
                <c:pt idx="501">
                  <c:v>36385</c:v>
                </c:pt>
                <c:pt idx="502">
                  <c:v>36392</c:v>
                </c:pt>
                <c:pt idx="503">
                  <c:v>36399</c:v>
                </c:pt>
                <c:pt idx="504">
                  <c:v>36406</c:v>
                </c:pt>
                <c:pt idx="505">
                  <c:v>36413</c:v>
                </c:pt>
                <c:pt idx="506">
                  <c:v>36420</c:v>
                </c:pt>
                <c:pt idx="507">
                  <c:v>36427</c:v>
                </c:pt>
                <c:pt idx="508">
                  <c:v>36434</c:v>
                </c:pt>
                <c:pt idx="509">
                  <c:v>36441</c:v>
                </c:pt>
                <c:pt idx="510">
                  <c:v>36448</c:v>
                </c:pt>
                <c:pt idx="511">
                  <c:v>36455</c:v>
                </c:pt>
                <c:pt idx="512">
                  <c:v>36462</c:v>
                </c:pt>
                <c:pt idx="513">
                  <c:v>36469</c:v>
                </c:pt>
                <c:pt idx="514">
                  <c:v>36476</c:v>
                </c:pt>
                <c:pt idx="515">
                  <c:v>36483</c:v>
                </c:pt>
                <c:pt idx="516">
                  <c:v>36490</c:v>
                </c:pt>
                <c:pt idx="517">
                  <c:v>36497</c:v>
                </c:pt>
                <c:pt idx="518">
                  <c:v>36504</c:v>
                </c:pt>
                <c:pt idx="519">
                  <c:v>36511</c:v>
                </c:pt>
                <c:pt idx="520">
                  <c:v>36518</c:v>
                </c:pt>
                <c:pt idx="521">
                  <c:v>36525</c:v>
                </c:pt>
                <c:pt idx="522">
                  <c:v>36532</c:v>
                </c:pt>
                <c:pt idx="523">
                  <c:v>36539</c:v>
                </c:pt>
                <c:pt idx="524">
                  <c:v>36546</c:v>
                </c:pt>
                <c:pt idx="525">
                  <c:v>36553</c:v>
                </c:pt>
                <c:pt idx="526">
                  <c:v>36560</c:v>
                </c:pt>
                <c:pt idx="527">
                  <c:v>36567</c:v>
                </c:pt>
                <c:pt idx="528">
                  <c:v>36574</c:v>
                </c:pt>
                <c:pt idx="529">
                  <c:v>36581</c:v>
                </c:pt>
                <c:pt idx="530">
                  <c:v>36588</c:v>
                </c:pt>
                <c:pt idx="531">
                  <c:v>36595</c:v>
                </c:pt>
                <c:pt idx="532">
                  <c:v>36602</c:v>
                </c:pt>
                <c:pt idx="533">
                  <c:v>36609</c:v>
                </c:pt>
                <c:pt idx="534">
                  <c:v>36616</c:v>
                </c:pt>
                <c:pt idx="535">
                  <c:v>36623</c:v>
                </c:pt>
                <c:pt idx="536">
                  <c:v>36630</c:v>
                </c:pt>
                <c:pt idx="537">
                  <c:v>36637</c:v>
                </c:pt>
                <c:pt idx="538">
                  <c:v>36644</c:v>
                </c:pt>
                <c:pt idx="539">
                  <c:v>36651</c:v>
                </c:pt>
                <c:pt idx="540">
                  <c:v>36658</c:v>
                </c:pt>
                <c:pt idx="541">
                  <c:v>36665</c:v>
                </c:pt>
                <c:pt idx="542">
                  <c:v>36672</c:v>
                </c:pt>
                <c:pt idx="543">
                  <c:v>36679</c:v>
                </c:pt>
                <c:pt idx="544">
                  <c:v>36686</c:v>
                </c:pt>
                <c:pt idx="545">
                  <c:v>36693</c:v>
                </c:pt>
                <c:pt idx="546">
                  <c:v>36700</c:v>
                </c:pt>
                <c:pt idx="547">
                  <c:v>36707</c:v>
                </c:pt>
                <c:pt idx="548">
                  <c:v>36714</c:v>
                </c:pt>
                <c:pt idx="549">
                  <c:v>36721</c:v>
                </c:pt>
                <c:pt idx="550">
                  <c:v>36728</c:v>
                </c:pt>
                <c:pt idx="551">
                  <c:v>36735</c:v>
                </c:pt>
                <c:pt idx="552">
                  <c:v>36742</c:v>
                </c:pt>
                <c:pt idx="553">
                  <c:v>36749</c:v>
                </c:pt>
                <c:pt idx="554">
                  <c:v>36756</c:v>
                </c:pt>
                <c:pt idx="555">
                  <c:v>36763</c:v>
                </c:pt>
                <c:pt idx="556">
                  <c:v>36770</c:v>
                </c:pt>
                <c:pt idx="557">
                  <c:v>36777</c:v>
                </c:pt>
                <c:pt idx="558">
                  <c:v>36784</c:v>
                </c:pt>
                <c:pt idx="559">
                  <c:v>36791</c:v>
                </c:pt>
                <c:pt idx="560">
                  <c:v>36798</c:v>
                </c:pt>
                <c:pt idx="561">
                  <c:v>36805</c:v>
                </c:pt>
                <c:pt idx="562">
                  <c:v>36812</c:v>
                </c:pt>
                <c:pt idx="563">
                  <c:v>36819</c:v>
                </c:pt>
                <c:pt idx="564">
                  <c:v>36826</c:v>
                </c:pt>
                <c:pt idx="565">
                  <c:v>36833</c:v>
                </c:pt>
                <c:pt idx="566">
                  <c:v>36840</c:v>
                </c:pt>
                <c:pt idx="567">
                  <c:v>36847</c:v>
                </c:pt>
                <c:pt idx="568">
                  <c:v>36854</c:v>
                </c:pt>
                <c:pt idx="569">
                  <c:v>36861</c:v>
                </c:pt>
                <c:pt idx="570">
                  <c:v>36868</c:v>
                </c:pt>
                <c:pt idx="571">
                  <c:v>36875</c:v>
                </c:pt>
                <c:pt idx="572">
                  <c:v>36882</c:v>
                </c:pt>
                <c:pt idx="573">
                  <c:v>36889</c:v>
                </c:pt>
                <c:pt idx="574">
                  <c:v>36896</c:v>
                </c:pt>
                <c:pt idx="575">
                  <c:v>36903</c:v>
                </c:pt>
                <c:pt idx="576">
                  <c:v>36910</c:v>
                </c:pt>
                <c:pt idx="577">
                  <c:v>36917</c:v>
                </c:pt>
                <c:pt idx="578">
                  <c:v>36924</c:v>
                </c:pt>
                <c:pt idx="579">
                  <c:v>36931</c:v>
                </c:pt>
                <c:pt idx="580">
                  <c:v>36938</c:v>
                </c:pt>
                <c:pt idx="581">
                  <c:v>36945</c:v>
                </c:pt>
                <c:pt idx="582">
                  <c:v>36952</c:v>
                </c:pt>
                <c:pt idx="583">
                  <c:v>36959</c:v>
                </c:pt>
                <c:pt idx="584">
                  <c:v>36966</c:v>
                </c:pt>
                <c:pt idx="585">
                  <c:v>36973</c:v>
                </c:pt>
                <c:pt idx="586">
                  <c:v>36980</c:v>
                </c:pt>
                <c:pt idx="587">
                  <c:v>36987</c:v>
                </c:pt>
                <c:pt idx="588">
                  <c:v>36994</c:v>
                </c:pt>
                <c:pt idx="589">
                  <c:v>37001</c:v>
                </c:pt>
                <c:pt idx="590">
                  <c:v>37008</c:v>
                </c:pt>
                <c:pt idx="591">
                  <c:v>37015</c:v>
                </c:pt>
                <c:pt idx="592">
                  <c:v>37022</c:v>
                </c:pt>
                <c:pt idx="593">
                  <c:v>37029</c:v>
                </c:pt>
                <c:pt idx="594">
                  <c:v>37036</c:v>
                </c:pt>
                <c:pt idx="595">
                  <c:v>37043</c:v>
                </c:pt>
                <c:pt idx="596">
                  <c:v>37050</c:v>
                </c:pt>
                <c:pt idx="597">
                  <c:v>37057</c:v>
                </c:pt>
                <c:pt idx="598">
                  <c:v>37064</c:v>
                </c:pt>
                <c:pt idx="599">
                  <c:v>37071</c:v>
                </c:pt>
                <c:pt idx="600">
                  <c:v>37078</c:v>
                </c:pt>
                <c:pt idx="601">
                  <c:v>37085</c:v>
                </c:pt>
                <c:pt idx="602">
                  <c:v>37092</c:v>
                </c:pt>
                <c:pt idx="603">
                  <c:v>37099</c:v>
                </c:pt>
                <c:pt idx="604">
                  <c:v>37106</c:v>
                </c:pt>
                <c:pt idx="605">
                  <c:v>37113</c:v>
                </c:pt>
                <c:pt idx="606">
                  <c:v>37120</c:v>
                </c:pt>
                <c:pt idx="607">
                  <c:v>37127</c:v>
                </c:pt>
                <c:pt idx="608">
                  <c:v>37134</c:v>
                </c:pt>
                <c:pt idx="609">
                  <c:v>37141</c:v>
                </c:pt>
                <c:pt idx="610">
                  <c:v>37148</c:v>
                </c:pt>
                <c:pt idx="611">
                  <c:v>37155</c:v>
                </c:pt>
                <c:pt idx="612">
                  <c:v>37162</c:v>
                </c:pt>
                <c:pt idx="613">
                  <c:v>37169</c:v>
                </c:pt>
                <c:pt idx="614">
                  <c:v>37176</c:v>
                </c:pt>
                <c:pt idx="615">
                  <c:v>37183</c:v>
                </c:pt>
                <c:pt idx="616">
                  <c:v>37190</c:v>
                </c:pt>
                <c:pt idx="617">
                  <c:v>37197</c:v>
                </c:pt>
                <c:pt idx="618">
                  <c:v>37204</c:v>
                </c:pt>
                <c:pt idx="619">
                  <c:v>37211</c:v>
                </c:pt>
                <c:pt idx="620">
                  <c:v>37218</c:v>
                </c:pt>
                <c:pt idx="621">
                  <c:v>37225</c:v>
                </c:pt>
                <c:pt idx="622">
                  <c:v>37232</c:v>
                </c:pt>
                <c:pt idx="623">
                  <c:v>37239</c:v>
                </c:pt>
                <c:pt idx="624">
                  <c:v>37246</c:v>
                </c:pt>
                <c:pt idx="625">
                  <c:v>37253</c:v>
                </c:pt>
                <c:pt idx="626">
                  <c:v>37260</c:v>
                </c:pt>
                <c:pt idx="627">
                  <c:v>37267</c:v>
                </c:pt>
                <c:pt idx="628">
                  <c:v>37274</c:v>
                </c:pt>
                <c:pt idx="629">
                  <c:v>37281</c:v>
                </c:pt>
                <c:pt idx="630">
                  <c:v>37288</c:v>
                </c:pt>
                <c:pt idx="631">
                  <c:v>37295</c:v>
                </c:pt>
                <c:pt idx="632">
                  <c:v>37302</c:v>
                </c:pt>
                <c:pt idx="633">
                  <c:v>37309</c:v>
                </c:pt>
                <c:pt idx="634">
                  <c:v>37316</c:v>
                </c:pt>
                <c:pt idx="635">
                  <c:v>37323</c:v>
                </c:pt>
                <c:pt idx="636">
                  <c:v>37330</c:v>
                </c:pt>
                <c:pt idx="637">
                  <c:v>37337</c:v>
                </c:pt>
                <c:pt idx="638">
                  <c:v>37344</c:v>
                </c:pt>
                <c:pt idx="639">
                  <c:v>37351</c:v>
                </c:pt>
                <c:pt idx="640">
                  <c:v>37358</c:v>
                </c:pt>
                <c:pt idx="641">
                  <c:v>37365</c:v>
                </c:pt>
                <c:pt idx="642">
                  <c:v>37372</c:v>
                </c:pt>
                <c:pt idx="643">
                  <c:v>37379</c:v>
                </c:pt>
                <c:pt idx="644">
                  <c:v>37386</c:v>
                </c:pt>
                <c:pt idx="645">
                  <c:v>37393</c:v>
                </c:pt>
                <c:pt idx="646">
                  <c:v>37400</c:v>
                </c:pt>
                <c:pt idx="647">
                  <c:v>37407</c:v>
                </c:pt>
                <c:pt idx="648">
                  <c:v>37414</c:v>
                </c:pt>
                <c:pt idx="649">
                  <c:v>37421</c:v>
                </c:pt>
                <c:pt idx="650">
                  <c:v>37428</c:v>
                </c:pt>
                <c:pt idx="651">
                  <c:v>37435</c:v>
                </c:pt>
                <c:pt idx="652">
                  <c:v>37442</c:v>
                </c:pt>
                <c:pt idx="653">
                  <c:v>37449</c:v>
                </c:pt>
                <c:pt idx="654">
                  <c:v>37456</c:v>
                </c:pt>
                <c:pt idx="655">
                  <c:v>37463</c:v>
                </c:pt>
                <c:pt idx="656">
                  <c:v>37470</c:v>
                </c:pt>
                <c:pt idx="657">
                  <c:v>37477</c:v>
                </c:pt>
                <c:pt idx="658">
                  <c:v>37484</c:v>
                </c:pt>
                <c:pt idx="659">
                  <c:v>37491</c:v>
                </c:pt>
                <c:pt idx="660">
                  <c:v>37498</c:v>
                </c:pt>
                <c:pt idx="661">
                  <c:v>37505</c:v>
                </c:pt>
                <c:pt idx="662">
                  <c:v>37512</c:v>
                </c:pt>
                <c:pt idx="663">
                  <c:v>37519</c:v>
                </c:pt>
                <c:pt idx="664">
                  <c:v>37526</c:v>
                </c:pt>
                <c:pt idx="665">
                  <c:v>37533</c:v>
                </c:pt>
                <c:pt idx="666">
                  <c:v>37540</c:v>
                </c:pt>
                <c:pt idx="667">
                  <c:v>37547</c:v>
                </c:pt>
                <c:pt idx="668">
                  <c:v>37554</c:v>
                </c:pt>
                <c:pt idx="669">
                  <c:v>37561</c:v>
                </c:pt>
                <c:pt idx="670">
                  <c:v>37568</c:v>
                </c:pt>
                <c:pt idx="671">
                  <c:v>37575</c:v>
                </c:pt>
                <c:pt idx="672">
                  <c:v>37582</c:v>
                </c:pt>
                <c:pt idx="673">
                  <c:v>37589</c:v>
                </c:pt>
                <c:pt idx="674">
                  <c:v>37596</c:v>
                </c:pt>
                <c:pt idx="675">
                  <c:v>37603</c:v>
                </c:pt>
                <c:pt idx="676">
                  <c:v>37610</c:v>
                </c:pt>
                <c:pt idx="677">
                  <c:v>37617</c:v>
                </c:pt>
                <c:pt idx="678">
                  <c:v>37624</c:v>
                </c:pt>
                <c:pt idx="679">
                  <c:v>37631</c:v>
                </c:pt>
                <c:pt idx="680">
                  <c:v>37638</c:v>
                </c:pt>
                <c:pt idx="681">
                  <c:v>37645</c:v>
                </c:pt>
                <c:pt idx="682">
                  <c:v>37652</c:v>
                </c:pt>
                <c:pt idx="683">
                  <c:v>37659</c:v>
                </c:pt>
                <c:pt idx="684">
                  <c:v>37666</c:v>
                </c:pt>
                <c:pt idx="685">
                  <c:v>37673</c:v>
                </c:pt>
                <c:pt idx="686">
                  <c:v>37680</c:v>
                </c:pt>
                <c:pt idx="687">
                  <c:v>37687</c:v>
                </c:pt>
                <c:pt idx="688">
                  <c:v>37694</c:v>
                </c:pt>
                <c:pt idx="689">
                  <c:v>37701</c:v>
                </c:pt>
                <c:pt idx="690">
                  <c:v>37708</c:v>
                </c:pt>
                <c:pt idx="691">
                  <c:v>37715</c:v>
                </c:pt>
                <c:pt idx="692">
                  <c:v>37722</c:v>
                </c:pt>
                <c:pt idx="693">
                  <c:v>37729</c:v>
                </c:pt>
                <c:pt idx="694">
                  <c:v>37736</c:v>
                </c:pt>
                <c:pt idx="695">
                  <c:v>37743</c:v>
                </c:pt>
                <c:pt idx="696">
                  <c:v>37750</c:v>
                </c:pt>
                <c:pt idx="697">
                  <c:v>37757</c:v>
                </c:pt>
                <c:pt idx="698">
                  <c:v>37764</c:v>
                </c:pt>
                <c:pt idx="699">
                  <c:v>37771</c:v>
                </c:pt>
                <c:pt idx="700">
                  <c:v>37778</c:v>
                </c:pt>
                <c:pt idx="701">
                  <c:v>37785</c:v>
                </c:pt>
                <c:pt idx="702">
                  <c:v>37792</c:v>
                </c:pt>
                <c:pt idx="703">
                  <c:v>37799</c:v>
                </c:pt>
                <c:pt idx="704">
                  <c:v>37806</c:v>
                </c:pt>
                <c:pt idx="705">
                  <c:v>37813</c:v>
                </c:pt>
                <c:pt idx="706">
                  <c:v>37820</c:v>
                </c:pt>
                <c:pt idx="707">
                  <c:v>37827</c:v>
                </c:pt>
                <c:pt idx="708">
                  <c:v>37834</c:v>
                </c:pt>
                <c:pt idx="709">
                  <c:v>37841</c:v>
                </c:pt>
                <c:pt idx="710">
                  <c:v>37848</c:v>
                </c:pt>
                <c:pt idx="711">
                  <c:v>37855</c:v>
                </c:pt>
                <c:pt idx="712">
                  <c:v>37862</c:v>
                </c:pt>
                <c:pt idx="713">
                  <c:v>37869</c:v>
                </c:pt>
                <c:pt idx="714">
                  <c:v>37876</c:v>
                </c:pt>
                <c:pt idx="715">
                  <c:v>37883</c:v>
                </c:pt>
                <c:pt idx="716">
                  <c:v>37890</c:v>
                </c:pt>
                <c:pt idx="717">
                  <c:v>37897</c:v>
                </c:pt>
                <c:pt idx="718">
                  <c:v>37904</c:v>
                </c:pt>
                <c:pt idx="719">
                  <c:v>37911</c:v>
                </c:pt>
                <c:pt idx="720">
                  <c:v>37918</c:v>
                </c:pt>
                <c:pt idx="721">
                  <c:v>37925</c:v>
                </c:pt>
                <c:pt idx="722">
                  <c:v>37932</c:v>
                </c:pt>
                <c:pt idx="723">
                  <c:v>37939</c:v>
                </c:pt>
                <c:pt idx="724">
                  <c:v>37946</c:v>
                </c:pt>
                <c:pt idx="725">
                  <c:v>37953</c:v>
                </c:pt>
                <c:pt idx="726">
                  <c:v>37960</c:v>
                </c:pt>
                <c:pt idx="727">
                  <c:v>37967</c:v>
                </c:pt>
                <c:pt idx="728">
                  <c:v>37974</c:v>
                </c:pt>
                <c:pt idx="729">
                  <c:v>37981</c:v>
                </c:pt>
                <c:pt idx="730">
                  <c:v>37988</c:v>
                </c:pt>
                <c:pt idx="731">
                  <c:v>37995</c:v>
                </c:pt>
                <c:pt idx="732">
                  <c:v>38002</c:v>
                </c:pt>
                <c:pt idx="733">
                  <c:v>38009</c:v>
                </c:pt>
                <c:pt idx="734">
                  <c:v>38016</c:v>
                </c:pt>
                <c:pt idx="735">
                  <c:v>38023</c:v>
                </c:pt>
                <c:pt idx="736">
                  <c:v>38030</c:v>
                </c:pt>
                <c:pt idx="737">
                  <c:v>38037</c:v>
                </c:pt>
                <c:pt idx="738">
                  <c:v>38044</c:v>
                </c:pt>
                <c:pt idx="739">
                  <c:v>38051</c:v>
                </c:pt>
                <c:pt idx="740">
                  <c:v>38058</c:v>
                </c:pt>
                <c:pt idx="741">
                  <c:v>38065</c:v>
                </c:pt>
                <c:pt idx="742">
                  <c:v>38072</c:v>
                </c:pt>
                <c:pt idx="743">
                  <c:v>38079</c:v>
                </c:pt>
                <c:pt idx="744">
                  <c:v>38086</c:v>
                </c:pt>
                <c:pt idx="745">
                  <c:v>38093</c:v>
                </c:pt>
                <c:pt idx="746">
                  <c:v>38100</c:v>
                </c:pt>
                <c:pt idx="747">
                  <c:v>38107</c:v>
                </c:pt>
                <c:pt idx="748">
                  <c:v>38114</c:v>
                </c:pt>
                <c:pt idx="749">
                  <c:v>38121</c:v>
                </c:pt>
                <c:pt idx="750">
                  <c:v>38128</c:v>
                </c:pt>
                <c:pt idx="751">
                  <c:v>38135</c:v>
                </c:pt>
                <c:pt idx="752">
                  <c:v>38142</c:v>
                </c:pt>
                <c:pt idx="753">
                  <c:v>38149</c:v>
                </c:pt>
                <c:pt idx="754">
                  <c:v>38156</c:v>
                </c:pt>
                <c:pt idx="755">
                  <c:v>38163</c:v>
                </c:pt>
                <c:pt idx="756">
                  <c:v>38170</c:v>
                </c:pt>
                <c:pt idx="757">
                  <c:v>38177</c:v>
                </c:pt>
                <c:pt idx="758">
                  <c:v>38184</c:v>
                </c:pt>
                <c:pt idx="759">
                  <c:v>38191</c:v>
                </c:pt>
                <c:pt idx="760">
                  <c:v>38198</c:v>
                </c:pt>
                <c:pt idx="761">
                  <c:v>38205</c:v>
                </c:pt>
                <c:pt idx="762">
                  <c:v>38212</c:v>
                </c:pt>
                <c:pt idx="763">
                  <c:v>38219</c:v>
                </c:pt>
                <c:pt idx="764">
                  <c:v>38226</c:v>
                </c:pt>
                <c:pt idx="765">
                  <c:v>38233</c:v>
                </c:pt>
                <c:pt idx="766">
                  <c:v>38240</c:v>
                </c:pt>
                <c:pt idx="767">
                  <c:v>38247</c:v>
                </c:pt>
                <c:pt idx="768">
                  <c:v>38254</c:v>
                </c:pt>
                <c:pt idx="769">
                  <c:v>38261</c:v>
                </c:pt>
                <c:pt idx="770">
                  <c:v>38268</c:v>
                </c:pt>
                <c:pt idx="771">
                  <c:v>38275</c:v>
                </c:pt>
                <c:pt idx="772">
                  <c:v>38282</c:v>
                </c:pt>
                <c:pt idx="773">
                  <c:v>38289</c:v>
                </c:pt>
                <c:pt idx="774">
                  <c:v>38296</c:v>
                </c:pt>
                <c:pt idx="775">
                  <c:v>38303</c:v>
                </c:pt>
                <c:pt idx="776">
                  <c:v>38310</c:v>
                </c:pt>
                <c:pt idx="777">
                  <c:v>38317</c:v>
                </c:pt>
                <c:pt idx="778">
                  <c:v>38324</c:v>
                </c:pt>
                <c:pt idx="779">
                  <c:v>38331</c:v>
                </c:pt>
                <c:pt idx="780">
                  <c:v>38338</c:v>
                </c:pt>
                <c:pt idx="781">
                  <c:v>38345</c:v>
                </c:pt>
                <c:pt idx="782">
                  <c:v>38352</c:v>
                </c:pt>
                <c:pt idx="783">
                  <c:v>38359</c:v>
                </c:pt>
                <c:pt idx="784">
                  <c:v>38366</c:v>
                </c:pt>
                <c:pt idx="785">
                  <c:v>38373</c:v>
                </c:pt>
                <c:pt idx="786">
                  <c:v>38380</c:v>
                </c:pt>
                <c:pt idx="787">
                  <c:v>38387</c:v>
                </c:pt>
                <c:pt idx="788">
                  <c:v>38394</c:v>
                </c:pt>
                <c:pt idx="789">
                  <c:v>38401</c:v>
                </c:pt>
                <c:pt idx="790">
                  <c:v>38408</c:v>
                </c:pt>
                <c:pt idx="791">
                  <c:v>38415</c:v>
                </c:pt>
                <c:pt idx="792">
                  <c:v>38422</c:v>
                </c:pt>
                <c:pt idx="793">
                  <c:v>38429</c:v>
                </c:pt>
                <c:pt idx="794">
                  <c:v>38436</c:v>
                </c:pt>
                <c:pt idx="795">
                  <c:v>38443</c:v>
                </c:pt>
                <c:pt idx="796">
                  <c:v>38450</c:v>
                </c:pt>
                <c:pt idx="797">
                  <c:v>38457</c:v>
                </c:pt>
                <c:pt idx="798">
                  <c:v>38464</c:v>
                </c:pt>
                <c:pt idx="799">
                  <c:v>38471</c:v>
                </c:pt>
                <c:pt idx="800">
                  <c:v>38478</c:v>
                </c:pt>
                <c:pt idx="801">
                  <c:v>38485</c:v>
                </c:pt>
                <c:pt idx="802">
                  <c:v>38492</c:v>
                </c:pt>
                <c:pt idx="803">
                  <c:v>38499</c:v>
                </c:pt>
                <c:pt idx="804">
                  <c:v>38506</c:v>
                </c:pt>
                <c:pt idx="805">
                  <c:v>38513</c:v>
                </c:pt>
                <c:pt idx="806">
                  <c:v>38520</c:v>
                </c:pt>
                <c:pt idx="807">
                  <c:v>38527</c:v>
                </c:pt>
                <c:pt idx="808">
                  <c:v>38534</c:v>
                </c:pt>
                <c:pt idx="809">
                  <c:v>38541</c:v>
                </c:pt>
                <c:pt idx="810">
                  <c:v>38548</c:v>
                </c:pt>
                <c:pt idx="811">
                  <c:v>38555</c:v>
                </c:pt>
                <c:pt idx="812">
                  <c:v>38562</c:v>
                </c:pt>
                <c:pt idx="813">
                  <c:v>38569</c:v>
                </c:pt>
                <c:pt idx="814">
                  <c:v>38576</c:v>
                </c:pt>
                <c:pt idx="815">
                  <c:v>38583</c:v>
                </c:pt>
                <c:pt idx="816">
                  <c:v>38590</c:v>
                </c:pt>
                <c:pt idx="817">
                  <c:v>38597</c:v>
                </c:pt>
                <c:pt idx="818">
                  <c:v>38604</c:v>
                </c:pt>
                <c:pt idx="819">
                  <c:v>38611</c:v>
                </c:pt>
                <c:pt idx="820">
                  <c:v>38618</c:v>
                </c:pt>
                <c:pt idx="821">
                  <c:v>38625</c:v>
                </c:pt>
                <c:pt idx="822">
                  <c:v>38632</c:v>
                </c:pt>
                <c:pt idx="823">
                  <c:v>38639</c:v>
                </c:pt>
                <c:pt idx="824">
                  <c:v>38646</c:v>
                </c:pt>
                <c:pt idx="825">
                  <c:v>38653</c:v>
                </c:pt>
                <c:pt idx="826">
                  <c:v>38660</c:v>
                </c:pt>
                <c:pt idx="827">
                  <c:v>38667</c:v>
                </c:pt>
                <c:pt idx="828">
                  <c:v>38674</c:v>
                </c:pt>
                <c:pt idx="829">
                  <c:v>38681</c:v>
                </c:pt>
                <c:pt idx="830">
                  <c:v>38688</c:v>
                </c:pt>
                <c:pt idx="831">
                  <c:v>38695</c:v>
                </c:pt>
                <c:pt idx="832">
                  <c:v>38702</c:v>
                </c:pt>
                <c:pt idx="833">
                  <c:v>38709</c:v>
                </c:pt>
                <c:pt idx="834">
                  <c:v>38716</c:v>
                </c:pt>
                <c:pt idx="835">
                  <c:v>38723</c:v>
                </c:pt>
                <c:pt idx="836">
                  <c:v>38730</c:v>
                </c:pt>
                <c:pt idx="837">
                  <c:v>38737</c:v>
                </c:pt>
                <c:pt idx="838">
                  <c:v>38744</c:v>
                </c:pt>
                <c:pt idx="839">
                  <c:v>38751</c:v>
                </c:pt>
                <c:pt idx="840">
                  <c:v>38758</c:v>
                </c:pt>
                <c:pt idx="841">
                  <c:v>38765</c:v>
                </c:pt>
                <c:pt idx="842">
                  <c:v>38772</c:v>
                </c:pt>
                <c:pt idx="843">
                  <c:v>38779</c:v>
                </c:pt>
                <c:pt idx="844">
                  <c:v>38786</c:v>
                </c:pt>
                <c:pt idx="845">
                  <c:v>38793</c:v>
                </c:pt>
                <c:pt idx="846">
                  <c:v>38800</c:v>
                </c:pt>
                <c:pt idx="847">
                  <c:v>38807</c:v>
                </c:pt>
                <c:pt idx="848">
                  <c:v>38814</c:v>
                </c:pt>
                <c:pt idx="849">
                  <c:v>38821</c:v>
                </c:pt>
                <c:pt idx="850">
                  <c:v>38828</c:v>
                </c:pt>
                <c:pt idx="851">
                  <c:v>38835</c:v>
                </c:pt>
                <c:pt idx="852">
                  <c:v>38842</c:v>
                </c:pt>
                <c:pt idx="853">
                  <c:v>38849</c:v>
                </c:pt>
                <c:pt idx="854">
                  <c:v>38856</c:v>
                </c:pt>
                <c:pt idx="855">
                  <c:v>38863</c:v>
                </c:pt>
                <c:pt idx="856">
                  <c:v>38870</c:v>
                </c:pt>
                <c:pt idx="857">
                  <c:v>38877</c:v>
                </c:pt>
                <c:pt idx="858">
                  <c:v>38884</c:v>
                </c:pt>
                <c:pt idx="859">
                  <c:v>38891</c:v>
                </c:pt>
                <c:pt idx="860">
                  <c:v>38898</c:v>
                </c:pt>
                <c:pt idx="861">
                  <c:v>38905</c:v>
                </c:pt>
                <c:pt idx="862">
                  <c:v>38912</c:v>
                </c:pt>
                <c:pt idx="863">
                  <c:v>38919</c:v>
                </c:pt>
                <c:pt idx="864">
                  <c:v>38926</c:v>
                </c:pt>
                <c:pt idx="865">
                  <c:v>38933</c:v>
                </c:pt>
                <c:pt idx="866">
                  <c:v>38940</c:v>
                </c:pt>
                <c:pt idx="867">
                  <c:v>38947</c:v>
                </c:pt>
                <c:pt idx="868">
                  <c:v>38954</c:v>
                </c:pt>
                <c:pt idx="869">
                  <c:v>38961</c:v>
                </c:pt>
                <c:pt idx="870">
                  <c:v>38968</c:v>
                </c:pt>
                <c:pt idx="871">
                  <c:v>38975</c:v>
                </c:pt>
                <c:pt idx="872">
                  <c:v>38982</c:v>
                </c:pt>
                <c:pt idx="873">
                  <c:v>38989</c:v>
                </c:pt>
                <c:pt idx="874">
                  <c:v>38996</c:v>
                </c:pt>
                <c:pt idx="875">
                  <c:v>39003</c:v>
                </c:pt>
                <c:pt idx="876">
                  <c:v>39010</c:v>
                </c:pt>
                <c:pt idx="877">
                  <c:v>39017</c:v>
                </c:pt>
                <c:pt idx="878">
                  <c:v>39024</c:v>
                </c:pt>
                <c:pt idx="879">
                  <c:v>39031</c:v>
                </c:pt>
                <c:pt idx="880">
                  <c:v>39038</c:v>
                </c:pt>
                <c:pt idx="881">
                  <c:v>39045</c:v>
                </c:pt>
                <c:pt idx="882">
                  <c:v>39052</c:v>
                </c:pt>
                <c:pt idx="883">
                  <c:v>39059</c:v>
                </c:pt>
                <c:pt idx="884">
                  <c:v>39066</c:v>
                </c:pt>
                <c:pt idx="885">
                  <c:v>39073</c:v>
                </c:pt>
                <c:pt idx="886">
                  <c:v>39080</c:v>
                </c:pt>
                <c:pt idx="887">
                  <c:v>39087</c:v>
                </c:pt>
                <c:pt idx="888">
                  <c:v>39094</c:v>
                </c:pt>
                <c:pt idx="889">
                  <c:v>39101</c:v>
                </c:pt>
                <c:pt idx="890">
                  <c:v>39108</c:v>
                </c:pt>
                <c:pt idx="891">
                  <c:v>39115</c:v>
                </c:pt>
                <c:pt idx="892">
                  <c:v>39122</c:v>
                </c:pt>
                <c:pt idx="893">
                  <c:v>39129</c:v>
                </c:pt>
                <c:pt idx="894">
                  <c:v>39136</c:v>
                </c:pt>
                <c:pt idx="895">
                  <c:v>39143</c:v>
                </c:pt>
                <c:pt idx="896">
                  <c:v>39150</c:v>
                </c:pt>
                <c:pt idx="897">
                  <c:v>39157</c:v>
                </c:pt>
                <c:pt idx="898">
                  <c:v>39164</c:v>
                </c:pt>
                <c:pt idx="899">
                  <c:v>39171</c:v>
                </c:pt>
                <c:pt idx="900">
                  <c:v>39178</c:v>
                </c:pt>
                <c:pt idx="901">
                  <c:v>39185</c:v>
                </c:pt>
                <c:pt idx="902">
                  <c:v>39192</c:v>
                </c:pt>
                <c:pt idx="903">
                  <c:v>39199</c:v>
                </c:pt>
                <c:pt idx="904">
                  <c:v>39206</c:v>
                </c:pt>
                <c:pt idx="905">
                  <c:v>39213</c:v>
                </c:pt>
                <c:pt idx="906">
                  <c:v>39220</c:v>
                </c:pt>
                <c:pt idx="907">
                  <c:v>39227</c:v>
                </c:pt>
                <c:pt idx="908">
                  <c:v>39234</c:v>
                </c:pt>
                <c:pt idx="909">
                  <c:v>39241</c:v>
                </c:pt>
                <c:pt idx="910">
                  <c:v>39248</c:v>
                </c:pt>
                <c:pt idx="911">
                  <c:v>39255</c:v>
                </c:pt>
                <c:pt idx="912">
                  <c:v>39262</c:v>
                </c:pt>
                <c:pt idx="913">
                  <c:v>39269</c:v>
                </c:pt>
                <c:pt idx="914">
                  <c:v>39276</c:v>
                </c:pt>
                <c:pt idx="915">
                  <c:v>39283</c:v>
                </c:pt>
                <c:pt idx="916">
                  <c:v>39290</c:v>
                </c:pt>
                <c:pt idx="917">
                  <c:v>39297</c:v>
                </c:pt>
                <c:pt idx="918">
                  <c:v>39304</c:v>
                </c:pt>
                <c:pt idx="919">
                  <c:v>39311</c:v>
                </c:pt>
                <c:pt idx="920">
                  <c:v>39318</c:v>
                </c:pt>
                <c:pt idx="921">
                  <c:v>39325</c:v>
                </c:pt>
                <c:pt idx="922">
                  <c:v>39332</c:v>
                </c:pt>
                <c:pt idx="923">
                  <c:v>39339</c:v>
                </c:pt>
                <c:pt idx="924">
                  <c:v>39346</c:v>
                </c:pt>
                <c:pt idx="925">
                  <c:v>39353</c:v>
                </c:pt>
                <c:pt idx="926">
                  <c:v>39360</c:v>
                </c:pt>
                <c:pt idx="927">
                  <c:v>39367</c:v>
                </c:pt>
                <c:pt idx="928">
                  <c:v>39374</c:v>
                </c:pt>
                <c:pt idx="929">
                  <c:v>39381</c:v>
                </c:pt>
                <c:pt idx="930">
                  <c:v>39388</c:v>
                </c:pt>
                <c:pt idx="931">
                  <c:v>39395</c:v>
                </c:pt>
                <c:pt idx="932">
                  <c:v>39402</c:v>
                </c:pt>
                <c:pt idx="933">
                  <c:v>39409</c:v>
                </c:pt>
                <c:pt idx="934">
                  <c:v>39416</c:v>
                </c:pt>
                <c:pt idx="935">
                  <c:v>39423</c:v>
                </c:pt>
                <c:pt idx="936">
                  <c:v>39430</c:v>
                </c:pt>
                <c:pt idx="937">
                  <c:v>39437</c:v>
                </c:pt>
                <c:pt idx="938">
                  <c:v>39444</c:v>
                </c:pt>
                <c:pt idx="939">
                  <c:v>39451</c:v>
                </c:pt>
                <c:pt idx="940">
                  <c:v>39458</c:v>
                </c:pt>
                <c:pt idx="941">
                  <c:v>39465</c:v>
                </c:pt>
                <c:pt idx="942">
                  <c:v>39472</c:v>
                </c:pt>
                <c:pt idx="943">
                  <c:v>39479</c:v>
                </c:pt>
                <c:pt idx="944">
                  <c:v>39486</c:v>
                </c:pt>
                <c:pt idx="945">
                  <c:v>39493</c:v>
                </c:pt>
                <c:pt idx="946">
                  <c:v>39500</c:v>
                </c:pt>
                <c:pt idx="947">
                  <c:v>39507</c:v>
                </c:pt>
                <c:pt idx="948">
                  <c:v>39514</c:v>
                </c:pt>
                <c:pt idx="949">
                  <c:v>39521</c:v>
                </c:pt>
                <c:pt idx="950">
                  <c:v>39528</c:v>
                </c:pt>
                <c:pt idx="951">
                  <c:v>39535</c:v>
                </c:pt>
                <c:pt idx="952">
                  <c:v>39542</c:v>
                </c:pt>
                <c:pt idx="953">
                  <c:v>39549</c:v>
                </c:pt>
                <c:pt idx="954">
                  <c:v>39556</c:v>
                </c:pt>
                <c:pt idx="955">
                  <c:v>39563</c:v>
                </c:pt>
                <c:pt idx="956">
                  <c:v>39570</c:v>
                </c:pt>
                <c:pt idx="957">
                  <c:v>39577</c:v>
                </c:pt>
                <c:pt idx="958">
                  <c:v>39584</c:v>
                </c:pt>
                <c:pt idx="959">
                  <c:v>39591</c:v>
                </c:pt>
                <c:pt idx="960">
                  <c:v>39598</c:v>
                </c:pt>
                <c:pt idx="961">
                  <c:v>39605</c:v>
                </c:pt>
                <c:pt idx="962">
                  <c:v>39612</c:v>
                </c:pt>
                <c:pt idx="963">
                  <c:v>39619</c:v>
                </c:pt>
                <c:pt idx="964">
                  <c:v>39626</c:v>
                </c:pt>
                <c:pt idx="965">
                  <c:v>39633</c:v>
                </c:pt>
                <c:pt idx="966">
                  <c:v>39640</c:v>
                </c:pt>
                <c:pt idx="967">
                  <c:v>39647</c:v>
                </c:pt>
                <c:pt idx="968">
                  <c:v>39654</c:v>
                </c:pt>
                <c:pt idx="969">
                  <c:v>39661</c:v>
                </c:pt>
                <c:pt idx="970">
                  <c:v>39668</c:v>
                </c:pt>
                <c:pt idx="971">
                  <c:v>39675</c:v>
                </c:pt>
                <c:pt idx="972">
                  <c:v>39682</c:v>
                </c:pt>
                <c:pt idx="973">
                  <c:v>39689</c:v>
                </c:pt>
                <c:pt idx="974">
                  <c:v>39696</c:v>
                </c:pt>
                <c:pt idx="975">
                  <c:v>39703</c:v>
                </c:pt>
                <c:pt idx="976">
                  <c:v>39710</c:v>
                </c:pt>
                <c:pt idx="977">
                  <c:v>39717</c:v>
                </c:pt>
                <c:pt idx="978">
                  <c:v>39724</c:v>
                </c:pt>
                <c:pt idx="979">
                  <c:v>39731</c:v>
                </c:pt>
                <c:pt idx="980">
                  <c:v>39738</c:v>
                </c:pt>
                <c:pt idx="981">
                  <c:v>39745</c:v>
                </c:pt>
                <c:pt idx="982">
                  <c:v>39752</c:v>
                </c:pt>
                <c:pt idx="983">
                  <c:v>39759</c:v>
                </c:pt>
                <c:pt idx="984">
                  <c:v>39766</c:v>
                </c:pt>
                <c:pt idx="985">
                  <c:v>39773</c:v>
                </c:pt>
                <c:pt idx="986">
                  <c:v>39780</c:v>
                </c:pt>
                <c:pt idx="987">
                  <c:v>39787</c:v>
                </c:pt>
                <c:pt idx="988">
                  <c:v>39794</c:v>
                </c:pt>
                <c:pt idx="989">
                  <c:v>39801</c:v>
                </c:pt>
                <c:pt idx="990">
                  <c:v>39808</c:v>
                </c:pt>
                <c:pt idx="991">
                  <c:v>39815</c:v>
                </c:pt>
                <c:pt idx="992">
                  <c:v>39822</c:v>
                </c:pt>
                <c:pt idx="993">
                  <c:v>39829</c:v>
                </c:pt>
                <c:pt idx="994">
                  <c:v>39836</c:v>
                </c:pt>
                <c:pt idx="995">
                  <c:v>39843</c:v>
                </c:pt>
                <c:pt idx="996">
                  <c:v>39850</c:v>
                </c:pt>
                <c:pt idx="997">
                  <c:v>39857</c:v>
                </c:pt>
                <c:pt idx="998">
                  <c:v>39864</c:v>
                </c:pt>
                <c:pt idx="999">
                  <c:v>39871</c:v>
                </c:pt>
                <c:pt idx="1000">
                  <c:v>39878</c:v>
                </c:pt>
                <c:pt idx="1001">
                  <c:v>39885</c:v>
                </c:pt>
                <c:pt idx="1002">
                  <c:v>39892</c:v>
                </c:pt>
                <c:pt idx="1003">
                  <c:v>39899</c:v>
                </c:pt>
                <c:pt idx="1004">
                  <c:v>39906</c:v>
                </c:pt>
                <c:pt idx="1005">
                  <c:v>39913</c:v>
                </c:pt>
                <c:pt idx="1006">
                  <c:v>39920</c:v>
                </c:pt>
                <c:pt idx="1007">
                  <c:v>39927</c:v>
                </c:pt>
                <c:pt idx="1008">
                  <c:v>39934</c:v>
                </c:pt>
                <c:pt idx="1009">
                  <c:v>39941</c:v>
                </c:pt>
                <c:pt idx="1010">
                  <c:v>39948</c:v>
                </c:pt>
                <c:pt idx="1011">
                  <c:v>39955</c:v>
                </c:pt>
                <c:pt idx="1012">
                  <c:v>39962</c:v>
                </c:pt>
                <c:pt idx="1013">
                  <c:v>39969</c:v>
                </c:pt>
                <c:pt idx="1014">
                  <c:v>39976</c:v>
                </c:pt>
                <c:pt idx="1015">
                  <c:v>39983</c:v>
                </c:pt>
                <c:pt idx="1016">
                  <c:v>39990</c:v>
                </c:pt>
                <c:pt idx="1017">
                  <c:v>39997</c:v>
                </c:pt>
                <c:pt idx="1018">
                  <c:v>40004</c:v>
                </c:pt>
                <c:pt idx="1019">
                  <c:v>40011</c:v>
                </c:pt>
                <c:pt idx="1020">
                  <c:v>40018</c:v>
                </c:pt>
                <c:pt idx="1021">
                  <c:v>40025</c:v>
                </c:pt>
                <c:pt idx="1022">
                  <c:v>40032</c:v>
                </c:pt>
                <c:pt idx="1023">
                  <c:v>40039</c:v>
                </c:pt>
                <c:pt idx="1024">
                  <c:v>40046</c:v>
                </c:pt>
                <c:pt idx="1025">
                  <c:v>40053</c:v>
                </c:pt>
                <c:pt idx="1026">
                  <c:v>40060</c:v>
                </c:pt>
                <c:pt idx="1027">
                  <c:v>40067</c:v>
                </c:pt>
                <c:pt idx="1028">
                  <c:v>40074</c:v>
                </c:pt>
                <c:pt idx="1029">
                  <c:v>40081</c:v>
                </c:pt>
                <c:pt idx="1030">
                  <c:v>40088</c:v>
                </c:pt>
                <c:pt idx="1031">
                  <c:v>40095</c:v>
                </c:pt>
                <c:pt idx="1032">
                  <c:v>40102</c:v>
                </c:pt>
                <c:pt idx="1033">
                  <c:v>40109</c:v>
                </c:pt>
                <c:pt idx="1034">
                  <c:v>40116</c:v>
                </c:pt>
                <c:pt idx="1035">
                  <c:v>40123</c:v>
                </c:pt>
                <c:pt idx="1036">
                  <c:v>40130</c:v>
                </c:pt>
                <c:pt idx="1037">
                  <c:v>40137</c:v>
                </c:pt>
                <c:pt idx="1038">
                  <c:v>40144</c:v>
                </c:pt>
                <c:pt idx="1039">
                  <c:v>40151</c:v>
                </c:pt>
                <c:pt idx="1040">
                  <c:v>40158</c:v>
                </c:pt>
                <c:pt idx="1041">
                  <c:v>40165</c:v>
                </c:pt>
                <c:pt idx="1042">
                  <c:v>40172</c:v>
                </c:pt>
                <c:pt idx="1043">
                  <c:v>40179</c:v>
                </c:pt>
                <c:pt idx="1044">
                  <c:v>40186</c:v>
                </c:pt>
                <c:pt idx="1045">
                  <c:v>40193</c:v>
                </c:pt>
                <c:pt idx="1046">
                  <c:v>40200</c:v>
                </c:pt>
                <c:pt idx="1047">
                  <c:v>40207</c:v>
                </c:pt>
                <c:pt idx="1048">
                  <c:v>40214</c:v>
                </c:pt>
                <c:pt idx="1049">
                  <c:v>40221</c:v>
                </c:pt>
                <c:pt idx="1050">
                  <c:v>40228</c:v>
                </c:pt>
                <c:pt idx="1051">
                  <c:v>40235</c:v>
                </c:pt>
                <c:pt idx="1052">
                  <c:v>40242</c:v>
                </c:pt>
                <c:pt idx="1053">
                  <c:v>40249</c:v>
                </c:pt>
                <c:pt idx="1054">
                  <c:v>40256</c:v>
                </c:pt>
                <c:pt idx="1055">
                  <c:v>40263</c:v>
                </c:pt>
                <c:pt idx="1056">
                  <c:v>40270</c:v>
                </c:pt>
                <c:pt idx="1057">
                  <c:v>40277</c:v>
                </c:pt>
                <c:pt idx="1058">
                  <c:v>40284</c:v>
                </c:pt>
                <c:pt idx="1059">
                  <c:v>40291</c:v>
                </c:pt>
                <c:pt idx="1060">
                  <c:v>40298</c:v>
                </c:pt>
                <c:pt idx="1061">
                  <c:v>40305</c:v>
                </c:pt>
                <c:pt idx="1062">
                  <c:v>40312</c:v>
                </c:pt>
                <c:pt idx="1063">
                  <c:v>40319</c:v>
                </c:pt>
                <c:pt idx="1064">
                  <c:v>40326</c:v>
                </c:pt>
                <c:pt idx="1065">
                  <c:v>40333</c:v>
                </c:pt>
                <c:pt idx="1066">
                  <c:v>40340</c:v>
                </c:pt>
                <c:pt idx="1067">
                  <c:v>40347</c:v>
                </c:pt>
                <c:pt idx="1068">
                  <c:v>40354</c:v>
                </c:pt>
                <c:pt idx="1069">
                  <c:v>40361</c:v>
                </c:pt>
                <c:pt idx="1070">
                  <c:v>40368</c:v>
                </c:pt>
                <c:pt idx="1071">
                  <c:v>40375</c:v>
                </c:pt>
                <c:pt idx="1072">
                  <c:v>40382</c:v>
                </c:pt>
                <c:pt idx="1073">
                  <c:v>40389</c:v>
                </c:pt>
                <c:pt idx="1074">
                  <c:v>40396</c:v>
                </c:pt>
                <c:pt idx="1075">
                  <c:v>40403</c:v>
                </c:pt>
                <c:pt idx="1076">
                  <c:v>40410</c:v>
                </c:pt>
                <c:pt idx="1077">
                  <c:v>40417</c:v>
                </c:pt>
                <c:pt idx="1078">
                  <c:v>40424</c:v>
                </c:pt>
                <c:pt idx="1079">
                  <c:v>40431</c:v>
                </c:pt>
                <c:pt idx="1080">
                  <c:v>40438</c:v>
                </c:pt>
                <c:pt idx="1081">
                  <c:v>40445</c:v>
                </c:pt>
                <c:pt idx="1082">
                  <c:v>40452</c:v>
                </c:pt>
                <c:pt idx="1083">
                  <c:v>40459</c:v>
                </c:pt>
                <c:pt idx="1084">
                  <c:v>40466</c:v>
                </c:pt>
                <c:pt idx="1085">
                  <c:v>40473</c:v>
                </c:pt>
                <c:pt idx="1086">
                  <c:v>40480</c:v>
                </c:pt>
                <c:pt idx="1087">
                  <c:v>40487</c:v>
                </c:pt>
                <c:pt idx="1088">
                  <c:v>40494</c:v>
                </c:pt>
                <c:pt idx="1089">
                  <c:v>40501</c:v>
                </c:pt>
                <c:pt idx="1090">
                  <c:v>40508</c:v>
                </c:pt>
                <c:pt idx="1091">
                  <c:v>40515</c:v>
                </c:pt>
                <c:pt idx="1092">
                  <c:v>40522</c:v>
                </c:pt>
                <c:pt idx="1093">
                  <c:v>40529</c:v>
                </c:pt>
                <c:pt idx="1094">
                  <c:v>40536</c:v>
                </c:pt>
                <c:pt idx="1095">
                  <c:v>40543</c:v>
                </c:pt>
                <c:pt idx="1096">
                  <c:v>40550</c:v>
                </c:pt>
                <c:pt idx="1097">
                  <c:v>40557</c:v>
                </c:pt>
                <c:pt idx="1098">
                  <c:v>40564</c:v>
                </c:pt>
                <c:pt idx="1099">
                  <c:v>40571</c:v>
                </c:pt>
                <c:pt idx="1100">
                  <c:v>40578</c:v>
                </c:pt>
                <c:pt idx="1101">
                  <c:v>40585</c:v>
                </c:pt>
                <c:pt idx="1102">
                  <c:v>40592</c:v>
                </c:pt>
                <c:pt idx="1103">
                  <c:v>40599</c:v>
                </c:pt>
                <c:pt idx="1104">
                  <c:v>40606</c:v>
                </c:pt>
                <c:pt idx="1105">
                  <c:v>40613</c:v>
                </c:pt>
                <c:pt idx="1106">
                  <c:v>40620</c:v>
                </c:pt>
                <c:pt idx="1107">
                  <c:v>40627</c:v>
                </c:pt>
                <c:pt idx="1108">
                  <c:v>40634</c:v>
                </c:pt>
                <c:pt idx="1109">
                  <c:v>40641</c:v>
                </c:pt>
                <c:pt idx="1110">
                  <c:v>40648</c:v>
                </c:pt>
                <c:pt idx="1111">
                  <c:v>40655</c:v>
                </c:pt>
                <c:pt idx="1112">
                  <c:v>40662</c:v>
                </c:pt>
                <c:pt idx="1113">
                  <c:v>40669</c:v>
                </c:pt>
                <c:pt idx="1114">
                  <c:v>40676</c:v>
                </c:pt>
                <c:pt idx="1115">
                  <c:v>40683</c:v>
                </c:pt>
                <c:pt idx="1116">
                  <c:v>40690</c:v>
                </c:pt>
                <c:pt idx="1117">
                  <c:v>40697</c:v>
                </c:pt>
                <c:pt idx="1118">
                  <c:v>40704</c:v>
                </c:pt>
                <c:pt idx="1119">
                  <c:v>40711</c:v>
                </c:pt>
                <c:pt idx="1120">
                  <c:v>40718</c:v>
                </c:pt>
                <c:pt idx="1121">
                  <c:v>40725</c:v>
                </c:pt>
                <c:pt idx="1122">
                  <c:v>40732</c:v>
                </c:pt>
                <c:pt idx="1123">
                  <c:v>40739</c:v>
                </c:pt>
                <c:pt idx="1124">
                  <c:v>40746</c:v>
                </c:pt>
                <c:pt idx="1125">
                  <c:v>40753</c:v>
                </c:pt>
                <c:pt idx="1126">
                  <c:v>40760</c:v>
                </c:pt>
                <c:pt idx="1127">
                  <c:v>40767</c:v>
                </c:pt>
                <c:pt idx="1128">
                  <c:v>40774</c:v>
                </c:pt>
                <c:pt idx="1129">
                  <c:v>40781</c:v>
                </c:pt>
                <c:pt idx="1130">
                  <c:v>40788</c:v>
                </c:pt>
                <c:pt idx="1131">
                  <c:v>40795</c:v>
                </c:pt>
                <c:pt idx="1132">
                  <c:v>40802</c:v>
                </c:pt>
                <c:pt idx="1133">
                  <c:v>40809</c:v>
                </c:pt>
                <c:pt idx="1134">
                  <c:v>40816</c:v>
                </c:pt>
                <c:pt idx="1135">
                  <c:v>40823</c:v>
                </c:pt>
                <c:pt idx="1136">
                  <c:v>40830</c:v>
                </c:pt>
                <c:pt idx="1137">
                  <c:v>40837</c:v>
                </c:pt>
                <c:pt idx="1138">
                  <c:v>40844</c:v>
                </c:pt>
                <c:pt idx="1139">
                  <c:v>40851</c:v>
                </c:pt>
                <c:pt idx="1140">
                  <c:v>40858</c:v>
                </c:pt>
                <c:pt idx="1141">
                  <c:v>40865</c:v>
                </c:pt>
                <c:pt idx="1142">
                  <c:v>40872</c:v>
                </c:pt>
                <c:pt idx="1143">
                  <c:v>40879</c:v>
                </c:pt>
                <c:pt idx="1144">
                  <c:v>40886</c:v>
                </c:pt>
                <c:pt idx="1145">
                  <c:v>40893</c:v>
                </c:pt>
                <c:pt idx="1146">
                  <c:v>40900</c:v>
                </c:pt>
                <c:pt idx="1147">
                  <c:v>40907</c:v>
                </c:pt>
                <c:pt idx="1148">
                  <c:v>40914</c:v>
                </c:pt>
                <c:pt idx="1149">
                  <c:v>40921</c:v>
                </c:pt>
                <c:pt idx="1150">
                  <c:v>40928</c:v>
                </c:pt>
                <c:pt idx="1151">
                  <c:v>40935</c:v>
                </c:pt>
                <c:pt idx="1152">
                  <c:v>40942</c:v>
                </c:pt>
                <c:pt idx="1153">
                  <c:v>40949</c:v>
                </c:pt>
                <c:pt idx="1154">
                  <c:v>40956</c:v>
                </c:pt>
                <c:pt idx="1155">
                  <c:v>40963</c:v>
                </c:pt>
                <c:pt idx="1156">
                  <c:v>40970</c:v>
                </c:pt>
                <c:pt idx="1157">
                  <c:v>40977</c:v>
                </c:pt>
                <c:pt idx="1158">
                  <c:v>40984</c:v>
                </c:pt>
                <c:pt idx="1159">
                  <c:v>40991</c:v>
                </c:pt>
                <c:pt idx="1160">
                  <c:v>40998</c:v>
                </c:pt>
                <c:pt idx="1161">
                  <c:v>41005</c:v>
                </c:pt>
                <c:pt idx="1162">
                  <c:v>41012</c:v>
                </c:pt>
                <c:pt idx="1163">
                  <c:v>41019</c:v>
                </c:pt>
                <c:pt idx="1164">
                  <c:v>41026</c:v>
                </c:pt>
                <c:pt idx="1165">
                  <c:v>41033</c:v>
                </c:pt>
                <c:pt idx="1166">
                  <c:v>41040</c:v>
                </c:pt>
                <c:pt idx="1167">
                  <c:v>41047</c:v>
                </c:pt>
                <c:pt idx="1168">
                  <c:v>41054</c:v>
                </c:pt>
                <c:pt idx="1169">
                  <c:v>41061</c:v>
                </c:pt>
                <c:pt idx="1170">
                  <c:v>41068</c:v>
                </c:pt>
                <c:pt idx="1171">
                  <c:v>41075</c:v>
                </c:pt>
                <c:pt idx="1172">
                  <c:v>41082</c:v>
                </c:pt>
                <c:pt idx="1173">
                  <c:v>41089</c:v>
                </c:pt>
                <c:pt idx="1174">
                  <c:v>41096</c:v>
                </c:pt>
                <c:pt idx="1175">
                  <c:v>41103</c:v>
                </c:pt>
                <c:pt idx="1176">
                  <c:v>41110</c:v>
                </c:pt>
                <c:pt idx="1177">
                  <c:v>41117</c:v>
                </c:pt>
                <c:pt idx="1178">
                  <c:v>41124</c:v>
                </c:pt>
                <c:pt idx="1179">
                  <c:v>41131</c:v>
                </c:pt>
                <c:pt idx="1180">
                  <c:v>41138</c:v>
                </c:pt>
                <c:pt idx="1181">
                  <c:v>41145</c:v>
                </c:pt>
                <c:pt idx="1182">
                  <c:v>41152</c:v>
                </c:pt>
                <c:pt idx="1183">
                  <c:v>41159</c:v>
                </c:pt>
                <c:pt idx="1184">
                  <c:v>41166</c:v>
                </c:pt>
                <c:pt idx="1185">
                  <c:v>41173</c:v>
                </c:pt>
                <c:pt idx="1186">
                  <c:v>41180</c:v>
                </c:pt>
                <c:pt idx="1187">
                  <c:v>41187</c:v>
                </c:pt>
                <c:pt idx="1188">
                  <c:v>41194</c:v>
                </c:pt>
                <c:pt idx="1189">
                  <c:v>41201</c:v>
                </c:pt>
                <c:pt idx="1190">
                  <c:v>41208</c:v>
                </c:pt>
                <c:pt idx="1191">
                  <c:v>41215</c:v>
                </c:pt>
                <c:pt idx="1192">
                  <c:v>41222</c:v>
                </c:pt>
                <c:pt idx="1193">
                  <c:v>41229</c:v>
                </c:pt>
                <c:pt idx="1194">
                  <c:v>41236</c:v>
                </c:pt>
                <c:pt idx="1195">
                  <c:v>41243</c:v>
                </c:pt>
                <c:pt idx="1196">
                  <c:v>41250</c:v>
                </c:pt>
                <c:pt idx="1197">
                  <c:v>41257</c:v>
                </c:pt>
                <c:pt idx="1198">
                  <c:v>41264</c:v>
                </c:pt>
                <c:pt idx="1199">
                  <c:v>41271</c:v>
                </c:pt>
                <c:pt idx="1200">
                  <c:v>41278</c:v>
                </c:pt>
                <c:pt idx="1201">
                  <c:v>41285</c:v>
                </c:pt>
                <c:pt idx="1202">
                  <c:v>41292</c:v>
                </c:pt>
                <c:pt idx="1203">
                  <c:v>41299</c:v>
                </c:pt>
                <c:pt idx="1204">
                  <c:v>41306</c:v>
                </c:pt>
                <c:pt idx="1205">
                  <c:v>41313</c:v>
                </c:pt>
                <c:pt idx="1206">
                  <c:v>41320</c:v>
                </c:pt>
                <c:pt idx="1207">
                  <c:v>41327</c:v>
                </c:pt>
                <c:pt idx="1208">
                  <c:v>41334</c:v>
                </c:pt>
                <c:pt idx="1209">
                  <c:v>41337</c:v>
                </c:pt>
              </c:numCache>
            </c:numRef>
          </c:cat>
          <c:val>
            <c:numRef>
              <c:f>Sheet1!$B$2:$B$1211</c:f>
              <c:numCache>
                <c:formatCode>General</c:formatCode>
                <c:ptCount val="1210"/>
                <c:pt idx="0">
                  <c:v>1.5385959547420383</c:v>
                </c:pt>
                <c:pt idx="1">
                  <c:v>1.4608706863208558</c:v>
                </c:pt>
                <c:pt idx="2">
                  <c:v>1.5020594357588921</c:v>
                </c:pt>
                <c:pt idx="3">
                  <c:v>1.4718106252258758</c:v>
                </c:pt>
                <c:pt idx="4">
                  <c:v>1.4691884212395667</c:v>
                </c:pt>
                <c:pt idx="5">
                  <c:v>1.4260921603830041</c:v>
                </c:pt>
                <c:pt idx="6">
                  <c:v>1.4056611744824636</c:v>
                </c:pt>
                <c:pt idx="7">
                  <c:v>1.4174209628755079</c:v>
                </c:pt>
                <c:pt idx="8">
                  <c:v>1.4442387982610938</c:v>
                </c:pt>
                <c:pt idx="9">
                  <c:v>1.4814343956862881</c:v>
                </c:pt>
                <c:pt idx="10">
                  <c:v>1.5189249222567749</c:v>
                </c:pt>
                <c:pt idx="11">
                  <c:v>1.6770439626019529</c:v>
                </c:pt>
                <c:pt idx="12">
                  <c:v>1.7181703310588829</c:v>
                </c:pt>
                <c:pt idx="13">
                  <c:v>1.7182700080840738</c:v>
                </c:pt>
                <c:pt idx="14">
                  <c:v>1.7001086205194036</c:v>
                </c:pt>
                <c:pt idx="15">
                  <c:v>1.6090651558073654</c:v>
                </c:pt>
                <c:pt idx="16">
                  <c:v>1.5599848319666303</c:v>
                </c:pt>
                <c:pt idx="17">
                  <c:v>1.5582519801068364</c:v>
                </c:pt>
                <c:pt idx="18">
                  <c:v>1.602622473137862</c:v>
                </c:pt>
                <c:pt idx="19">
                  <c:v>1.5816608687895817</c:v>
                </c:pt>
                <c:pt idx="20">
                  <c:v>1.5471006588420078</c:v>
                </c:pt>
                <c:pt idx="21">
                  <c:v>1.5839839490556986</c:v>
                </c:pt>
                <c:pt idx="22">
                  <c:v>1.5579153094462541</c:v>
                </c:pt>
                <c:pt idx="23">
                  <c:v>1.6212195666741123</c:v>
                </c:pt>
                <c:pt idx="24">
                  <c:v>1.5612316612492314</c:v>
                </c:pt>
                <c:pt idx="25">
                  <c:v>1.5225822914008675</c:v>
                </c:pt>
                <c:pt idx="26">
                  <c:v>1.5045124459555901</c:v>
                </c:pt>
                <c:pt idx="27">
                  <c:v>1.510444937906078</c:v>
                </c:pt>
                <c:pt idx="28">
                  <c:v>1.4372416534181196</c:v>
                </c:pt>
                <c:pt idx="29">
                  <c:v>1.3993190276348086</c:v>
                </c:pt>
                <c:pt idx="30">
                  <c:v>1.3623291459271538</c:v>
                </c:pt>
                <c:pt idx="31">
                  <c:v>1.4421043582910678</c:v>
                </c:pt>
                <c:pt idx="32">
                  <c:v>1.4073581179702928</c:v>
                </c:pt>
                <c:pt idx="33">
                  <c:v>1.538396957874459</c:v>
                </c:pt>
                <c:pt idx="34">
                  <c:v>1.4533657745336577</c:v>
                </c:pt>
                <c:pt idx="35">
                  <c:v>1.4897733554449906</c:v>
                </c:pt>
                <c:pt idx="36">
                  <c:v>1.4896327989092077</c:v>
                </c:pt>
                <c:pt idx="37">
                  <c:v>1.5170061397524608</c:v>
                </c:pt>
                <c:pt idx="38">
                  <c:v>1.5850121704904461</c:v>
                </c:pt>
                <c:pt idx="39">
                  <c:v>1.5920474292139484</c:v>
                </c:pt>
                <c:pt idx="40">
                  <c:v>1.5806859491070049</c:v>
                </c:pt>
                <c:pt idx="41">
                  <c:v>1.6506259574243298</c:v>
                </c:pt>
                <c:pt idx="42">
                  <c:v>1.5602949459777766</c:v>
                </c:pt>
                <c:pt idx="43">
                  <c:v>1.6666666666666667</c:v>
                </c:pt>
                <c:pt idx="44">
                  <c:v>1.7079862812346835</c:v>
                </c:pt>
                <c:pt idx="45">
                  <c:v>1.6964639169742683</c:v>
                </c:pt>
                <c:pt idx="46">
                  <c:v>1.678474404730198</c:v>
                </c:pt>
                <c:pt idx="47">
                  <c:v>1.8005140813589631</c:v>
                </c:pt>
                <c:pt idx="48">
                  <c:v>1.7036594240565561</c:v>
                </c:pt>
                <c:pt idx="49">
                  <c:v>1.6985603658853501</c:v>
                </c:pt>
                <c:pt idx="50">
                  <c:v>1.7909198877132368</c:v>
                </c:pt>
                <c:pt idx="51">
                  <c:v>1.7783067351906954</c:v>
                </c:pt>
                <c:pt idx="52">
                  <c:v>1.7197042751526774</c:v>
                </c:pt>
                <c:pt idx="53">
                  <c:v>1.7583110218652427</c:v>
                </c:pt>
                <c:pt idx="54">
                  <c:v>1.7583889065311769</c:v>
                </c:pt>
                <c:pt idx="55">
                  <c:v>1.7725210970464094</c:v>
                </c:pt>
                <c:pt idx="56">
                  <c:v>1.703326713008932</c:v>
                </c:pt>
                <c:pt idx="57">
                  <c:v>1.6814055773909791</c:v>
                </c:pt>
                <c:pt idx="58">
                  <c:v>1.6620580950236441</c:v>
                </c:pt>
                <c:pt idx="59">
                  <c:v>1.6083131735210079</c:v>
                </c:pt>
                <c:pt idx="60">
                  <c:v>1.6154449919330223</c:v>
                </c:pt>
                <c:pt idx="61">
                  <c:v>1.5928207306711979</c:v>
                </c:pt>
                <c:pt idx="62">
                  <c:v>1.5925231254529177</c:v>
                </c:pt>
                <c:pt idx="63">
                  <c:v>1.5466329966329968</c:v>
                </c:pt>
                <c:pt idx="64">
                  <c:v>1.5750325315871221</c:v>
                </c:pt>
                <c:pt idx="65">
                  <c:v>1.5217708586718559</c:v>
                </c:pt>
                <c:pt idx="66">
                  <c:v>1.5533504838907293</c:v>
                </c:pt>
                <c:pt idx="67">
                  <c:v>1.5488188341530307</c:v>
                </c:pt>
                <c:pt idx="68">
                  <c:v>1.5646466314398939</c:v>
                </c:pt>
                <c:pt idx="69">
                  <c:v>1.5897799858055359</c:v>
                </c:pt>
                <c:pt idx="70">
                  <c:v>1.5529013060009891</c:v>
                </c:pt>
                <c:pt idx="71">
                  <c:v>1.5312088815789473</c:v>
                </c:pt>
                <c:pt idx="72">
                  <c:v>1.4969663322361868</c:v>
                </c:pt>
                <c:pt idx="73">
                  <c:v>1.5170253336965402</c:v>
                </c:pt>
                <c:pt idx="74">
                  <c:v>1.477934016281693</c:v>
                </c:pt>
                <c:pt idx="75">
                  <c:v>1.5031258601030157</c:v>
                </c:pt>
                <c:pt idx="76">
                  <c:v>1.5021075234611145</c:v>
                </c:pt>
                <c:pt idx="77">
                  <c:v>1.5010312613742058</c:v>
                </c:pt>
                <c:pt idx="78">
                  <c:v>1.5114954139561194</c:v>
                </c:pt>
                <c:pt idx="79">
                  <c:v>1.5218522372528616</c:v>
                </c:pt>
                <c:pt idx="80">
                  <c:v>1.5072179507296408</c:v>
                </c:pt>
                <c:pt idx="81">
                  <c:v>1.4795696418861155</c:v>
                </c:pt>
                <c:pt idx="82">
                  <c:v>1.4837325158076258</c:v>
                </c:pt>
                <c:pt idx="83">
                  <c:v>1.5178200352871933</c:v>
                </c:pt>
                <c:pt idx="84">
                  <c:v>1.508528951486698</c:v>
                </c:pt>
                <c:pt idx="85">
                  <c:v>1.5215981470758513</c:v>
                </c:pt>
                <c:pt idx="86">
                  <c:v>1.4963105914405723</c:v>
                </c:pt>
                <c:pt idx="87">
                  <c:v>1.4592709270927093</c:v>
                </c:pt>
                <c:pt idx="88">
                  <c:v>1.4202828791469229</c:v>
                </c:pt>
                <c:pt idx="89">
                  <c:v>1.4530471588568021</c:v>
                </c:pt>
                <c:pt idx="90">
                  <c:v>1.4834319981548356</c:v>
                </c:pt>
                <c:pt idx="91">
                  <c:v>1.4747021507040077</c:v>
                </c:pt>
                <c:pt idx="92">
                  <c:v>1.4546945313095858</c:v>
                </c:pt>
                <c:pt idx="93">
                  <c:v>1.4779530820499258</c:v>
                </c:pt>
                <c:pt idx="94">
                  <c:v>1.4562407610961605</c:v>
                </c:pt>
                <c:pt idx="95">
                  <c:v>1.4754543397933788</c:v>
                </c:pt>
                <c:pt idx="96">
                  <c:v>1.4810389022919179</c:v>
                </c:pt>
                <c:pt idx="97">
                  <c:v>1.4284327633838581</c:v>
                </c:pt>
                <c:pt idx="98">
                  <c:v>1.461362135281091</c:v>
                </c:pt>
                <c:pt idx="99">
                  <c:v>1.4444316125803551</c:v>
                </c:pt>
                <c:pt idx="100">
                  <c:v>1.4387809321390617</c:v>
                </c:pt>
                <c:pt idx="101">
                  <c:v>1.4527489136595506</c:v>
                </c:pt>
                <c:pt idx="102">
                  <c:v>1.4223659549446914</c:v>
                </c:pt>
                <c:pt idx="103">
                  <c:v>1.4325086346655387</c:v>
                </c:pt>
                <c:pt idx="104">
                  <c:v>1.4118716541530545</c:v>
                </c:pt>
                <c:pt idx="105">
                  <c:v>1.3738209498593417</c:v>
                </c:pt>
                <c:pt idx="106">
                  <c:v>1.361128261787931</c:v>
                </c:pt>
                <c:pt idx="107">
                  <c:v>1.2829792490118579</c:v>
                </c:pt>
                <c:pt idx="108">
                  <c:v>1.2690218234874118</c:v>
                </c:pt>
                <c:pt idx="109">
                  <c:v>1.2772720211278543</c:v>
                </c:pt>
                <c:pt idx="110">
                  <c:v>1.2748176536036593</c:v>
                </c:pt>
                <c:pt idx="111">
                  <c:v>1.2314368658905217</c:v>
                </c:pt>
                <c:pt idx="112">
                  <c:v>1.2283834866208301</c:v>
                </c:pt>
                <c:pt idx="113">
                  <c:v>1.2017233694844696</c:v>
                </c:pt>
                <c:pt idx="114">
                  <c:v>1.2054534113523618</c:v>
                </c:pt>
                <c:pt idx="115">
                  <c:v>1.199090405527536</c:v>
                </c:pt>
                <c:pt idx="116">
                  <c:v>1.1711267196842166</c:v>
                </c:pt>
                <c:pt idx="117">
                  <c:v>1.1508368680499828</c:v>
                </c:pt>
                <c:pt idx="118">
                  <c:v>1.1533677573959418</c:v>
                </c:pt>
                <c:pt idx="119">
                  <c:v>1.1759801011899713</c:v>
                </c:pt>
                <c:pt idx="120">
                  <c:v>1.1640389322101441</c:v>
                </c:pt>
                <c:pt idx="121">
                  <c:v>1.2036939775910358</c:v>
                </c:pt>
                <c:pt idx="122">
                  <c:v>1.2067815291797201</c:v>
                </c:pt>
                <c:pt idx="123">
                  <c:v>1.1806927129818905</c:v>
                </c:pt>
                <c:pt idx="124">
                  <c:v>1.21345877663472</c:v>
                </c:pt>
                <c:pt idx="125">
                  <c:v>1.220110451794842</c:v>
                </c:pt>
                <c:pt idx="126">
                  <c:v>1.2207132735002362</c:v>
                </c:pt>
                <c:pt idx="127">
                  <c:v>1.2226897025035062</c:v>
                </c:pt>
                <c:pt idx="128">
                  <c:v>1.2585975742836661</c:v>
                </c:pt>
                <c:pt idx="129">
                  <c:v>1.2993558776167504</c:v>
                </c:pt>
                <c:pt idx="130">
                  <c:v>1.3336680161943291</c:v>
                </c:pt>
                <c:pt idx="131">
                  <c:v>1.3255962657458888</c:v>
                </c:pt>
                <c:pt idx="132">
                  <c:v>1.2965839962564343</c:v>
                </c:pt>
                <c:pt idx="133">
                  <c:v>1.3562226103001738</c:v>
                </c:pt>
                <c:pt idx="134">
                  <c:v>1.3756080160840518</c:v>
                </c:pt>
                <c:pt idx="135">
                  <c:v>1.3670572109265393</c:v>
                </c:pt>
                <c:pt idx="136">
                  <c:v>1.4095669687814698</c:v>
                </c:pt>
                <c:pt idx="137">
                  <c:v>1.4408516254515142</c:v>
                </c:pt>
                <c:pt idx="138">
                  <c:v>1.4033354757958119</c:v>
                </c:pt>
                <c:pt idx="139">
                  <c:v>1.4238213907759456</c:v>
                </c:pt>
                <c:pt idx="140">
                  <c:v>1.4428473177441505</c:v>
                </c:pt>
                <c:pt idx="141">
                  <c:v>1.4573240067537299</c:v>
                </c:pt>
                <c:pt idx="142">
                  <c:v>1.4167749435820278</c:v>
                </c:pt>
                <c:pt idx="143">
                  <c:v>1.3935021727322121</c:v>
                </c:pt>
                <c:pt idx="144">
                  <c:v>1.3840442718179631</c:v>
                </c:pt>
                <c:pt idx="145">
                  <c:v>1.4188779378316907</c:v>
                </c:pt>
                <c:pt idx="146">
                  <c:v>1.377761511844557</c:v>
                </c:pt>
                <c:pt idx="147">
                  <c:v>1.3521945547912055</c:v>
                </c:pt>
                <c:pt idx="148">
                  <c:v>1.3546796431467965</c:v>
                </c:pt>
                <c:pt idx="149">
                  <c:v>1.3952635751089972</c:v>
                </c:pt>
                <c:pt idx="150">
                  <c:v>1.4186672873578468</c:v>
                </c:pt>
                <c:pt idx="151">
                  <c:v>1.4042831026377645</c:v>
                </c:pt>
                <c:pt idx="152">
                  <c:v>1.4104397218685731</c:v>
                </c:pt>
                <c:pt idx="153">
                  <c:v>1.4139066371104378</c:v>
                </c:pt>
                <c:pt idx="154">
                  <c:v>1.4355704479651226</c:v>
                </c:pt>
                <c:pt idx="155">
                  <c:v>1.4012554167728779</c:v>
                </c:pt>
                <c:pt idx="156">
                  <c:v>1.3835137967167321</c:v>
                </c:pt>
                <c:pt idx="157">
                  <c:v>1.328904168989655</c:v>
                </c:pt>
                <c:pt idx="158">
                  <c:v>1.3585368885573994</c:v>
                </c:pt>
                <c:pt idx="159">
                  <c:v>1.3404745804389255</c:v>
                </c:pt>
                <c:pt idx="160">
                  <c:v>1.387709921249882</c:v>
                </c:pt>
                <c:pt idx="161">
                  <c:v>1.4008050424363454</c:v>
                </c:pt>
                <c:pt idx="162">
                  <c:v>1.3787136389009489</c:v>
                </c:pt>
                <c:pt idx="163">
                  <c:v>1.3510267579340343</c:v>
                </c:pt>
                <c:pt idx="164">
                  <c:v>1.3802571366310816</c:v>
                </c:pt>
                <c:pt idx="165">
                  <c:v>1.3938759568817409</c:v>
                </c:pt>
                <c:pt idx="166">
                  <c:v>1.3899085403534792</c:v>
                </c:pt>
                <c:pt idx="167">
                  <c:v>1.370870002131612</c:v>
                </c:pt>
                <c:pt idx="168">
                  <c:v>1.3722113263054669</c:v>
                </c:pt>
                <c:pt idx="169">
                  <c:v>1.3344721248034876</c:v>
                </c:pt>
                <c:pt idx="170">
                  <c:v>1.3256127928955026</c:v>
                </c:pt>
                <c:pt idx="171">
                  <c:v>1.3264588565519309</c:v>
                </c:pt>
                <c:pt idx="172">
                  <c:v>1.2809742943400619</c:v>
                </c:pt>
                <c:pt idx="173">
                  <c:v>1.3057368296155671</c:v>
                </c:pt>
                <c:pt idx="174">
                  <c:v>1.328098726879654</c:v>
                </c:pt>
                <c:pt idx="175">
                  <c:v>1.3136879856545127</c:v>
                </c:pt>
                <c:pt idx="176">
                  <c:v>1.3076020647583324</c:v>
                </c:pt>
                <c:pt idx="177">
                  <c:v>1.3100247344682101</c:v>
                </c:pt>
                <c:pt idx="178">
                  <c:v>1.2927186557518311</c:v>
                </c:pt>
                <c:pt idx="179">
                  <c:v>1.2705528094994603</c:v>
                </c:pt>
                <c:pt idx="180">
                  <c:v>1.2441951766685391</c:v>
                </c:pt>
                <c:pt idx="181">
                  <c:v>1.2610937367931698</c:v>
                </c:pt>
                <c:pt idx="182">
                  <c:v>1.2589015953691889</c:v>
                </c:pt>
                <c:pt idx="183">
                  <c:v>1.2478211232701222</c:v>
                </c:pt>
                <c:pt idx="184">
                  <c:v>1.2546089110304257</c:v>
                </c:pt>
                <c:pt idx="185">
                  <c:v>1.2420134451914</c:v>
                </c:pt>
                <c:pt idx="186">
                  <c:v>1.2337362002037258</c:v>
                </c:pt>
                <c:pt idx="187">
                  <c:v>1.2273436004048441</c:v>
                </c:pt>
                <c:pt idx="188">
                  <c:v>1.2166274764182821</c:v>
                </c:pt>
                <c:pt idx="189">
                  <c:v>1.1788603178705259</c:v>
                </c:pt>
                <c:pt idx="190">
                  <c:v>1.1658945343155871</c:v>
                </c:pt>
                <c:pt idx="191">
                  <c:v>1.1389986174205016</c:v>
                </c:pt>
                <c:pt idx="192">
                  <c:v>1.1360661384774371</c:v>
                </c:pt>
                <c:pt idx="193">
                  <c:v>1.1274295402609518</c:v>
                </c:pt>
                <c:pt idx="194">
                  <c:v>1.1310118135534575</c:v>
                </c:pt>
                <c:pt idx="195">
                  <c:v>1.1269942097676549</c:v>
                </c:pt>
                <c:pt idx="196">
                  <c:v>1.0867902254751498</c:v>
                </c:pt>
                <c:pt idx="197">
                  <c:v>1.0631793478260858</c:v>
                </c:pt>
                <c:pt idx="198">
                  <c:v>1.0651844017290535</c:v>
                </c:pt>
                <c:pt idx="199">
                  <c:v>1.0541935193113705</c:v>
                </c:pt>
                <c:pt idx="200">
                  <c:v>1.0428182437031994</c:v>
                </c:pt>
                <c:pt idx="201">
                  <c:v>1.0133696243875878</c:v>
                </c:pt>
                <c:pt idx="202">
                  <c:v>0.98782831518257563</c:v>
                </c:pt>
                <c:pt idx="203">
                  <c:v>0.99332861402492645</c:v>
                </c:pt>
                <c:pt idx="204">
                  <c:v>0.9803669337832116</c:v>
                </c:pt>
                <c:pt idx="205">
                  <c:v>0.9468345646761096</c:v>
                </c:pt>
                <c:pt idx="206">
                  <c:v>0.92878480105149963</c:v>
                </c:pt>
                <c:pt idx="207">
                  <c:v>0.89315675820290685</c:v>
                </c:pt>
                <c:pt idx="208">
                  <c:v>0.86485333926651164</c:v>
                </c:pt>
                <c:pt idx="209">
                  <c:v>0.85881385360504625</c:v>
                </c:pt>
                <c:pt idx="210">
                  <c:v>0.89074574236626913</c:v>
                </c:pt>
                <c:pt idx="211">
                  <c:v>0.87620664833237982</c:v>
                </c:pt>
                <c:pt idx="212">
                  <c:v>0.88630093869767268</c:v>
                </c:pt>
                <c:pt idx="213">
                  <c:v>0.83489124253625413</c:v>
                </c:pt>
                <c:pt idx="214">
                  <c:v>0.8343921916592727</c:v>
                </c:pt>
                <c:pt idx="215">
                  <c:v>0.84906413957119264</c:v>
                </c:pt>
                <c:pt idx="216">
                  <c:v>0.86386046856465004</c:v>
                </c:pt>
                <c:pt idx="217">
                  <c:v>0.89509061843955451</c:v>
                </c:pt>
                <c:pt idx="218">
                  <c:v>0.90189102440156388</c:v>
                </c:pt>
                <c:pt idx="219">
                  <c:v>0.93834784167646068</c:v>
                </c:pt>
                <c:pt idx="220">
                  <c:v>0.92278410001602817</c:v>
                </c:pt>
                <c:pt idx="221">
                  <c:v>0.90993896589030032</c:v>
                </c:pt>
                <c:pt idx="222">
                  <c:v>0.93351985634944001</c:v>
                </c:pt>
                <c:pt idx="223">
                  <c:v>0.93233868271481113</c:v>
                </c:pt>
                <c:pt idx="224">
                  <c:v>0.95244478488446316</c:v>
                </c:pt>
                <c:pt idx="225">
                  <c:v>0.94261643950163054</c:v>
                </c:pt>
                <c:pt idx="226">
                  <c:v>0.97390283154277923</c:v>
                </c:pt>
                <c:pt idx="227">
                  <c:v>0.95899639410100834</c:v>
                </c:pt>
                <c:pt idx="228">
                  <c:v>0.93765072036605723</c:v>
                </c:pt>
                <c:pt idx="229">
                  <c:v>0.92802353896103851</c:v>
                </c:pt>
                <c:pt idx="230">
                  <c:v>0.93072130749625792</c:v>
                </c:pt>
                <c:pt idx="231">
                  <c:v>0.9222648945368267</c:v>
                </c:pt>
                <c:pt idx="232">
                  <c:v>0.9225274172451976</c:v>
                </c:pt>
                <c:pt idx="233">
                  <c:v>0.9291784702549577</c:v>
                </c:pt>
                <c:pt idx="234">
                  <c:v>0.93131013754670111</c:v>
                </c:pt>
                <c:pt idx="235">
                  <c:v>0.91649507655297713</c:v>
                </c:pt>
                <c:pt idx="236">
                  <c:v>0.9140786957834357</c:v>
                </c:pt>
                <c:pt idx="237">
                  <c:v>0.91852827893776556</c:v>
                </c:pt>
                <c:pt idx="238">
                  <c:v>0.90079216873390455</c:v>
                </c:pt>
                <c:pt idx="239">
                  <c:v>0.85378336477576156</c:v>
                </c:pt>
                <c:pt idx="240">
                  <c:v>0.85345305398514582</c:v>
                </c:pt>
                <c:pt idx="241">
                  <c:v>0.81949771124582471</c:v>
                </c:pt>
                <c:pt idx="242">
                  <c:v>0.83726519288200896</c:v>
                </c:pt>
                <c:pt idx="243">
                  <c:v>0.81834451124161667</c:v>
                </c:pt>
                <c:pt idx="244">
                  <c:v>0.80574821443938027</c:v>
                </c:pt>
                <c:pt idx="245">
                  <c:v>0.8025582940164534</c:v>
                </c:pt>
                <c:pt idx="246">
                  <c:v>0.78713312099729227</c:v>
                </c:pt>
                <c:pt idx="247">
                  <c:v>0.80148625474198243</c:v>
                </c:pt>
                <c:pt idx="248">
                  <c:v>0.80244736749303525</c:v>
                </c:pt>
                <c:pt idx="249">
                  <c:v>0.81206938337430334</c:v>
                </c:pt>
                <c:pt idx="250">
                  <c:v>0.81975278164729937</c:v>
                </c:pt>
                <c:pt idx="251">
                  <c:v>0.83634020618556881</c:v>
                </c:pt>
                <c:pt idx="252">
                  <c:v>0.82433709588259418</c:v>
                </c:pt>
                <c:pt idx="253">
                  <c:v>0.83709014538410065</c:v>
                </c:pt>
                <c:pt idx="254">
                  <c:v>0.84591131560134192</c:v>
                </c:pt>
                <c:pt idx="255">
                  <c:v>0.86039035154466603</c:v>
                </c:pt>
                <c:pt idx="256">
                  <c:v>0.8645648566687667</c:v>
                </c:pt>
                <c:pt idx="257">
                  <c:v>0.86891269270397964</c:v>
                </c:pt>
                <c:pt idx="258">
                  <c:v>0.88445078459343796</c:v>
                </c:pt>
                <c:pt idx="259">
                  <c:v>0.93271805273833663</c:v>
                </c:pt>
                <c:pt idx="260">
                  <c:v>0.93237646676681951</c:v>
                </c:pt>
                <c:pt idx="261">
                  <c:v>0.97649278249994709</c:v>
                </c:pt>
                <c:pt idx="262">
                  <c:v>1.0163144234334447</c:v>
                </c:pt>
                <c:pt idx="263">
                  <c:v>1.0424582258607187</c:v>
                </c:pt>
                <c:pt idx="264">
                  <c:v>1.0795198971863926</c:v>
                </c:pt>
                <c:pt idx="265">
                  <c:v>1.0574641539447232</c:v>
                </c:pt>
                <c:pt idx="266">
                  <c:v>1.0808881305704601</c:v>
                </c:pt>
                <c:pt idx="267">
                  <c:v>1.1177152663435461</c:v>
                </c:pt>
                <c:pt idx="268">
                  <c:v>1.1344008552570419</c:v>
                </c:pt>
                <c:pt idx="269">
                  <c:v>1.1543876337693251</c:v>
                </c:pt>
                <c:pt idx="270">
                  <c:v>1.1974611094804815</c:v>
                </c:pt>
                <c:pt idx="271">
                  <c:v>1.1812157330154947</c:v>
                </c:pt>
                <c:pt idx="272">
                  <c:v>1.1762896522576254</c:v>
                </c:pt>
                <c:pt idx="273">
                  <c:v>1.1649837133550487</c:v>
                </c:pt>
                <c:pt idx="274">
                  <c:v>1.1512161854967071</c:v>
                </c:pt>
                <c:pt idx="275">
                  <c:v>1.1723685422230421</c:v>
                </c:pt>
                <c:pt idx="276">
                  <c:v>1.1435993163008278</c:v>
                </c:pt>
                <c:pt idx="277">
                  <c:v>1.1481630194740011</c:v>
                </c:pt>
                <c:pt idx="278">
                  <c:v>1.1197175518288127</c:v>
                </c:pt>
                <c:pt idx="279">
                  <c:v>1.1086149432561281</c:v>
                </c:pt>
                <c:pt idx="280">
                  <c:v>1.1035325624893726</c:v>
                </c:pt>
                <c:pt idx="281">
                  <c:v>1.1047468354430381</c:v>
                </c:pt>
                <c:pt idx="282">
                  <c:v>1.1020716488337921</c:v>
                </c:pt>
                <c:pt idx="283">
                  <c:v>1.1136799915620716</c:v>
                </c:pt>
                <c:pt idx="284">
                  <c:v>1.1359341792395259</c:v>
                </c:pt>
                <c:pt idx="285">
                  <c:v>1.1606562222879102</c:v>
                </c:pt>
                <c:pt idx="286">
                  <c:v>1.1556493699350843</c:v>
                </c:pt>
                <c:pt idx="287">
                  <c:v>1.1392153650845653</c:v>
                </c:pt>
                <c:pt idx="288">
                  <c:v>1.1303601712024549</c:v>
                </c:pt>
                <c:pt idx="289">
                  <c:v>1.1424031695590302</c:v>
                </c:pt>
                <c:pt idx="290">
                  <c:v>1.1678318776839616</c:v>
                </c:pt>
                <c:pt idx="291">
                  <c:v>1.1445010954808854</c:v>
                </c:pt>
                <c:pt idx="292">
                  <c:v>1.1502724880333233</c:v>
                </c:pt>
                <c:pt idx="293">
                  <c:v>1.1756259591733766</c:v>
                </c:pt>
                <c:pt idx="294">
                  <c:v>1.1816206409147478</c:v>
                </c:pt>
                <c:pt idx="295">
                  <c:v>1.197570196678136</c:v>
                </c:pt>
                <c:pt idx="296">
                  <c:v>1.2182607215793055</c:v>
                </c:pt>
                <c:pt idx="297">
                  <c:v>1.2298399848206938</c:v>
                </c:pt>
                <c:pt idx="298">
                  <c:v>1.2318524479078434</c:v>
                </c:pt>
                <c:pt idx="299">
                  <c:v>1.2529962908170864</c:v>
                </c:pt>
                <c:pt idx="300">
                  <c:v>1.2519935518538419</c:v>
                </c:pt>
                <c:pt idx="301">
                  <c:v>1.2699343849128721</c:v>
                </c:pt>
                <c:pt idx="302">
                  <c:v>1.2723846653671216</c:v>
                </c:pt>
                <c:pt idx="303">
                  <c:v>1.2928477441513004</c:v>
                </c:pt>
                <c:pt idx="304">
                  <c:v>1.3365848138508545</c:v>
                </c:pt>
                <c:pt idx="305">
                  <c:v>1.3688683602771359</c:v>
                </c:pt>
                <c:pt idx="306">
                  <c:v>1.394376670152202</c:v>
                </c:pt>
                <c:pt idx="307">
                  <c:v>1.3804155258495772</c:v>
                </c:pt>
                <c:pt idx="308">
                  <c:v>1.3644292586431652</c:v>
                </c:pt>
                <c:pt idx="309">
                  <c:v>1.3691352549889135</c:v>
                </c:pt>
                <c:pt idx="310">
                  <c:v>1.369035984007108</c:v>
                </c:pt>
                <c:pt idx="311">
                  <c:v>1.3277788626353362</c:v>
                </c:pt>
                <c:pt idx="312">
                  <c:v>1.3437397735453878</c:v>
                </c:pt>
                <c:pt idx="313">
                  <c:v>1.2870111440377321</c:v>
                </c:pt>
                <c:pt idx="314">
                  <c:v>1.2453130819848528</c:v>
                </c:pt>
                <c:pt idx="315">
                  <c:v>1.2586763768026499</c:v>
                </c:pt>
                <c:pt idx="316">
                  <c:v>1.2750656383327859</c:v>
                </c:pt>
                <c:pt idx="317">
                  <c:v>1.2646988622802133</c:v>
                </c:pt>
                <c:pt idx="318">
                  <c:v>1.3224734042553201</c:v>
                </c:pt>
                <c:pt idx="319">
                  <c:v>1.3114614746301279</c:v>
                </c:pt>
                <c:pt idx="320">
                  <c:v>1.3397024148304739</c:v>
                </c:pt>
                <c:pt idx="321">
                  <c:v>1.3232775438956781</c:v>
                </c:pt>
                <c:pt idx="322">
                  <c:v>1.3259240654694573</c:v>
                </c:pt>
                <c:pt idx="323">
                  <c:v>1.34243737050292</c:v>
                </c:pt>
                <c:pt idx="324">
                  <c:v>1.3382286395985041</c:v>
                </c:pt>
                <c:pt idx="325">
                  <c:v>1.331476897689766</c:v>
                </c:pt>
                <c:pt idx="326">
                  <c:v>1.346154635578088</c:v>
                </c:pt>
                <c:pt idx="327">
                  <c:v>1.3012671162885761</c:v>
                </c:pt>
                <c:pt idx="328">
                  <c:v>1.2844370992792005</c:v>
                </c:pt>
                <c:pt idx="329">
                  <c:v>1.3047020065888024</c:v>
                </c:pt>
                <c:pt idx="330">
                  <c:v>1.2872763020624305</c:v>
                </c:pt>
                <c:pt idx="331">
                  <c:v>1.3031374900079908</c:v>
                </c:pt>
                <c:pt idx="332">
                  <c:v>1.3313496407459715</c:v>
                </c:pt>
                <c:pt idx="333">
                  <c:v>1.3596304905418402</c:v>
                </c:pt>
                <c:pt idx="334">
                  <c:v>1.3409487164071419</c:v>
                </c:pt>
                <c:pt idx="335">
                  <c:v>1.3514853472500998</c:v>
                </c:pt>
                <c:pt idx="336">
                  <c:v>1.3404666519034478</c:v>
                </c:pt>
                <c:pt idx="337">
                  <c:v>1.3329069139898859</c:v>
                </c:pt>
                <c:pt idx="338">
                  <c:v>1.3384759699824396</c:v>
                </c:pt>
                <c:pt idx="339">
                  <c:v>1.3109732995672896</c:v>
                </c:pt>
                <c:pt idx="340">
                  <c:v>1.3097207020957478</c:v>
                </c:pt>
                <c:pt idx="341">
                  <c:v>1.3023611450942012</c:v>
                </c:pt>
                <c:pt idx="342">
                  <c:v>1.3524319955762563</c:v>
                </c:pt>
                <c:pt idx="343">
                  <c:v>1.3820878708223847</c:v>
                </c:pt>
                <c:pt idx="344">
                  <c:v>1.3879339258762402</c:v>
                </c:pt>
                <c:pt idx="345">
                  <c:v>1.4089253187613815</c:v>
                </c:pt>
                <c:pt idx="346">
                  <c:v>1.4052795685332657</c:v>
                </c:pt>
                <c:pt idx="347">
                  <c:v>1.3664829291807352</c:v>
                </c:pt>
                <c:pt idx="348">
                  <c:v>1.3814841346761648</c:v>
                </c:pt>
                <c:pt idx="349">
                  <c:v>1.4230093676814952</c:v>
                </c:pt>
                <c:pt idx="350">
                  <c:v>1.4258171630175365</c:v>
                </c:pt>
                <c:pt idx="351">
                  <c:v>1.4284316582705325</c:v>
                </c:pt>
                <c:pt idx="352">
                  <c:v>1.4487886486151558</c:v>
                </c:pt>
                <c:pt idx="353">
                  <c:v>1.4606212215968313</c:v>
                </c:pt>
                <c:pt idx="354">
                  <c:v>1.476875129856642</c:v>
                </c:pt>
                <c:pt idx="355">
                  <c:v>1.4810776545166402</c:v>
                </c:pt>
                <c:pt idx="356">
                  <c:v>1.4982436718966221</c:v>
                </c:pt>
                <c:pt idx="357">
                  <c:v>1.5473967265874753</c:v>
                </c:pt>
                <c:pt idx="358">
                  <c:v>1.5455631220534312</c:v>
                </c:pt>
                <c:pt idx="359">
                  <c:v>1.5703229865771813</c:v>
                </c:pt>
                <c:pt idx="360">
                  <c:v>1.5946999220576774</c:v>
                </c:pt>
                <c:pt idx="361">
                  <c:v>1.571376973250898</c:v>
                </c:pt>
                <c:pt idx="362">
                  <c:v>1.5740764744005216</c:v>
                </c:pt>
                <c:pt idx="363">
                  <c:v>1.5879346904156011</c:v>
                </c:pt>
                <c:pt idx="364">
                  <c:v>1.6005202605532527</c:v>
                </c:pt>
                <c:pt idx="365">
                  <c:v>1.5633137578632779</c:v>
                </c:pt>
                <c:pt idx="366">
                  <c:v>1.5318367923196319</c:v>
                </c:pt>
                <c:pt idx="367">
                  <c:v>1.5328119754329836</c:v>
                </c:pt>
                <c:pt idx="368">
                  <c:v>1.5196733921069716</c:v>
                </c:pt>
                <c:pt idx="369">
                  <c:v>1.5462806341213984</c:v>
                </c:pt>
                <c:pt idx="370">
                  <c:v>1.5226010490589326</c:v>
                </c:pt>
                <c:pt idx="371">
                  <c:v>1.5347292089827058</c:v>
                </c:pt>
                <c:pt idx="372">
                  <c:v>1.5094414217670427</c:v>
                </c:pt>
                <c:pt idx="373">
                  <c:v>1.4925074547993811</c:v>
                </c:pt>
                <c:pt idx="374">
                  <c:v>1.5218838031497555</c:v>
                </c:pt>
                <c:pt idx="375">
                  <c:v>1.5082431687234981</c:v>
                </c:pt>
                <c:pt idx="376">
                  <c:v>1.5070731144768221</c:v>
                </c:pt>
                <c:pt idx="377">
                  <c:v>1.4857735283953462</c:v>
                </c:pt>
                <c:pt idx="378">
                  <c:v>1.4708793448095174</c:v>
                </c:pt>
                <c:pt idx="379">
                  <c:v>1.4324413546683237</c:v>
                </c:pt>
                <c:pt idx="380">
                  <c:v>1.5011557296767926</c:v>
                </c:pt>
                <c:pt idx="381">
                  <c:v>1.486761592105516</c:v>
                </c:pt>
                <c:pt idx="382">
                  <c:v>1.5790117701899538</c:v>
                </c:pt>
                <c:pt idx="383">
                  <c:v>1.5894777413759877</c:v>
                </c:pt>
                <c:pt idx="384">
                  <c:v>1.6177302060790364</c:v>
                </c:pt>
                <c:pt idx="385">
                  <c:v>1.632073835719378</c:v>
                </c:pt>
                <c:pt idx="386">
                  <c:v>1.6096089258268376</c:v>
                </c:pt>
                <c:pt idx="387">
                  <c:v>1.6044467715092481</c:v>
                </c:pt>
                <c:pt idx="388">
                  <c:v>1.6532852119193042</c:v>
                </c:pt>
                <c:pt idx="389">
                  <c:v>1.63921568627451</c:v>
                </c:pt>
                <c:pt idx="390">
                  <c:v>1.6023186940190697</c:v>
                </c:pt>
                <c:pt idx="391">
                  <c:v>1.6083212011717041</c:v>
                </c:pt>
                <c:pt idx="392">
                  <c:v>1.6214380472273782</c:v>
                </c:pt>
                <c:pt idx="393">
                  <c:v>1.6843635560626415</c:v>
                </c:pt>
                <c:pt idx="394">
                  <c:v>1.690325717063685</c:v>
                </c:pt>
                <c:pt idx="395">
                  <c:v>1.7084671164183411</c:v>
                </c:pt>
                <c:pt idx="396">
                  <c:v>1.6977158652796973</c:v>
                </c:pt>
                <c:pt idx="397">
                  <c:v>1.6990003772161446</c:v>
                </c:pt>
                <c:pt idx="398">
                  <c:v>1.7723766024410836</c:v>
                </c:pt>
                <c:pt idx="399">
                  <c:v>1.8385046194096935</c:v>
                </c:pt>
                <c:pt idx="400">
                  <c:v>1.8377378644617686</c:v>
                </c:pt>
                <c:pt idx="401">
                  <c:v>1.8434694121872348</c:v>
                </c:pt>
                <c:pt idx="402">
                  <c:v>1.897149814378668</c:v>
                </c:pt>
                <c:pt idx="403">
                  <c:v>1.8893064161503099</c:v>
                </c:pt>
                <c:pt idx="404">
                  <c:v>1.9256310485882471</c:v>
                </c:pt>
                <c:pt idx="405">
                  <c:v>1.9015200676459598</c:v>
                </c:pt>
                <c:pt idx="406">
                  <c:v>1.9019761890372875</c:v>
                </c:pt>
                <c:pt idx="407">
                  <c:v>2.0193866609478874</c:v>
                </c:pt>
                <c:pt idx="408">
                  <c:v>2.1815102800171808</c:v>
                </c:pt>
                <c:pt idx="409">
                  <c:v>2.1729687939274669</c:v>
                </c:pt>
                <c:pt idx="410">
                  <c:v>2.2754791901563798</c:v>
                </c:pt>
                <c:pt idx="411">
                  <c:v>2.3507774170714444</c:v>
                </c:pt>
                <c:pt idx="412">
                  <c:v>2.3667847499194892</c:v>
                </c:pt>
                <c:pt idx="413">
                  <c:v>2.3671559191530247</c:v>
                </c:pt>
                <c:pt idx="414">
                  <c:v>2.4522609187715387</c:v>
                </c:pt>
                <c:pt idx="415">
                  <c:v>2.3968507126401795</c:v>
                </c:pt>
                <c:pt idx="416">
                  <c:v>2.3368851845382022</c:v>
                </c:pt>
                <c:pt idx="417">
                  <c:v>2.3651667677380241</c:v>
                </c:pt>
                <c:pt idx="418">
                  <c:v>2.5418950021920215</c:v>
                </c:pt>
                <c:pt idx="419">
                  <c:v>2.5890890486576819</c:v>
                </c:pt>
                <c:pt idx="420">
                  <c:v>2.6132245388058082</c:v>
                </c:pt>
                <c:pt idx="421">
                  <c:v>2.5810426540284337</c:v>
                </c:pt>
                <c:pt idx="422">
                  <c:v>2.5039817974971683</c:v>
                </c:pt>
                <c:pt idx="423">
                  <c:v>2.5491416148137027</c:v>
                </c:pt>
                <c:pt idx="424">
                  <c:v>2.5475035101115902</c:v>
                </c:pt>
                <c:pt idx="425">
                  <c:v>2.5030174367292397</c:v>
                </c:pt>
                <c:pt idx="426">
                  <c:v>2.5453646775165812</c:v>
                </c:pt>
                <c:pt idx="427">
                  <c:v>2.5016621406498727</c:v>
                </c:pt>
                <c:pt idx="428">
                  <c:v>2.5419981498612398</c:v>
                </c:pt>
                <c:pt idx="429">
                  <c:v>2.4866410914126171</c:v>
                </c:pt>
                <c:pt idx="430">
                  <c:v>2.6153702797772982</c:v>
                </c:pt>
                <c:pt idx="431">
                  <c:v>2.5549676796024952</c:v>
                </c:pt>
                <c:pt idx="432">
                  <c:v>2.569506110678812</c:v>
                </c:pt>
                <c:pt idx="433">
                  <c:v>2.5547074964834997</c:v>
                </c:pt>
                <c:pt idx="434">
                  <c:v>2.5994202898550731</c:v>
                </c:pt>
                <c:pt idx="435">
                  <c:v>2.6630298952225404</c:v>
                </c:pt>
                <c:pt idx="436">
                  <c:v>2.7603694667131404</c:v>
                </c:pt>
                <c:pt idx="437">
                  <c:v>2.8232527394299947</c:v>
                </c:pt>
                <c:pt idx="438">
                  <c:v>2.9473655768711202</c:v>
                </c:pt>
                <c:pt idx="439">
                  <c:v>3.0216205951767354</c:v>
                </c:pt>
                <c:pt idx="440">
                  <c:v>3.2417028055580142</c:v>
                </c:pt>
                <c:pt idx="441">
                  <c:v>3.2336868701706982</c:v>
                </c:pt>
                <c:pt idx="442">
                  <c:v>3.4538250533373982</c:v>
                </c:pt>
                <c:pt idx="443">
                  <c:v>3.3940847322142287</c:v>
                </c:pt>
                <c:pt idx="444">
                  <c:v>3.4275242861348252</c:v>
                </c:pt>
                <c:pt idx="445">
                  <c:v>3.2855758582502812</c:v>
                </c:pt>
                <c:pt idx="446">
                  <c:v>3.3201396973224742</c:v>
                </c:pt>
                <c:pt idx="447">
                  <c:v>3.2977371038460412</c:v>
                </c:pt>
                <c:pt idx="448">
                  <c:v>3.4820058808488779</c:v>
                </c:pt>
                <c:pt idx="449">
                  <c:v>3.6390562936583977</c:v>
                </c:pt>
                <c:pt idx="450">
                  <c:v>3.9242187783544451</c:v>
                </c:pt>
                <c:pt idx="451">
                  <c:v>4.2021846745489331</c:v>
                </c:pt>
                <c:pt idx="452">
                  <c:v>4.0489336049557227</c:v>
                </c:pt>
                <c:pt idx="453">
                  <c:v>4.2599738253050186</c:v>
                </c:pt>
                <c:pt idx="454">
                  <c:v>4.0532840624627475</c:v>
                </c:pt>
                <c:pt idx="455">
                  <c:v>3.9813650394420939</c:v>
                </c:pt>
                <c:pt idx="456">
                  <c:v>4.0902415143603132</c:v>
                </c:pt>
                <c:pt idx="457">
                  <c:v>3.9380325639076688</c:v>
                </c:pt>
                <c:pt idx="458">
                  <c:v>3.9296953465015072</c:v>
                </c:pt>
                <c:pt idx="459">
                  <c:v>3.8878318021714762</c:v>
                </c:pt>
                <c:pt idx="460">
                  <c:v>3.904299928926795</c:v>
                </c:pt>
                <c:pt idx="461">
                  <c:v>3.7929991356957591</c:v>
                </c:pt>
                <c:pt idx="462">
                  <c:v>3.9072576446496132</c:v>
                </c:pt>
                <c:pt idx="463">
                  <c:v>3.7874743660688188</c:v>
                </c:pt>
                <c:pt idx="464">
                  <c:v>3.848211980376969</c:v>
                </c:pt>
                <c:pt idx="465">
                  <c:v>4.0403090128755403</c:v>
                </c:pt>
                <c:pt idx="466">
                  <c:v>3.9582612236587567</c:v>
                </c:pt>
                <c:pt idx="467">
                  <c:v>4.1296927141268114</c:v>
                </c:pt>
                <c:pt idx="468">
                  <c:v>4.1045320658722675</c:v>
                </c:pt>
                <c:pt idx="469">
                  <c:v>4.1115496538114185</c:v>
                </c:pt>
                <c:pt idx="470">
                  <c:v>4.0470054273653355</c:v>
                </c:pt>
                <c:pt idx="471">
                  <c:v>4.2436426937912008</c:v>
                </c:pt>
                <c:pt idx="472">
                  <c:v>4.2372125194535712</c:v>
                </c:pt>
                <c:pt idx="473">
                  <c:v>4.3538498179714855</c:v>
                </c:pt>
                <c:pt idx="474">
                  <c:v>4.2036358703025378</c:v>
                </c:pt>
                <c:pt idx="475">
                  <c:v>4.0929296290134758</c:v>
                </c:pt>
                <c:pt idx="476">
                  <c:v>4.1833035141612935</c:v>
                </c:pt>
                <c:pt idx="477">
                  <c:v>4.1756474237928458</c:v>
                </c:pt>
                <c:pt idx="478">
                  <c:v>4.1884605280441374</c:v>
                </c:pt>
                <c:pt idx="479">
                  <c:v>4.0367633302151695</c:v>
                </c:pt>
                <c:pt idx="480">
                  <c:v>3.8920708144864147</c:v>
                </c:pt>
                <c:pt idx="481">
                  <c:v>3.887861797242012</c:v>
                </c:pt>
                <c:pt idx="482">
                  <c:v>3.8196634189548169</c:v>
                </c:pt>
                <c:pt idx="483">
                  <c:v>3.8705649328281067</c:v>
                </c:pt>
                <c:pt idx="484">
                  <c:v>3.5961611865423415</c:v>
                </c:pt>
                <c:pt idx="485">
                  <c:v>3.6800922158936804</c:v>
                </c:pt>
                <c:pt idx="486">
                  <c:v>3.5542245647660184</c:v>
                </c:pt>
                <c:pt idx="487">
                  <c:v>3.365865865865858</c:v>
                </c:pt>
                <c:pt idx="488">
                  <c:v>3.3890662208035667</c:v>
                </c:pt>
                <c:pt idx="489">
                  <c:v>3.4588923556942217</c:v>
                </c:pt>
                <c:pt idx="490">
                  <c:v>3.5215321359013196</c:v>
                </c:pt>
                <c:pt idx="491">
                  <c:v>3.4589433647684027</c:v>
                </c:pt>
                <c:pt idx="492">
                  <c:v>3.2801866220396612</c:v>
                </c:pt>
                <c:pt idx="493">
                  <c:v>3.2867632661053521</c:v>
                </c:pt>
                <c:pt idx="494">
                  <c:v>3.2403182893180942</c:v>
                </c:pt>
                <c:pt idx="495">
                  <c:v>3.2777777777777892</c:v>
                </c:pt>
                <c:pt idx="496">
                  <c:v>3.2815284241049505</c:v>
                </c:pt>
                <c:pt idx="497">
                  <c:v>3.3611617824737632</c:v>
                </c:pt>
                <c:pt idx="498">
                  <c:v>3.3338410888899808</c:v>
                </c:pt>
                <c:pt idx="499">
                  <c:v>3.3057670299049597</c:v>
                </c:pt>
                <c:pt idx="500">
                  <c:v>3.3445393281547404</c:v>
                </c:pt>
                <c:pt idx="501">
                  <c:v>3.3679510920575408</c:v>
                </c:pt>
                <c:pt idx="502">
                  <c:v>3.3676240866717055</c:v>
                </c:pt>
                <c:pt idx="503">
                  <c:v>3.2984391819160392</c:v>
                </c:pt>
                <c:pt idx="504">
                  <c:v>3.3605863272835319</c:v>
                </c:pt>
                <c:pt idx="505">
                  <c:v>3.2938395555122408</c:v>
                </c:pt>
                <c:pt idx="506">
                  <c:v>3.3106577088033342</c:v>
                </c:pt>
                <c:pt idx="507">
                  <c:v>3.2155066079295151</c:v>
                </c:pt>
                <c:pt idx="508">
                  <c:v>3.279501994068923</c:v>
                </c:pt>
                <c:pt idx="509">
                  <c:v>3.3146926015977769</c:v>
                </c:pt>
                <c:pt idx="510">
                  <c:v>3.1700381194409153</c:v>
                </c:pt>
                <c:pt idx="511">
                  <c:v>3.3072056506936334</c:v>
                </c:pt>
                <c:pt idx="512">
                  <c:v>3.4154366620724219</c:v>
                </c:pt>
                <c:pt idx="513">
                  <c:v>3.2645510208943902</c:v>
                </c:pt>
                <c:pt idx="514">
                  <c:v>3.2592333193257677</c:v>
                </c:pt>
                <c:pt idx="515">
                  <c:v>3.2720495179364462</c:v>
                </c:pt>
                <c:pt idx="516">
                  <c:v>3.2716397228637413</c:v>
                </c:pt>
                <c:pt idx="517">
                  <c:v>3.2192350021337277</c:v>
                </c:pt>
                <c:pt idx="518">
                  <c:v>3.100133452930506</c:v>
                </c:pt>
                <c:pt idx="519">
                  <c:v>3.109678972361424</c:v>
                </c:pt>
                <c:pt idx="520">
                  <c:v>3.0995536663124352</c:v>
                </c:pt>
                <c:pt idx="521">
                  <c:v>3.0020228025009192</c:v>
                </c:pt>
                <c:pt idx="522">
                  <c:v>2.9292217029059247</c:v>
                </c:pt>
                <c:pt idx="523">
                  <c:v>2.8414754766014387</c:v>
                </c:pt>
                <c:pt idx="524">
                  <c:v>2.8401741906244458</c:v>
                </c:pt>
                <c:pt idx="525">
                  <c:v>2.7254984470493997</c:v>
                </c:pt>
                <c:pt idx="526">
                  <c:v>2.7634596356440237</c:v>
                </c:pt>
                <c:pt idx="527">
                  <c:v>2.6199263386533191</c:v>
                </c:pt>
                <c:pt idx="528">
                  <c:v>2.5956228306980327</c:v>
                </c:pt>
                <c:pt idx="529">
                  <c:v>2.6376008862161742</c:v>
                </c:pt>
                <c:pt idx="530">
                  <c:v>2.7293099107125602</c:v>
                </c:pt>
                <c:pt idx="531">
                  <c:v>2.6899138113877012</c:v>
                </c:pt>
                <c:pt idx="532">
                  <c:v>2.9294673041147377</c:v>
                </c:pt>
                <c:pt idx="533">
                  <c:v>2.9710184392748618</c:v>
                </c:pt>
                <c:pt idx="534">
                  <c:v>3.0007609130957147</c:v>
                </c:pt>
                <c:pt idx="535">
                  <c:v>3.0308814711173295</c:v>
                </c:pt>
                <c:pt idx="536">
                  <c:v>2.9219204342300777</c:v>
                </c:pt>
                <c:pt idx="537">
                  <c:v>3.1839044744318192</c:v>
                </c:pt>
                <c:pt idx="538">
                  <c:v>3.2178970223325138</c:v>
                </c:pt>
                <c:pt idx="539">
                  <c:v>3.2103753501400591</c:v>
                </c:pt>
                <c:pt idx="540">
                  <c:v>3.2899446643976802</c:v>
                </c:pt>
                <c:pt idx="541">
                  <c:v>3.3078243287722802</c:v>
                </c:pt>
                <c:pt idx="542">
                  <c:v>3.3593037712391207</c:v>
                </c:pt>
                <c:pt idx="543">
                  <c:v>3.2923111210162688</c:v>
                </c:pt>
                <c:pt idx="544">
                  <c:v>3.2153734110169494</c:v>
                </c:pt>
                <c:pt idx="545">
                  <c:v>3.2988534228369342</c:v>
                </c:pt>
                <c:pt idx="546">
                  <c:v>3.282880502858184</c:v>
                </c:pt>
                <c:pt idx="547">
                  <c:v>3.264948823846292</c:v>
                </c:pt>
                <c:pt idx="548">
                  <c:v>3.2740757139694487</c:v>
                </c:pt>
                <c:pt idx="549">
                  <c:v>3.3190020881415543</c:v>
                </c:pt>
                <c:pt idx="550">
                  <c:v>3.3455913929887213</c:v>
                </c:pt>
                <c:pt idx="551">
                  <c:v>3.3716192149692392</c:v>
                </c:pt>
                <c:pt idx="552">
                  <c:v>3.4543801652892565</c:v>
                </c:pt>
                <c:pt idx="553">
                  <c:v>3.4569710635099584</c:v>
                </c:pt>
                <c:pt idx="554">
                  <c:v>3.4703268582063629</c:v>
                </c:pt>
                <c:pt idx="555">
                  <c:v>3.5297218772698575</c:v>
                </c:pt>
                <c:pt idx="556">
                  <c:v>3.5890918531105442</c:v>
                </c:pt>
                <c:pt idx="557">
                  <c:v>3.5643587970139996</c:v>
                </c:pt>
                <c:pt idx="558">
                  <c:v>3.6117038314648267</c:v>
                </c:pt>
                <c:pt idx="559">
                  <c:v>3.8364493406069577</c:v>
                </c:pt>
                <c:pt idx="560">
                  <c:v>3.7212392819211026</c:v>
                </c:pt>
                <c:pt idx="561">
                  <c:v>3.6760416394896729</c:v>
                </c:pt>
                <c:pt idx="562">
                  <c:v>3.8689396925502582</c:v>
                </c:pt>
                <c:pt idx="563">
                  <c:v>3.8964882430057663</c:v>
                </c:pt>
                <c:pt idx="564">
                  <c:v>3.8637203831288827</c:v>
                </c:pt>
                <c:pt idx="565">
                  <c:v>3.8616592231695699</c:v>
                </c:pt>
                <c:pt idx="566">
                  <c:v>3.7405662960731694</c:v>
                </c:pt>
                <c:pt idx="567">
                  <c:v>3.8640524353034156</c:v>
                </c:pt>
                <c:pt idx="568">
                  <c:v>3.9591915019179811</c:v>
                </c:pt>
                <c:pt idx="569">
                  <c:v>3.9938963286872551</c:v>
                </c:pt>
                <c:pt idx="570">
                  <c:v>3.9337525844245347</c:v>
                </c:pt>
                <c:pt idx="571">
                  <c:v>3.8488501701278826</c:v>
                </c:pt>
                <c:pt idx="572">
                  <c:v>3.947794806686626</c:v>
                </c:pt>
                <c:pt idx="573">
                  <c:v>3.9554210731298056</c:v>
                </c:pt>
                <c:pt idx="574">
                  <c:v>3.724896717925184</c:v>
                </c:pt>
                <c:pt idx="575">
                  <c:v>3.7321858279308087</c:v>
                </c:pt>
                <c:pt idx="576">
                  <c:v>3.6237853595335792</c:v>
                </c:pt>
                <c:pt idx="577">
                  <c:v>3.6542247633431342</c:v>
                </c:pt>
                <c:pt idx="578">
                  <c:v>3.5820614233005013</c:v>
                </c:pt>
                <c:pt idx="579">
                  <c:v>3.5709707208430657</c:v>
                </c:pt>
                <c:pt idx="580">
                  <c:v>3.5251753744481427</c:v>
                </c:pt>
                <c:pt idx="581">
                  <c:v>3.5791318337211639</c:v>
                </c:pt>
                <c:pt idx="582">
                  <c:v>3.5876282666201602</c:v>
                </c:pt>
                <c:pt idx="583">
                  <c:v>3.5603729469156842</c:v>
                </c:pt>
                <c:pt idx="584">
                  <c:v>3.5244761671363802</c:v>
                </c:pt>
                <c:pt idx="585">
                  <c:v>3.593524386014697</c:v>
                </c:pt>
                <c:pt idx="586">
                  <c:v>3.7054672031679194</c:v>
                </c:pt>
                <c:pt idx="587">
                  <c:v>3.7000131156141385</c:v>
                </c:pt>
                <c:pt idx="588">
                  <c:v>3.7832049355880191</c:v>
                </c:pt>
                <c:pt idx="589">
                  <c:v>3.8951458744633443</c:v>
                </c:pt>
                <c:pt idx="590">
                  <c:v>3.8706638247922576</c:v>
                </c:pt>
                <c:pt idx="591">
                  <c:v>3.8434531937490428</c:v>
                </c:pt>
                <c:pt idx="592">
                  <c:v>3.8097378964430986</c:v>
                </c:pt>
                <c:pt idx="593">
                  <c:v>3.8739430284857574</c:v>
                </c:pt>
                <c:pt idx="594">
                  <c:v>3.8082310168077251</c:v>
                </c:pt>
                <c:pt idx="595">
                  <c:v>3.8267059252064053</c:v>
                </c:pt>
                <c:pt idx="596">
                  <c:v>3.7800621563471202</c:v>
                </c:pt>
                <c:pt idx="597">
                  <c:v>3.7137527141502793</c:v>
                </c:pt>
                <c:pt idx="598">
                  <c:v>3.7980039054024752</c:v>
                </c:pt>
                <c:pt idx="599">
                  <c:v>3.7920654092725017</c:v>
                </c:pt>
                <c:pt idx="600">
                  <c:v>3.8231006357973212</c:v>
                </c:pt>
                <c:pt idx="601">
                  <c:v>4.027564272462218</c:v>
                </c:pt>
                <c:pt idx="602">
                  <c:v>4.0674863112633846</c:v>
                </c:pt>
                <c:pt idx="603">
                  <c:v>4.0200700116686106</c:v>
                </c:pt>
                <c:pt idx="604">
                  <c:v>3.9569552608426473</c:v>
                </c:pt>
                <c:pt idx="605">
                  <c:v>3.9449766316417518</c:v>
                </c:pt>
                <c:pt idx="606">
                  <c:v>3.8674321850557467</c:v>
                </c:pt>
                <c:pt idx="607">
                  <c:v>3.9664256544152039</c:v>
                </c:pt>
                <c:pt idx="608">
                  <c:v>3.8017909246403048</c:v>
                </c:pt>
                <c:pt idx="609">
                  <c:v>3.7420044113592477</c:v>
                </c:pt>
                <c:pt idx="610">
                  <c:v>4.1880630198949724</c:v>
                </c:pt>
                <c:pt idx="611">
                  <c:v>3.9317700700211677</c:v>
                </c:pt>
                <c:pt idx="612">
                  <c:v>4.1405727923627724</c:v>
                </c:pt>
                <c:pt idx="613">
                  <c:v>4.2382214486332677</c:v>
                </c:pt>
                <c:pt idx="614">
                  <c:v>4.1529711633569031</c:v>
                </c:pt>
                <c:pt idx="615">
                  <c:v>4.0660581038597021</c:v>
                </c:pt>
                <c:pt idx="616">
                  <c:v>4.0680956063786686</c:v>
                </c:pt>
                <c:pt idx="617">
                  <c:v>4.0272632982664085</c:v>
                </c:pt>
                <c:pt idx="618">
                  <c:v>4.0013929566397595</c:v>
                </c:pt>
                <c:pt idx="619">
                  <c:v>3.9042998216979852</c:v>
                </c:pt>
                <c:pt idx="620">
                  <c:v>3.8637020118899672</c:v>
                </c:pt>
                <c:pt idx="621">
                  <c:v>3.8700200387188777</c:v>
                </c:pt>
                <c:pt idx="622">
                  <c:v>3.6522465710231695</c:v>
                </c:pt>
                <c:pt idx="623">
                  <c:v>3.6345954692556628</c:v>
                </c:pt>
                <c:pt idx="624">
                  <c:v>3.7490667365249855</c:v>
                </c:pt>
                <c:pt idx="625">
                  <c:v>3.6832053803692637</c:v>
                </c:pt>
                <c:pt idx="626">
                  <c:v>3.5260277268216402</c:v>
                </c:pt>
                <c:pt idx="627">
                  <c:v>3.5159438971242607</c:v>
                </c:pt>
                <c:pt idx="628">
                  <c:v>3.5170929507174042</c:v>
                </c:pt>
                <c:pt idx="629">
                  <c:v>3.4503881869386452</c:v>
                </c:pt>
                <c:pt idx="630">
                  <c:v>3.431489465798236</c:v>
                </c:pt>
                <c:pt idx="631">
                  <c:v>3.3745420963521577</c:v>
                </c:pt>
                <c:pt idx="632">
                  <c:v>3.3017762095568437</c:v>
                </c:pt>
                <c:pt idx="633">
                  <c:v>3.3346796401688934</c:v>
                </c:pt>
                <c:pt idx="634">
                  <c:v>3.3613899613899614</c:v>
                </c:pt>
                <c:pt idx="635">
                  <c:v>3.3581667676155882</c:v>
                </c:pt>
                <c:pt idx="636">
                  <c:v>3.3635996538794402</c:v>
                </c:pt>
                <c:pt idx="637">
                  <c:v>3.2697617488827682</c:v>
                </c:pt>
                <c:pt idx="638">
                  <c:v>3.2649176222860969</c:v>
                </c:pt>
                <c:pt idx="639">
                  <c:v>3.1663658412770097</c:v>
                </c:pt>
                <c:pt idx="640">
                  <c:v>3.1535011779398832</c:v>
                </c:pt>
                <c:pt idx="641">
                  <c:v>3.0960596554950177</c:v>
                </c:pt>
                <c:pt idx="642">
                  <c:v>3.0050534662311188</c:v>
                </c:pt>
                <c:pt idx="643">
                  <c:v>3.0317742755465202</c:v>
                </c:pt>
                <c:pt idx="644">
                  <c:v>3.0207301360057266</c:v>
                </c:pt>
                <c:pt idx="645">
                  <c:v>3.0676406176364592</c:v>
                </c:pt>
                <c:pt idx="646">
                  <c:v>3.0399977560866231</c:v>
                </c:pt>
                <c:pt idx="647">
                  <c:v>3.0817257710523398</c:v>
                </c:pt>
                <c:pt idx="648">
                  <c:v>3.0193940818665403</c:v>
                </c:pt>
                <c:pt idx="649">
                  <c:v>2.995687604092315</c:v>
                </c:pt>
                <c:pt idx="650">
                  <c:v>3.0518651075252152</c:v>
                </c:pt>
                <c:pt idx="651">
                  <c:v>3.0955746677091476</c:v>
                </c:pt>
                <c:pt idx="652">
                  <c:v>3.0318813034548224</c:v>
                </c:pt>
                <c:pt idx="653">
                  <c:v>2.8080885042057777</c:v>
                </c:pt>
                <c:pt idx="654">
                  <c:v>2.6389416342412395</c:v>
                </c:pt>
                <c:pt idx="655">
                  <c:v>2.9174876847290627</c:v>
                </c:pt>
                <c:pt idx="656">
                  <c:v>2.9471099744245532</c:v>
                </c:pt>
                <c:pt idx="657">
                  <c:v>3.1031727058502172</c:v>
                </c:pt>
                <c:pt idx="658">
                  <c:v>3.1146919749153232</c:v>
                </c:pt>
                <c:pt idx="659">
                  <c:v>3.120183060290517</c:v>
                </c:pt>
                <c:pt idx="660">
                  <c:v>3.0649068219077256</c:v>
                </c:pt>
                <c:pt idx="661">
                  <c:v>3.0920788654444777</c:v>
                </c:pt>
                <c:pt idx="662">
                  <c:v>3.0418774784630109</c:v>
                </c:pt>
                <c:pt idx="663">
                  <c:v>3.0057242409158844</c:v>
                </c:pt>
                <c:pt idx="664">
                  <c:v>3.0564093091983686</c:v>
                </c:pt>
                <c:pt idx="665">
                  <c:v>2.969290112009495</c:v>
                </c:pt>
                <c:pt idx="666">
                  <c:v>3.2632236893507311</c:v>
                </c:pt>
                <c:pt idx="667">
                  <c:v>3.1944735416290406</c:v>
                </c:pt>
                <c:pt idx="668">
                  <c:v>3.2060073574056216</c:v>
                </c:pt>
                <c:pt idx="669">
                  <c:v>3.1938742954376282</c:v>
                </c:pt>
                <c:pt idx="670">
                  <c:v>3.0563279248505553</c:v>
                </c:pt>
                <c:pt idx="671">
                  <c:v>3.1111681028587004</c:v>
                </c:pt>
                <c:pt idx="672">
                  <c:v>3.1296875525510455</c:v>
                </c:pt>
                <c:pt idx="673">
                  <c:v>3.0966728403227939</c:v>
                </c:pt>
                <c:pt idx="674">
                  <c:v>3.0480820636193542</c:v>
                </c:pt>
                <c:pt idx="675">
                  <c:v>2.9790340947149843</c:v>
                </c:pt>
                <c:pt idx="676">
                  <c:v>2.9671403491337904</c:v>
                </c:pt>
                <c:pt idx="677">
                  <c:v>2.9575323490658465</c:v>
                </c:pt>
                <c:pt idx="678">
                  <c:v>3.0288352556837141</c:v>
                </c:pt>
                <c:pt idx="679">
                  <c:v>3.062702238658126</c:v>
                </c:pt>
                <c:pt idx="680">
                  <c:v>2.9864220426546582</c:v>
                </c:pt>
                <c:pt idx="681">
                  <c:v>2.930928887376659</c:v>
                </c:pt>
                <c:pt idx="682">
                  <c:v>2.9462195289904982</c:v>
                </c:pt>
                <c:pt idx="683">
                  <c:v>2.9153870480340207</c:v>
                </c:pt>
                <c:pt idx="684">
                  <c:v>2.9897582811101162</c:v>
                </c:pt>
                <c:pt idx="685">
                  <c:v>2.9578727114210985</c:v>
                </c:pt>
                <c:pt idx="686">
                  <c:v>2.9903302641402112</c:v>
                </c:pt>
                <c:pt idx="687">
                  <c:v>3.0204059322960317</c:v>
                </c:pt>
                <c:pt idx="688">
                  <c:v>3.0273206176203553</c:v>
                </c:pt>
                <c:pt idx="689">
                  <c:v>3.1744214890676488</c:v>
                </c:pt>
                <c:pt idx="690">
                  <c:v>3.113731429395644</c:v>
                </c:pt>
                <c:pt idx="691">
                  <c:v>3.1273574834531348</c:v>
                </c:pt>
                <c:pt idx="692">
                  <c:v>3.0498770635756935</c:v>
                </c:pt>
                <c:pt idx="693">
                  <c:v>3.0058530678148547</c:v>
                </c:pt>
                <c:pt idx="694">
                  <c:v>3.1452216817720617</c:v>
                </c:pt>
                <c:pt idx="695">
                  <c:v>3.1346432543561047</c:v>
                </c:pt>
                <c:pt idx="696">
                  <c:v>3.0860609667394034</c:v>
                </c:pt>
                <c:pt idx="697">
                  <c:v>3.116295954062438</c:v>
                </c:pt>
                <c:pt idx="698">
                  <c:v>3.0390126351439308</c:v>
                </c:pt>
                <c:pt idx="699">
                  <c:v>3.0547489221404978</c:v>
                </c:pt>
                <c:pt idx="700">
                  <c:v>3.0441321499013871</c:v>
                </c:pt>
                <c:pt idx="701">
                  <c:v>2.9943360794766192</c:v>
                </c:pt>
                <c:pt idx="702">
                  <c:v>2.9608956821696197</c:v>
                </c:pt>
                <c:pt idx="703">
                  <c:v>2.9265821266900467</c:v>
                </c:pt>
                <c:pt idx="704">
                  <c:v>2.8585928890435577</c:v>
                </c:pt>
                <c:pt idx="705">
                  <c:v>2.8813001558801448</c:v>
                </c:pt>
                <c:pt idx="706">
                  <c:v>2.8830324490625192</c:v>
                </c:pt>
                <c:pt idx="707">
                  <c:v>2.8500328186980961</c:v>
                </c:pt>
                <c:pt idx="708">
                  <c:v>2.7748209381989071</c:v>
                </c:pt>
                <c:pt idx="709">
                  <c:v>2.7962300849518034</c:v>
                </c:pt>
                <c:pt idx="710">
                  <c:v>2.7352973659506352</c:v>
                </c:pt>
                <c:pt idx="711">
                  <c:v>2.6634303339144432</c:v>
                </c:pt>
                <c:pt idx="712">
                  <c:v>2.6843044311887518</c:v>
                </c:pt>
                <c:pt idx="713">
                  <c:v>2.6548228627868893</c:v>
                </c:pt>
                <c:pt idx="714">
                  <c:v>2.6528895486626602</c:v>
                </c:pt>
                <c:pt idx="715">
                  <c:v>2.7069456416686237</c:v>
                </c:pt>
                <c:pt idx="716">
                  <c:v>2.6465512663941002</c:v>
                </c:pt>
                <c:pt idx="717">
                  <c:v>2.6384761221561788</c:v>
                </c:pt>
                <c:pt idx="718">
                  <c:v>2.5450132391879992</c:v>
                </c:pt>
                <c:pt idx="719">
                  <c:v>2.5370926400585865</c:v>
                </c:pt>
                <c:pt idx="720">
                  <c:v>2.5679095537586112</c:v>
                </c:pt>
                <c:pt idx="721">
                  <c:v>2.5682823690450003</c:v>
                </c:pt>
                <c:pt idx="722">
                  <c:v>2.5288976396859315</c:v>
                </c:pt>
                <c:pt idx="723">
                  <c:v>2.514784399166806</c:v>
                </c:pt>
                <c:pt idx="724">
                  <c:v>2.5643515307638953</c:v>
                </c:pt>
                <c:pt idx="725">
                  <c:v>2.5601819369511052</c:v>
                </c:pt>
                <c:pt idx="726">
                  <c:v>2.5293080442241709</c:v>
                </c:pt>
                <c:pt idx="727">
                  <c:v>2.5192673030466439</c:v>
                </c:pt>
                <c:pt idx="728">
                  <c:v>2.5450486253974187</c:v>
                </c:pt>
                <c:pt idx="729">
                  <c:v>2.5288213033044142</c:v>
                </c:pt>
                <c:pt idx="730">
                  <c:v>2.4594630574661638</c:v>
                </c:pt>
                <c:pt idx="731">
                  <c:v>2.3967782596620162</c:v>
                </c:pt>
                <c:pt idx="732">
                  <c:v>2.4826947790289906</c:v>
                </c:pt>
                <c:pt idx="733">
                  <c:v>2.4397307116905389</c:v>
                </c:pt>
                <c:pt idx="734">
                  <c:v>2.4740917342899018</c:v>
                </c:pt>
                <c:pt idx="735">
                  <c:v>2.4843688856037187</c:v>
                </c:pt>
                <c:pt idx="736">
                  <c:v>2.3868555358816725</c:v>
                </c:pt>
                <c:pt idx="737">
                  <c:v>2.4062210818541261</c:v>
                </c:pt>
                <c:pt idx="738">
                  <c:v>2.396625709082536</c:v>
                </c:pt>
                <c:pt idx="739">
                  <c:v>2.3691302656099666</c:v>
                </c:pt>
                <c:pt idx="740">
                  <c:v>2.4005355612682089</c:v>
                </c:pt>
                <c:pt idx="741">
                  <c:v>2.3275099096076004</c:v>
                </c:pt>
                <c:pt idx="742">
                  <c:v>2.3746008614962597</c:v>
                </c:pt>
                <c:pt idx="743">
                  <c:v>2.344482772781411</c:v>
                </c:pt>
                <c:pt idx="744">
                  <c:v>2.3068294559517244</c:v>
                </c:pt>
                <c:pt idx="745">
                  <c:v>2.3522545869182032</c:v>
                </c:pt>
                <c:pt idx="746">
                  <c:v>2.3850448528950512</c:v>
                </c:pt>
                <c:pt idx="747">
                  <c:v>2.5091774303195105</c:v>
                </c:pt>
                <c:pt idx="748">
                  <c:v>2.5343698099280307</c:v>
                </c:pt>
                <c:pt idx="749">
                  <c:v>2.6780564110084568</c:v>
                </c:pt>
                <c:pt idx="750">
                  <c:v>2.6073770296368712</c:v>
                </c:pt>
                <c:pt idx="751">
                  <c:v>2.5814387395480587</c:v>
                </c:pt>
                <c:pt idx="752">
                  <c:v>2.6578741742239478</c:v>
                </c:pt>
                <c:pt idx="753">
                  <c:v>2.7107861845243781</c:v>
                </c:pt>
                <c:pt idx="754">
                  <c:v>2.7209569928561192</c:v>
                </c:pt>
                <c:pt idx="755">
                  <c:v>2.631050397754946</c:v>
                </c:pt>
                <c:pt idx="756">
                  <c:v>2.6173453961904318</c:v>
                </c:pt>
                <c:pt idx="757">
                  <c:v>2.5924519510774604</c:v>
                </c:pt>
                <c:pt idx="758">
                  <c:v>2.569858602827944</c:v>
                </c:pt>
                <c:pt idx="759">
                  <c:v>2.5775373152037209</c:v>
                </c:pt>
                <c:pt idx="760">
                  <c:v>2.6036772699343076</c:v>
                </c:pt>
                <c:pt idx="761">
                  <c:v>2.5255649449297382</c:v>
                </c:pt>
                <c:pt idx="762">
                  <c:v>2.5244790061404982</c:v>
                </c:pt>
                <c:pt idx="763">
                  <c:v>2.5413003239241077</c:v>
                </c:pt>
                <c:pt idx="764">
                  <c:v>2.528462521683557</c:v>
                </c:pt>
                <c:pt idx="765">
                  <c:v>2.516905482981513</c:v>
                </c:pt>
                <c:pt idx="766">
                  <c:v>2.4944957386363642</c:v>
                </c:pt>
                <c:pt idx="767">
                  <c:v>2.4497481983155334</c:v>
                </c:pt>
                <c:pt idx="768">
                  <c:v>2.4065338507229819</c:v>
                </c:pt>
                <c:pt idx="769">
                  <c:v>2.4046328764212093</c:v>
                </c:pt>
                <c:pt idx="770">
                  <c:v>2.3295412082208848</c:v>
                </c:pt>
                <c:pt idx="771">
                  <c:v>2.3758173437667467</c:v>
                </c:pt>
                <c:pt idx="772">
                  <c:v>2.340574602157437</c:v>
                </c:pt>
                <c:pt idx="773">
                  <c:v>2.3830307630674605</c:v>
                </c:pt>
                <c:pt idx="774">
                  <c:v>2.3782400326297473</c:v>
                </c:pt>
                <c:pt idx="775">
                  <c:v>2.3789023263288929</c:v>
                </c:pt>
                <c:pt idx="776">
                  <c:v>2.3138394622380387</c:v>
                </c:pt>
                <c:pt idx="777">
                  <c:v>2.311217510259918</c:v>
                </c:pt>
                <c:pt idx="778">
                  <c:v>2.287104949886726</c:v>
                </c:pt>
                <c:pt idx="779">
                  <c:v>2.3575170662009852</c:v>
                </c:pt>
                <c:pt idx="780">
                  <c:v>2.2925649344416503</c:v>
                </c:pt>
                <c:pt idx="781">
                  <c:v>2.2763920240782527</c:v>
                </c:pt>
                <c:pt idx="782">
                  <c:v>2.235313647011091</c:v>
                </c:pt>
                <c:pt idx="783">
                  <c:v>2.2857060274395002</c:v>
                </c:pt>
                <c:pt idx="784">
                  <c:v>2.2427294759163892</c:v>
                </c:pt>
                <c:pt idx="785">
                  <c:v>2.222440008373137</c:v>
                </c:pt>
                <c:pt idx="786">
                  <c:v>2.1865561591159395</c:v>
                </c:pt>
                <c:pt idx="787">
                  <c:v>2.1894769409966202</c:v>
                </c:pt>
                <c:pt idx="788">
                  <c:v>2.1762602917810194</c:v>
                </c:pt>
                <c:pt idx="789">
                  <c:v>2.1206275810949218</c:v>
                </c:pt>
                <c:pt idx="790">
                  <c:v>2.0823577948532823</c:v>
                </c:pt>
                <c:pt idx="791">
                  <c:v>2.0881659433414206</c:v>
                </c:pt>
                <c:pt idx="792">
                  <c:v>2.0513136078491701</c:v>
                </c:pt>
                <c:pt idx="793">
                  <c:v>2.1091963193447159</c:v>
                </c:pt>
                <c:pt idx="794">
                  <c:v>2.1359127707680003</c:v>
                </c:pt>
                <c:pt idx="795">
                  <c:v>2.1100996653833701</c:v>
                </c:pt>
                <c:pt idx="796">
                  <c:v>2.1266023332853177</c:v>
                </c:pt>
                <c:pt idx="797">
                  <c:v>2.1317935036101407</c:v>
                </c:pt>
                <c:pt idx="798">
                  <c:v>2.143000632416955</c:v>
                </c:pt>
                <c:pt idx="799">
                  <c:v>2.1745709505817792</c:v>
                </c:pt>
                <c:pt idx="800">
                  <c:v>2.1267112095573641</c:v>
                </c:pt>
                <c:pt idx="801">
                  <c:v>2.1478689745021398</c:v>
                </c:pt>
                <c:pt idx="802">
                  <c:v>2.1846504280098427</c:v>
                </c:pt>
                <c:pt idx="803">
                  <c:v>2.177620345140781</c:v>
                </c:pt>
                <c:pt idx="804">
                  <c:v>2.1519278864319329</c:v>
                </c:pt>
                <c:pt idx="805">
                  <c:v>2.1542541714614498</c:v>
                </c:pt>
                <c:pt idx="806">
                  <c:v>2.135167380167029</c:v>
                </c:pt>
                <c:pt idx="807">
                  <c:v>2.1006081974438007</c:v>
                </c:pt>
                <c:pt idx="808">
                  <c:v>2.1022951281329205</c:v>
                </c:pt>
                <c:pt idx="809">
                  <c:v>2.1483451222322678</c:v>
                </c:pt>
                <c:pt idx="810">
                  <c:v>2.1068236020795084</c:v>
                </c:pt>
                <c:pt idx="811">
                  <c:v>2.0695162047909816</c:v>
                </c:pt>
                <c:pt idx="812">
                  <c:v>2.0482275624004358</c:v>
                </c:pt>
                <c:pt idx="813">
                  <c:v>1.9918792938233898</c:v>
                </c:pt>
                <c:pt idx="814">
                  <c:v>1.9803476581361663</c:v>
                </c:pt>
                <c:pt idx="815">
                  <c:v>2.0187857923135493</c:v>
                </c:pt>
                <c:pt idx="816">
                  <c:v>1.9926913155631978</c:v>
                </c:pt>
                <c:pt idx="817">
                  <c:v>1.9519551282051311</c:v>
                </c:pt>
                <c:pt idx="818">
                  <c:v>1.9594374911220189</c:v>
                </c:pt>
                <c:pt idx="819">
                  <c:v>1.933599912528702</c:v>
                </c:pt>
                <c:pt idx="820">
                  <c:v>1.8967271705710707</c:v>
                </c:pt>
                <c:pt idx="821">
                  <c:v>1.858117099135066</c:v>
                </c:pt>
                <c:pt idx="822">
                  <c:v>1.8747452578774098</c:v>
                </c:pt>
                <c:pt idx="823">
                  <c:v>1.918898376350346</c:v>
                </c:pt>
                <c:pt idx="824">
                  <c:v>1.9406577496997564</c:v>
                </c:pt>
                <c:pt idx="825">
                  <c:v>1.9785864055870181</c:v>
                </c:pt>
                <c:pt idx="826">
                  <c:v>1.9143054378863507</c:v>
                </c:pt>
                <c:pt idx="827">
                  <c:v>1.9094395645181261</c:v>
                </c:pt>
                <c:pt idx="828">
                  <c:v>1.8978167665034815</c:v>
                </c:pt>
                <c:pt idx="829">
                  <c:v>1.9009682834702322</c:v>
                </c:pt>
                <c:pt idx="830">
                  <c:v>1.8628773376527761</c:v>
                </c:pt>
                <c:pt idx="831">
                  <c:v>1.8419112807687239</c:v>
                </c:pt>
                <c:pt idx="832">
                  <c:v>1.8376544283974248</c:v>
                </c:pt>
                <c:pt idx="833">
                  <c:v>1.803816186088836</c:v>
                </c:pt>
                <c:pt idx="834">
                  <c:v>1.7669148454308679</c:v>
                </c:pt>
                <c:pt idx="835">
                  <c:v>1.7262935954769478</c:v>
                </c:pt>
                <c:pt idx="836">
                  <c:v>1.7014998348199508</c:v>
                </c:pt>
                <c:pt idx="837">
                  <c:v>1.6725756410596377</c:v>
                </c:pt>
                <c:pt idx="838">
                  <c:v>1.6471252421827878</c:v>
                </c:pt>
                <c:pt idx="839">
                  <c:v>1.646751520994284</c:v>
                </c:pt>
                <c:pt idx="840">
                  <c:v>1.6428599214221835</c:v>
                </c:pt>
                <c:pt idx="841">
                  <c:v>1.6533600493218261</c:v>
                </c:pt>
                <c:pt idx="842">
                  <c:v>1.6403709640485524</c:v>
                </c:pt>
                <c:pt idx="843">
                  <c:v>1.6400968337898962</c:v>
                </c:pt>
                <c:pt idx="844">
                  <c:v>1.7032095155824261</c:v>
                </c:pt>
                <c:pt idx="845">
                  <c:v>1.6708419074885927</c:v>
                </c:pt>
                <c:pt idx="846">
                  <c:v>1.6830934973002298</c:v>
                </c:pt>
                <c:pt idx="847">
                  <c:v>1.6436024371667941</c:v>
                </c:pt>
                <c:pt idx="848">
                  <c:v>1.591406038866914</c:v>
                </c:pt>
                <c:pt idx="849">
                  <c:v>1.5933552517736633</c:v>
                </c:pt>
                <c:pt idx="850">
                  <c:v>1.5543859649122869</c:v>
                </c:pt>
                <c:pt idx="851">
                  <c:v>1.5573207538201914</c:v>
                </c:pt>
                <c:pt idx="852">
                  <c:v>1.5231967646315403</c:v>
                </c:pt>
                <c:pt idx="853">
                  <c:v>1.5067856934476918</c:v>
                </c:pt>
                <c:pt idx="854">
                  <c:v>1.6110341144608185</c:v>
                </c:pt>
                <c:pt idx="855">
                  <c:v>1.6631934519942835</c:v>
                </c:pt>
                <c:pt idx="856">
                  <c:v>1.6793158738642466</c:v>
                </c:pt>
                <c:pt idx="857">
                  <c:v>1.7735448236793654</c:v>
                </c:pt>
                <c:pt idx="858">
                  <c:v>1.7708383445348426</c:v>
                </c:pt>
                <c:pt idx="859">
                  <c:v>1.7784669029381504</c:v>
                </c:pt>
                <c:pt idx="860">
                  <c:v>1.6991732883859059</c:v>
                </c:pt>
                <c:pt idx="861">
                  <c:v>1.6839163816848746</c:v>
                </c:pt>
                <c:pt idx="862">
                  <c:v>1.7106009658627066</c:v>
                </c:pt>
                <c:pt idx="863">
                  <c:v>1.6993067353537581</c:v>
                </c:pt>
                <c:pt idx="864">
                  <c:v>1.6925469949695555</c:v>
                </c:pt>
                <c:pt idx="865">
                  <c:v>1.6758711029604398</c:v>
                </c:pt>
                <c:pt idx="866">
                  <c:v>1.6483922599450855</c:v>
                </c:pt>
                <c:pt idx="867">
                  <c:v>1.6755873497851321</c:v>
                </c:pt>
                <c:pt idx="868">
                  <c:v>1.690718015665799</c:v>
                </c:pt>
                <c:pt idx="869">
                  <c:v>1.6838691447140268</c:v>
                </c:pt>
                <c:pt idx="870">
                  <c:v>1.6866681383179027</c:v>
                </c:pt>
                <c:pt idx="871">
                  <c:v>1.7107620121579723</c:v>
                </c:pt>
                <c:pt idx="872">
                  <c:v>1.7189812514708558</c:v>
                </c:pt>
                <c:pt idx="873">
                  <c:v>1.7166778040505821</c:v>
                </c:pt>
                <c:pt idx="874">
                  <c:v>1.7218642748695403</c:v>
                </c:pt>
                <c:pt idx="875">
                  <c:v>1.6992297833687957</c:v>
                </c:pt>
                <c:pt idx="876">
                  <c:v>1.6956376296259585</c:v>
                </c:pt>
                <c:pt idx="877">
                  <c:v>1.6903403163850141</c:v>
                </c:pt>
                <c:pt idx="878">
                  <c:v>1.6498772538728519</c:v>
                </c:pt>
                <c:pt idx="879">
                  <c:v>1.6386614453542179</c:v>
                </c:pt>
                <c:pt idx="880">
                  <c:v>1.6606617995638571</c:v>
                </c:pt>
                <c:pt idx="881">
                  <c:v>1.6234052168673299</c:v>
                </c:pt>
                <c:pt idx="882">
                  <c:v>1.5949458153955081</c:v>
                </c:pt>
                <c:pt idx="883">
                  <c:v>1.5922479219371215</c:v>
                </c:pt>
                <c:pt idx="884">
                  <c:v>1.6005226324525592</c:v>
                </c:pt>
                <c:pt idx="885">
                  <c:v>1.5798868917632565</c:v>
                </c:pt>
                <c:pt idx="886">
                  <c:v>1.5540459102613302</c:v>
                </c:pt>
                <c:pt idx="887">
                  <c:v>1.5769273793010881</c:v>
                </c:pt>
                <c:pt idx="888">
                  <c:v>1.6175030807321398</c:v>
                </c:pt>
                <c:pt idx="889">
                  <c:v>1.5951515421842593</c:v>
                </c:pt>
                <c:pt idx="890">
                  <c:v>1.57671371079502</c:v>
                </c:pt>
                <c:pt idx="891">
                  <c:v>1.5749874948348241</c:v>
                </c:pt>
                <c:pt idx="892">
                  <c:v>1.5560725415512524</c:v>
                </c:pt>
                <c:pt idx="893">
                  <c:v>1.5532221404104098</c:v>
                </c:pt>
                <c:pt idx="894">
                  <c:v>1.5434250829575418</c:v>
                </c:pt>
                <c:pt idx="895">
                  <c:v>1.5806403828623519</c:v>
                </c:pt>
                <c:pt idx="896">
                  <c:v>1.5774234536111438</c:v>
                </c:pt>
                <c:pt idx="897">
                  <c:v>1.5709382928597289</c:v>
                </c:pt>
                <c:pt idx="898">
                  <c:v>1.5551741315082741</c:v>
                </c:pt>
                <c:pt idx="899">
                  <c:v>1.5294016339623038</c:v>
                </c:pt>
                <c:pt idx="900">
                  <c:v>1.519027828923142</c:v>
                </c:pt>
                <c:pt idx="901">
                  <c:v>1.4993446784796496</c:v>
                </c:pt>
                <c:pt idx="902">
                  <c:v>1.5153077370683052</c:v>
                </c:pt>
                <c:pt idx="903">
                  <c:v>1.5311074901876378</c:v>
                </c:pt>
                <c:pt idx="904">
                  <c:v>1.5127450290870001</c:v>
                </c:pt>
                <c:pt idx="905">
                  <c:v>1.5197711033062855</c:v>
                </c:pt>
                <c:pt idx="906">
                  <c:v>1.5141044635133387</c:v>
                </c:pt>
                <c:pt idx="907">
                  <c:v>1.5083841690965043</c:v>
                </c:pt>
                <c:pt idx="908">
                  <c:v>1.4894087308896637</c:v>
                </c:pt>
                <c:pt idx="909">
                  <c:v>1.497397850743897</c:v>
                </c:pt>
                <c:pt idx="910">
                  <c:v>1.4608046809483848</c:v>
                </c:pt>
                <c:pt idx="911">
                  <c:v>1.4118885192911239</c:v>
                </c:pt>
                <c:pt idx="912">
                  <c:v>1.4186696109239452</c:v>
                </c:pt>
                <c:pt idx="913">
                  <c:v>1.3837738135064512</c:v>
                </c:pt>
                <c:pt idx="914">
                  <c:v>1.3545702020730814</c:v>
                </c:pt>
                <c:pt idx="915">
                  <c:v>1.3327946900194532</c:v>
                </c:pt>
                <c:pt idx="916">
                  <c:v>1.3442579147164033</c:v>
                </c:pt>
                <c:pt idx="917">
                  <c:v>1.3265020873251692</c:v>
                </c:pt>
                <c:pt idx="918">
                  <c:v>1.3929492032158839</c:v>
                </c:pt>
                <c:pt idx="919">
                  <c:v>1.5093949642991356</c:v>
                </c:pt>
                <c:pt idx="920">
                  <c:v>1.422758441608402</c:v>
                </c:pt>
                <c:pt idx="921">
                  <c:v>1.3560415095033975</c:v>
                </c:pt>
                <c:pt idx="922">
                  <c:v>1.3353820430137193</c:v>
                </c:pt>
                <c:pt idx="923">
                  <c:v>1.339890226948562</c:v>
                </c:pt>
                <c:pt idx="924">
                  <c:v>1.3140103691200065</c:v>
                </c:pt>
                <c:pt idx="925">
                  <c:v>1.2671176031205909</c:v>
                </c:pt>
                <c:pt idx="926">
                  <c:v>1.2500321016981801</c:v>
                </c:pt>
                <c:pt idx="927">
                  <c:v>1.223501762632192</c:v>
                </c:pt>
                <c:pt idx="928">
                  <c:v>1.1879027278628311</c:v>
                </c:pt>
                <c:pt idx="929">
                  <c:v>1.1706111992192265</c:v>
                </c:pt>
                <c:pt idx="930">
                  <c:v>1.1522726405373431</c:v>
                </c:pt>
                <c:pt idx="931">
                  <c:v>1.1374537373927061</c:v>
                </c:pt>
                <c:pt idx="932">
                  <c:v>1.1709357114762549</c:v>
                </c:pt>
                <c:pt idx="933">
                  <c:v>1.2146940289698658</c:v>
                </c:pt>
                <c:pt idx="934">
                  <c:v>1.1924866753619001</c:v>
                </c:pt>
                <c:pt idx="935">
                  <c:v>1.17300466189563</c:v>
                </c:pt>
                <c:pt idx="936">
                  <c:v>1.1986690074715225</c:v>
                </c:pt>
                <c:pt idx="937">
                  <c:v>1.2207830656502121</c:v>
                </c:pt>
                <c:pt idx="938">
                  <c:v>1.1855709783733099</c:v>
                </c:pt>
                <c:pt idx="939">
                  <c:v>1.1523228002579531</c:v>
                </c:pt>
                <c:pt idx="940">
                  <c:v>1.1543379747878446</c:v>
                </c:pt>
                <c:pt idx="941">
                  <c:v>1.1662838283828421</c:v>
                </c:pt>
                <c:pt idx="942">
                  <c:v>1.1975178645355284</c:v>
                </c:pt>
                <c:pt idx="943">
                  <c:v>1.2459107142857144</c:v>
                </c:pt>
                <c:pt idx="944">
                  <c:v>1.2153903739409844</c:v>
                </c:pt>
                <c:pt idx="945">
                  <c:v>1.1906563652078821</c:v>
                </c:pt>
                <c:pt idx="946">
                  <c:v>1.1763105276884329</c:v>
                </c:pt>
                <c:pt idx="947">
                  <c:v>1.1395697377661298</c:v>
                </c:pt>
                <c:pt idx="948">
                  <c:v>1.15737807606264</c:v>
                </c:pt>
                <c:pt idx="949">
                  <c:v>1.1790323466417745</c:v>
                </c:pt>
                <c:pt idx="950">
                  <c:v>1.2637807625402799</c:v>
                </c:pt>
                <c:pt idx="951">
                  <c:v>1.1819439951112549</c:v>
                </c:pt>
                <c:pt idx="952">
                  <c:v>1.1966364247605294</c:v>
                </c:pt>
                <c:pt idx="953">
                  <c:v>1.1486349064083561</c:v>
                </c:pt>
                <c:pt idx="954">
                  <c:v>1.1824042182251138</c:v>
                </c:pt>
                <c:pt idx="955">
                  <c:v>1.1756335102312021</c:v>
                </c:pt>
                <c:pt idx="956">
                  <c:v>1.1709704669305852</c:v>
                </c:pt>
                <c:pt idx="957">
                  <c:v>1.1679861350653284</c:v>
                </c:pt>
                <c:pt idx="958">
                  <c:v>1.1491885093242846</c:v>
                </c:pt>
                <c:pt idx="959">
                  <c:v>1.139052617636346</c:v>
                </c:pt>
                <c:pt idx="960">
                  <c:v>1.1573005851046239</c:v>
                </c:pt>
                <c:pt idx="961">
                  <c:v>1.1503500050725401</c:v>
                </c:pt>
                <c:pt idx="962">
                  <c:v>1.2142908162354238</c:v>
                </c:pt>
                <c:pt idx="963">
                  <c:v>1.1868111087097502</c:v>
                </c:pt>
                <c:pt idx="964">
                  <c:v>1.1784585034891577</c:v>
                </c:pt>
                <c:pt idx="965">
                  <c:v>1.2257356937650405</c:v>
                </c:pt>
                <c:pt idx="966">
                  <c:v>1.1883892617449665</c:v>
                </c:pt>
                <c:pt idx="967">
                  <c:v>1.2333489864600455</c:v>
                </c:pt>
                <c:pt idx="968">
                  <c:v>1.2276578300081991</c:v>
                </c:pt>
                <c:pt idx="969">
                  <c:v>1.2238276963711709</c:v>
                </c:pt>
                <c:pt idx="970">
                  <c:v>1.3093876891375931</c:v>
                </c:pt>
                <c:pt idx="971">
                  <c:v>1.3357478727016441</c:v>
                </c:pt>
                <c:pt idx="972">
                  <c:v>1.3513626571291069</c:v>
                </c:pt>
                <c:pt idx="973">
                  <c:v>1.3415215686274498</c:v>
                </c:pt>
                <c:pt idx="974">
                  <c:v>1.4219279370021023</c:v>
                </c:pt>
                <c:pt idx="975">
                  <c:v>1.4631722912550966</c:v>
                </c:pt>
                <c:pt idx="976">
                  <c:v>1.484318085056058</c:v>
                </c:pt>
                <c:pt idx="977">
                  <c:v>1.47265354684408</c:v>
                </c:pt>
                <c:pt idx="978">
                  <c:v>1.4819813139552118</c:v>
                </c:pt>
                <c:pt idx="979">
                  <c:v>1.5192093258996424</c:v>
                </c:pt>
                <c:pt idx="980">
                  <c:v>1.6561311452317262</c:v>
                </c:pt>
                <c:pt idx="981">
                  <c:v>1.8498037891894139</c:v>
                </c:pt>
                <c:pt idx="982">
                  <c:v>1.6980123396199991</c:v>
                </c:pt>
                <c:pt idx="983">
                  <c:v>1.6484701466109501</c:v>
                </c:pt>
                <c:pt idx="984">
                  <c:v>1.6468469487817798</c:v>
                </c:pt>
                <c:pt idx="985">
                  <c:v>1.7108183820541831</c:v>
                </c:pt>
                <c:pt idx="986">
                  <c:v>1.7007419777216919</c:v>
                </c:pt>
                <c:pt idx="987">
                  <c:v>1.76090932845571</c:v>
                </c:pt>
                <c:pt idx="988">
                  <c:v>1.5945514853818141</c:v>
                </c:pt>
                <c:pt idx="989">
                  <c:v>1.5254097515720018</c:v>
                </c:pt>
                <c:pt idx="990">
                  <c:v>1.5823633924362739</c:v>
                </c:pt>
                <c:pt idx="991">
                  <c:v>1.6038969980721518</c:v>
                </c:pt>
                <c:pt idx="992">
                  <c:v>1.5585995623632385</c:v>
                </c:pt>
                <c:pt idx="993">
                  <c:v>1.5806187713818272</c:v>
                </c:pt>
                <c:pt idx="994">
                  <c:v>1.6399889609493583</c:v>
                </c:pt>
                <c:pt idx="995">
                  <c:v>1.5596472343398864</c:v>
                </c:pt>
                <c:pt idx="996">
                  <c:v>1.5579430703280539</c:v>
                </c:pt>
                <c:pt idx="997">
                  <c:v>1.4916562934098212</c:v>
                </c:pt>
                <c:pt idx="998">
                  <c:v>1.5324073152773079</c:v>
                </c:pt>
                <c:pt idx="999">
                  <c:v>1.4722411375926296</c:v>
                </c:pt>
                <c:pt idx="1000">
                  <c:v>1.3994798386271017</c:v>
                </c:pt>
                <c:pt idx="1001">
                  <c:v>1.4329141255350579</c:v>
                </c:pt>
                <c:pt idx="1002">
                  <c:v>1.3897900504529885</c:v>
                </c:pt>
                <c:pt idx="1003">
                  <c:v>1.3798620036528444</c:v>
                </c:pt>
                <c:pt idx="1004">
                  <c:v>1.3652347231449793</c:v>
                </c:pt>
                <c:pt idx="1005">
                  <c:v>1.346707754229294</c:v>
                </c:pt>
                <c:pt idx="1006">
                  <c:v>1.3515697855144488</c:v>
                </c:pt>
                <c:pt idx="1007">
                  <c:v>1.3371048407014077</c:v>
                </c:pt>
                <c:pt idx="1008">
                  <c:v>1.3238990389692658</c:v>
                </c:pt>
                <c:pt idx="1009">
                  <c:v>1.2814667714754566</c:v>
                </c:pt>
                <c:pt idx="1010">
                  <c:v>1.2471289534275978</c:v>
                </c:pt>
                <c:pt idx="1011">
                  <c:v>1.1883390048498181</c:v>
                </c:pt>
                <c:pt idx="1012">
                  <c:v>1.1888710678807961</c:v>
                </c:pt>
                <c:pt idx="1013">
                  <c:v>1.1945842228321644</c:v>
                </c:pt>
                <c:pt idx="1014">
                  <c:v>1.1974461838292061</c:v>
                </c:pt>
                <c:pt idx="1015">
                  <c:v>1.2275374098898024</c:v>
                </c:pt>
                <c:pt idx="1016">
                  <c:v>1.2060321293574141</c:v>
                </c:pt>
                <c:pt idx="1017">
                  <c:v>1.1697724188328635</c:v>
                </c:pt>
                <c:pt idx="1018">
                  <c:v>1.1944376511507868</c:v>
                </c:pt>
                <c:pt idx="1019">
                  <c:v>1.2014871978330859</c:v>
                </c:pt>
                <c:pt idx="1020">
                  <c:v>1.1888407327821684</c:v>
                </c:pt>
                <c:pt idx="1021">
                  <c:v>1.1699722755384938</c:v>
                </c:pt>
                <c:pt idx="1022">
                  <c:v>1.184716213522798</c:v>
                </c:pt>
                <c:pt idx="1023">
                  <c:v>1.1774866899641157</c:v>
                </c:pt>
                <c:pt idx="1024">
                  <c:v>1.2136225473382918</c:v>
                </c:pt>
                <c:pt idx="1025">
                  <c:v>1.2084302257299218</c:v>
                </c:pt>
                <c:pt idx="1026">
                  <c:v>1.191112361130646</c:v>
                </c:pt>
                <c:pt idx="1027">
                  <c:v>1.1659733870065974</c:v>
                </c:pt>
                <c:pt idx="1028">
                  <c:v>1.1625857002938329</c:v>
                </c:pt>
                <c:pt idx="1029">
                  <c:v>1.1501095730505386</c:v>
                </c:pt>
                <c:pt idx="1030">
                  <c:v>1.1373656242026204</c:v>
                </c:pt>
                <c:pt idx="1031">
                  <c:v>1.1323061640723278</c:v>
                </c:pt>
                <c:pt idx="1032">
                  <c:v>1.1259161111341138</c:v>
                </c:pt>
                <c:pt idx="1033">
                  <c:v>1.1153468670902422</c:v>
                </c:pt>
                <c:pt idx="1034">
                  <c:v>1.1333646883818598</c:v>
                </c:pt>
                <c:pt idx="1035">
                  <c:v>1.1419753086419753</c:v>
                </c:pt>
                <c:pt idx="1036">
                  <c:v>1.1360713135447944</c:v>
                </c:pt>
                <c:pt idx="1037">
                  <c:v>1.1308699796908057</c:v>
                </c:pt>
                <c:pt idx="1038">
                  <c:v>1.1599132846622247</c:v>
                </c:pt>
                <c:pt idx="1039">
                  <c:v>1.1247406744498241</c:v>
                </c:pt>
                <c:pt idx="1040">
                  <c:v>1.1373574975071699</c:v>
                </c:pt>
                <c:pt idx="1041">
                  <c:v>1.1602382631207866</c:v>
                </c:pt>
                <c:pt idx="1042">
                  <c:v>1.1563247415801838</c:v>
                </c:pt>
                <c:pt idx="1043">
                  <c:v>1.1269669621110301</c:v>
                </c:pt>
                <c:pt idx="1044">
                  <c:v>1.1264942296907745</c:v>
                </c:pt>
                <c:pt idx="1045">
                  <c:v>1.1239253242577441</c:v>
                </c:pt>
                <c:pt idx="1046">
                  <c:v>1.1327073714789675</c:v>
                </c:pt>
                <c:pt idx="1047">
                  <c:v>1.1502586788633156</c:v>
                </c:pt>
                <c:pt idx="1048">
                  <c:v>1.1876907652890718</c:v>
                </c:pt>
                <c:pt idx="1049">
                  <c:v>1.1668131272036901</c:v>
                </c:pt>
                <c:pt idx="1050">
                  <c:v>1.1883752075855789</c:v>
                </c:pt>
                <c:pt idx="1051">
                  <c:v>1.1800989390232235</c:v>
                </c:pt>
                <c:pt idx="1052">
                  <c:v>1.1679932712427679</c:v>
                </c:pt>
                <c:pt idx="1053">
                  <c:v>1.15847000040295</c:v>
                </c:pt>
                <c:pt idx="1054">
                  <c:v>1.1622943263122041</c:v>
                </c:pt>
                <c:pt idx="1055">
                  <c:v>1.1747190558665981</c:v>
                </c:pt>
                <c:pt idx="1056">
                  <c:v>1.1454099986388473</c:v>
                </c:pt>
                <c:pt idx="1057">
                  <c:v>1.1440325670498113</c:v>
                </c:pt>
                <c:pt idx="1058">
                  <c:v>1.155075187969925</c:v>
                </c:pt>
                <c:pt idx="1059">
                  <c:v>1.1886687433476228</c:v>
                </c:pt>
                <c:pt idx="1060">
                  <c:v>1.1633873513524113</c:v>
                </c:pt>
                <c:pt idx="1061">
                  <c:v>1.1983085950983781</c:v>
                </c:pt>
                <c:pt idx="1062">
                  <c:v>1.1832341817651411</c:v>
                </c:pt>
                <c:pt idx="1063">
                  <c:v>1.2267272686260799</c:v>
                </c:pt>
                <c:pt idx="1064">
                  <c:v>1.1879504934300202</c:v>
                </c:pt>
                <c:pt idx="1065">
                  <c:v>1.1657270468204359</c:v>
                </c:pt>
                <c:pt idx="1066">
                  <c:v>1.190169868509998</c:v>
                </c:pt>
                <c:pt idx="1067">
                  <c:v>1.1720329739480697</c:v>
                </c:pt>
                <c:pt idx="1068">
                  <c:v>1.1363502047363792</c:v>
                </c:pt>
                <c:pt idx="1069">
                  <c:v>1.1193476000218927</c:v>
                </c:pt>
                <c:pt idx="1070">
                  <c:v>1.1324893628197721</c:v>
                </c:pt>
                <c:pt idx="1071">
                  <c:v>1.1222020823673231</c:v>
                </c:pt>
                <c:pt idx="1072">
                  <c:v>1.1235352856065699</c:v>
                </c:pt>
                <c:pt idx="1073">
                  <c:v>1.1111447332586919</c:v>
                </c:pt>
                <c:pt idx="1074">
                  <c:v>1.1094910727533498</c:v>
                </c:pt>
                <c:pt idx="1075">
                  <c:v>1.1007476006405101</c:v>
                </c:pt>
                <c:pt idx="1076">
                  <c:v>1.084530845207254</c:v>
                </c:pt>
                <c:pt idx="1077">
                  <c:v>1.0974702074141229</c:v>
                </c:pt>
                <c:pt idx="1078">
                  <c:v>1.1003835616438418</c:v>
                </c:pt>
                <c:pt idx="1079">
                  <c:v>1.0953325830717322</c:v>
                </c:pt>
                <c:pt idx="1080">
                  <c:v>1.0865397609900187</c:v>
                </c:pt>
                <c:pt idx="1081">
                  <c:v>1.0905750662223361</c:v>
                </c:pt>
                <c:pt idx="1082">
                  <c:v>1.0553821506504986</c:v>
                </c:pt>
                <c:pt idx="1083">
                  <c:v>1.0580057569896575</c:v>
                </c:pt>
                <c:pt idx="1084">
                  <c:v>1.0488305110439349</c:v>
                </c:pt>
                <c:pt idx="1085">
                  <c:v>1.0704765696396101</c:v>
                </c:pt>
                <c:pt idx="1086">
                  <c:v>1.070097219082071</c:v>
                </c:pt>
                <c:pt idx="1087">
                  <c:v>1.0604789175908782</c:v>
                </c:pt>
                <c:pt idx="1088">
                  <c:v>1.069605858166023</c:v>
                </c:pt>
                <c:pt idx="1089">
                  <c:v>1.0788744806748078</c:v>
                </c:pt>
                <c:pt idx="1090">
                  <c:v>1.1002164542208581</c:v>
                </c:pt>
                <c:pt idx="1091">
                  <c:v>1.091755959279004</c:v>
                </c:pt>
                <c:pt idx="1092">
                  <c:v>1.1126759299957905</c:v>
                </c:pt>
                <c:pt idx="1093">
                  <c:v>1.1151942765953602</c:v>
                </c:pt>
                <c:pt idx="1094">
                  <c:v>1.1153146437350798</c:v>
                </c:pt>
                <c:pt idx="1095">
                  <c:v>1.0922892528965242</c:v>
                </c:pt>
                <c:pt idx="1096">
                  <c:v>1.108408738253396</c:v>
                </c:pt>
                <c:pt idx="1097">
                  <c:v>1.1148332370714538</c:v>
                </c:pt>
                <c:pt idx="1098">
                  <c:v>1.1290634760040468</c:v>
                </c:pt>
                <c:pt idx="1099">
                  <c:v>1.1332250130960939</c:v>
                </c:pt>
                <c:pt idx="1100">
                  <c:v>1.1603802813161141</c:v>
                </c:pt>
                <c:pt idx="1101">
                  <c:v>1.218107335312878</c:v>
                </c:pt>
                <c:pt idx="1102">
                  <c:v>1.1969679414621981</c:v>
                </c:pt>
                <c:pt idx="1103">
                  <c:v>1.2004802357520958</c:v>
                </c:pt>
                <c:pt idx="1104">
                  <c:v>1.1604609695468537</c:v>
                </c:pt>
                <c:pt idx="1105">
                  <c:v>1.1765958214556376</c:v>
                </c:pt>
                <c:pt idx="1106">
                  <c:v>1.1643910431458222</c:v>
                </c:pt>
                <c:pt idx="1107">
                  <c:v>1.1484868087487159</c:v>
                </c:pt>
                <c:pt idx="1108">
                  <c:v>1.1242827730525211</c:v>
                </c:pt>
                <c:pt idx="1109">
                  <c:v>1.1012744293259704</c:v>
                </c:pt>
                <c:pt idx="1110">
                  <c:v>1.1168868539316341</c:v>
                </c:pt>
                <c:pt idx="1111">
                  <c:v>1.108975422070384</c:v>
                </c:pt>
                <c:pt idx="1112">
                  <c:v>1.1325382257917194</c:v>
                </c:pt>
                <c:pt idx="1113">
                  <c:v>1.1520277820757481</c:v>
                </c:pt>
                <c:pt idx="1114">
                  <c:v>1.1686832242790623</c:v>
                </c:pt>
                <c:pt idx="1115">
                  <c:v>1.1689711104291778</c:v>
                </c:pt>
                <c:pt idx="1116">
                  <c:v>1.159676604345629</c:v>
                </c:pt>
                <c:pt idx="1117">
                  <c:v>1.1251828197073181</c:v>
                </c:pt>
                <c:pt idx="1118">
                  <c:v>1.1259068963989898</c:v>
                </c:pt>
                <c:pt idx="1119">
                  <c:v>1.151992317031181</c:v>
                </c:pt>
                <c:pt idx="1120">
                  <c:v>1.1369401346276262</c:v>
                </c:pt>
                <c:pt idx="1121">
                  <c:v>1.1581427114131126</c:v>
                </c:pt>
                <c:pt idx="1122">
                  <c:v>1.154536784858196</c:v>
                </c:pt>
                <c:pt idx="1123">
                  <c:v>1.1589820359281469</c:v>
                </c:pt>
                <c:pt idx="1124">
                  <c:v>1.1663573769923219</c:v>
                </c:pt>
                <c:pt idx="1125">
                  <c:v>1.1358406651841793</c:v>
                </c:pt>
                <c:pt idx="1126">
                  <c:v>1.1520647026616848</c:v>
                </c:pt>
                <c:pt idx="1127">
                  <c:v>1.1910299674662062</c:v>
                </c:pt>
                <c:pt idx="1128">
                  <c:v>1.1580873258019353</c:v>
                </c:pt>
                <c:pt idx="1129">
                  <c:v>1.2058365439790117</c:v>
                </c:pt>
                <c:pt idx="1130">
                  <c:v>1.1488335225271069</c:v>
                </c:pt>
                <c:pt idx="1131">
                  <c:v>1.1631748143221372</c:v>
                </c:pt>
                <c:pt idx="1132">
                  <c:v>1.2448405061217835</c:v>
                </c:pt>
                <c:pt idx="1133">
                  <c:v>1.3190834909985725</c:v>
                </c:pt>
                <c:pt idx="1134">
                  <c:v>1.2850766102926936</c:v>
                </c:pt>
                <c:pt idx="1135">
                  <c:v>1.307229324584229</c:v>
                </c:pt>
                <c:pt idx="1136">
                  <c:v>1.3090112239444138</c:v>
                </c:pt>
                <c:pt idx="1137">
                  <c:v>1.3458215135804847</c:v>
                </c:pt>
                <c:pt idx="1138">
                  <c:v>1.2722151823545715</c:v>
                </c:pt>
                <c:pt idx="1139">
                  <c:v>1.2663621757626589</c:v>
                </c:pt>
                <c:pt idx="1140">
                  <c:v>1.3013952530505042</c:v>
                </c:pt>
                <c:pt idx="1141">
                  <c:v>1.3014409900650898</c:v>
                </c:pt>
                <c:pt idx="1142">
                  <c:v>1.3205721449737922</c:v>
                </c:pt>
                <c:pt idx="1143">
                  <c:v>1.2950053599492104</c:v>
                </c:pt>
                <c:pt idx="1144">
                  <c:v>1.3436275664218917</c:v>
                </c:pt>
                <c:pt idx="1145">
                  <c:v>1.3490471081418918</c:v>
                </c:pt>
                <c:pt idx="1146">
                  <c:v>1.363943085049043</c:v>
                </c:pt>
                <c:pt idx="1147">
                  <c:v>1.3723414703346828</c:v>
                </c:pt>
                <c:pt idx="1148">
                  <c:v>1.3783466010829937</c:v>
                </c:pt>
                <c:pt idx="1149">
                  <c:v>1.3527788271838141</c:v>
                </c:pt>
                <c:pt idx="1150">
                  <c:v>1.3218836676448118</c:v>
                </c:pt>
                <c:pt idx="1151">
                  <c:v>1.2948229901338759</c:v>
                </c:pt>
                <c:pt idx="1152">
                  <c:v>1.2828608493265681</c:v>
                </c:pt>
                <c:pt idx="1153">
                  <c:v>1.2883366118121178</c:v>
                </c:pt>
                <c:pt idx="1154">
                  <c:v>1.281205880691979</c:v>
                </c:pt>
                <c:pt idx="1155">
                  <c:v>1.2793098280190338</c:v>
                </c:pt>
                <c:pt idx="1156">
                  <c:v>1.268246384058374</c:v>
                </c:pt>
                <c:pt idx="1157">
                  <c:v>1.2932613843265628</c:v>
                </c:pt>
                <c:pt idx="1158">
                  <c:v>1.3205277709857621</c:v>
                </c:pt>
                <c:pt idx="1159">
                  <c:v>1.3408480171983568</c:v>
                </c:pt>
                <c:pt idx="1160">
                  <c:v>1.3524125018003788</c:v>
                </c:pt>
                <c:pt idx="1161">
                  <c:v>1.3485738538260461</c:v>
                </c:pt>
                <c:pt idx="1162">
                  <c:v>1.3338330202178506</c:v>
                </c:pt>
                <c:pt idx="1163">
                  <c:v>1.3495022075163239</c:v>
                </c:pt>
                <c:pt idx="1164">
                  <c:v>1.3765179009318356</c:v>
                </c:pt>
                <c:pt idx="1165">
                  <c:v>1.3515834781235201</c:v>
                </c:pt>
                <c:pt idx="1166">
                  <c:v>1.3937961504000962</c:v>
                </c:pt>
                <c:pt idx="1167">
                  <c:v>1.4286407606357749</c:v>
                </c:pt>
                <c:pt idx="1168">
                  <c:v>1.4607872479576114</c:v>
                </c:pt>
                <c:pt idx="1169">
                  <c:v>1.4297988499317567</c:v>
                </c:pt>
                <c:pt idx="1170">
                  <c:v>1.4645425721135261</c:v>
                </c:pt>
                <c:pt idx="1171">
                  <c:v>1.4513737273297158</c:v>
                </c:pt>
                <c:pt idx="1172">
                  <c:v>1.4555703351577658</c:v>
                </c:pt>
                <c:pt idx="1173">
                  <c:v>1.4532031791753348</c:v>
                </c:pt>
                <c:pt idx="1174">
                  <c:v>1.431993319309516</c:v>
                </c:pt>
                <c:pt idx="1175">
                  <c:v>1.464999514107088</c:v>
                </c:pt>
                <c:pt idx="1176">
                  <c:v>1.4544814115085341</c:v>
                </c:pt>
                <c:pt idx="1177">
                  <c:v>1.4716806829765539</c:v>
                </c:pt>
                <c:pt idx="1178">
                  <c:v>1.4599124675951678</c:v>
                </c:pt>
                <c:pt idx="1179">
                  <c:v>1.4356599438345672</c:v>
                </c:pt>
                <c:pt idx="1180">
                  <c:v>1.4604397301889698</c:v>
                </c:pt>
                <c:pt idx="1181">
                  <c:v>1.4615990139517538</c:v>
                </c:pt>
                <c:pt idx="1182">
                  <c:v>1.4847835495550661</c:v>
                </c:pt>
                <c:pt idx="1183">
                  <c:v>1.4841972709068765</c:v>
                </c:pt>
                <c:pt idx="1184">
                  <c:v>1.4454327610519984</c:v>
                </c:pt>
                <c:pt idx="1185">
                  <c:v>1.4505761970991407</c:v>
                </c:pt>
                <c:pt idx="1186">
                  <c:v>1.4368479843616013</c:v>
                </c:pt>
                <c:pt idx="1187">
                  <c:v>1.4476693487653058</c:v>
                </c:pt>
                <c:pt idx="1188">
                  <c:v>1.4333199558543162</c:v>
                </c:pt>
                <c:pt idx="1189">
                  <c:v>1.4245430238452601</c:v>
                </c:pt>
                <c:pt idx="1190">
                  <c:v>1.4251943070556108</c:v>
                </c:pt>
                <c:pt idx="1191">
                  <c:v>1.4076123740892619</c:v>
                </c:pt>
                <c:pt idx="1192">
                  <c:v>1.3924095339966529</c:v>
                </c:pt>
                <c:pt idx="1193">
                  <c:v>1.4021983460848377</c:v>
                </c:pt>
                <c:pt idx="1194">
                  <c:v>1.4148944715545098</c:v>
                </c:pt>
                <c:pt idx="1195">
                  <c:v>1.4063077198069553</c:v>
                </c:pt>
                <c:pt idx="1196">
                  <c:v>1.3847528465129029</c:v>
                </c:pt>
                <c:pt idx="1197">
                  <c:v>1.3555359505955007</c:v>
                </c:pt>
                <c:pt idx="1198">
                  <c:v>1.3711494396134341</c:v>
                </c:pt>
                <c:pt idx="1199">
                  <c:v>1.329090771242821</c:v>
                </c:pt>
                <c:pt idx="1200">
                  <c:v>1.3604879858985119</c:v>
                </c:pt>
                <c:pt idx="1201">
                  <c:v>1.3718500708268131</c:v>
                </c:pt>
                <c:pt idx="1202">
                  <c:v>1.37496530155264</c:v>
                </c:pt>
                <c:pt idx="1203">
                  <c:v>1.4057916791379763</c:v>
                </c:pt>
                <c:pt idx="1204">
                  <c:v>1.4104602822467878</c:v>
                </c:pt>
                <c:pt idx="1205">
                  <c:v>1.4308350693298899</c:v>
                </c:pt>
                <c:pt idx="1206">
                  <c:v>1.4249990623710758</c:v>
                </c:pt>
                <c:pt idx="1207">
                  <c:v>1.4387833565915755</c:v>
                </c:pt>
                <c:pt idx="1208">
                  <c:v>1.4416073988966218</c:v>
                </c:pt>
                <c:pt idx="1209">
                  <c:v>1.464735709895514</c:v>
                </c:pt>
              </c:numCache>
            </c:numRef>
          </c:val>
          <c:smooth val="1"/>
        </c:ser>
        <c:dLbls/>
        <c:marker val="1"/>
        <c:axId val="111196032"/>
        <c:axId val="111197568"/>
      </c:lineChart>
      <c:dateAx>
        <c:axId val="111196032"/>
        <c:scaling>
          <c:orientation val="minMax"/>
        </c:scaling>
        <c:axPos val="b"/>
        <c:numFmt formatCode="yy" sourceLinked="0"/>
        <c:majorTickMark val="in"/>
        <c:tickLblPos val="low"/>
        <c:crossAx val="111197568"/>
        <c:crossesAt val="-3000"/>
        <c:auto val="1"/>
        <c:lblOffset val="100"/>
        <c:baseTimeUnit val="days"/>
        <c:majorUnit val="1"/>
        <c:majorTimeUnit val="years"/>
      </c:dateAx>
      <c:valAx>
        <c:axId val="111197568"/>
        <c:scaling>
          <c:orientation val="minMax"/>
          <c:min val="0"/>
        </c:scaling>
        <c:axPos val="l"/>
        <c:numFmt formatCode="#,##0.0_);\(#,##0.0\)" sourceLinked="0"/>
        <c:majorTickMark val="in"/>
        <c:tickLblPos val="nextTo"/>
        <c:crossAx val="111196032"/>
        <c:crosses val="autoZero"/>
        <c:crossBetween val="between"/>
      </c:valAx>
      <c:spPr>
        <a:noFill/>
        <a:ln w="25400">
          <a:noFill/>
        </a:ln>
      </c:spPr>
    </c:plotArea>
    <c:legend>
      <c:legendPos val="r"/>
      <c:layout>
        <c:manualLayout>
          <c:xMode val="edge"/>
          <c:yMode val="edge"/>
          <c:x val="0.29851931008623922"/>
          <c:y val="0.65485835822246363"/>
          <c:w val="0.39489249631467543"/>
          <c:h val="0.14960192475940506"/>
        </c:manualLayout>
      </c:layout>
    </c:legend>
    <c:plotVisOnly val="1"/>
    <c:dispBlanksAs val="gap"/>
  </c:chart>
  <c:spPr>
    <a:ln>
      <a:noFill/>
    </a:ln>
  </c:spPr>
  <c:txPr>
    <a:bodyPr/>
    <a:lstStyle/>
    <a:p>
      <a:pPr>
        <a:defRPr sz="1000">
          <a:latin typeface="Times New Roman" pitchFamily="18" charset="0"/>
          <a:cs typeface="Times New Roman" pitchFamily="18" charset="0"/>
        </a:defRPr>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1"/>
          <c:order val="1"/>
          <c:tx>
            <c:strRef>
              <c:f>Sheet1!$F$1</c:f>
              <c:strCache>
                <c:ptCount val="1"/>
                <c:pt idx="0">
                  <c:v>铜</c:v>
                </c:pt>
              </c:strCache>
            </c:strRef>
          </c:tx>
          <c:spPr>
            <a:ln w="31750">
              <a:solidFill>
                <a:srgbClr val="FF0000"/>
              </a:solidFill>
            </a:ln>
          </c:spPr>
          <c:marker>
            <c:symbol val="none"/>
          </c:marker>
          <c:cat>
            <c:numRef>
              <c:f>Sheet1!$D$2:$D$65</c:f>
              <c:numCache>
                <c:formatCode>yyyy/m/d</c:formatCode>
                <c:ptCount val="64"/>
                <c:pt idx="0">
                  <c:v>36992</c:v>
                </c:pt>
                <c:pt idx="1">
                  <c:v>36980</c:v>
                </c:pt>
                <c:pt idx="2">
                  <c:v>36950</c:v>
                </c:pt>
                <c:pt idx="3">
                  <c:v>36922</c:v>
                </c:pt>
                <c:pt idx="4">
                  <c:v>36889</c:v>
                </c:pt>
                <c:pt idx="5">
                  <c:v>36860</c:v>
                </c:pt>
                <c:pt idx="6">
                  <c:v>36830</c:v>
                </c:pt>
                <c:pt idx="7">
                  <c:v>36798</c:v>
                </c:pt>
                <c:pt idx="8">
                  <c:v>36769</c:v>
                </c:pt>
                <c:pt idx="9">
                  <c:v>36738</c:v>
                </c:pt>
                <c:pt idx="10">
                  <c:v>36707</c:v>
                </c:pt>
                <c:pt idx="11">
                  <c:v>36677</c:v>
                </c:pt>
                <c:pt idx="12">
                  <c:v>36644</c:v>
                </c:pt>
                <c:pt idx="13">
                  <c:v>36616</c:v>
                </c:pt>
                <c:pt idx="14">
                  <c:v>36585</c:v>
                </c:pt>
                <c:pt idx="15">
                  <c:v>36556</c:v>
                </c:pt>
                <c:pt idx="16">
                  <c:v>36525</c:v>
                </c:pt>
                <c:pt idx="17">
                  <c:v>36494</c:v>
                </c:pt>
                <c:pt idx="18">
                  <c:v>36462</c:v>
                </c:pt>
                <c:pt idx="19">
                  <c:v>36433</c:v>
                </c:pt>
                <c:pt idx="20">
                  <c:v>36403</c:v>
                </c:pt>
                <c:pt idx="21">
                  <c:v>36371</c:v>
                </c:pt>
                <c:pt idx="22">
                  <c:v>36341</c:v>
                </c:pt>
                <c:pt idx="23">
                  <c:v>36311</c:v>
                </c:pt>
                <c:pt idx="24">
                  <c:v>36280</c:v>
                </c:pt>
                <c:pt idx="25">
                  <c:v>36250</c:v>
                </c:pt>
                <c:pt idx="26">
                  <c:v>36217</c:v>
                </c:pt>
                <c:pt idx="27">
                  <c:v>36189</c:v>
                </c:pt>
                <c:pt idx="28">
                  <c:v>36160</c:v>
                </c:pt>
                <c:pt idx="29">
                  <c:v>36129</c:v>
                </c:pt>
                <c:pt idx="30">
                  <c:v>36098</c:v>
                </c:pt>
                <c:pt idx="31">
                  <c:v>36068</c:v>
                </c:pt>
                <c:pt idx="32">
                  <c:v>36038</c:v>
                </c:pt>
                <c:pt idx="33">
                  <c:v>36007</c:v>
                </c:pt>
                <c:pt idx="34">
                  <c:v>35976</c:v>
                </c:pt>
                <c:pt idx="35">
                  <c:v>35944</c:v>
                </c:pt>
                <c:pt idx="36">
                  <c:v>35915</c:v>
                </c:pt>
                <c:pt idx="37">
                  <c:v>35885</c:v>
                </c:pt>
                <c:pt idx="38">
                  <c:v>35853</c:v>
                </c:pt>
                <c:pt idx="39">
                  <c:v>35825</c:v>
                </c:pt>
                <c:pt idx="40">
                  <c:v>35795</c:v>
                </c:pt>
                <c:pt idx="41">
                  <c:v>35762</c:v>
                </c:pt>
                <c:pt idx="42">
                  <c:v>35734</c:v>
                </c:pt>
                <c:pt idx="43">
                  <c:v>35703</c:v>
                </c:pt>
                <c:pt idx="44">
                  <c:v>35671</c:v>
                </c:pt>
                <c:pt idx="45">
                  <c:v>35642</c:v>
                </c:pt>
                <c:pt idx="46">
                  <c:v>35611</c:v>
                </c:pt>
                <c:pt idx="47">
                  <c:v>35580</c:v>
                </c:pt>
                <c:pt idx="48">
                  <c:v>35550</c:v>
                </c:pt>
                <c:pt idx="49">
                  <c:v>35520</c:v>
                </c:pt>
                <c:pt idx="50">
                  <c:v>35489</c:v>
                </c:pt>
                <c:pt idx="51">
                  <c:v>35461</c:v>
                </c:pt>
                <c:pt idx="52">
                  <c:v>35430</c:v>
                </c:pt>
                <c:pt idx="53">
                  <c:v>35398</c:v>
                </c:pt>
                <c:pt idx="54">
                  <c:v>35369</c:v>
                </c:pt>
                <c:pt idx="55">
                  <c:v>35338</c:v>
                </c:pt>
                <c:pt idx="56">
                  <c:v>35307</c:v>
                </c:pt>
                <c:pt idx="57">
                  <c:v>35277</c:v>
                </c:pt>
                <c:pt idx="58">
                  <c:v>35244</c:v>
                </c:pt>
                <c:pt idx="59">
                  <c:v>35216</c:v>
                </c:pt>
                <c:pt idx="60">
                  <c:v>35185</c:v>
                </c:pt>
                <c:pt idx="61">
                  <c:v>35153</c:v>
                </c:pt>
                <c:pt idx="62">
                  <c:v>35124</c:v>
                </c:pt>
                <c:pt idx="63">
                  <c:v>35095</c:v>
                </c:pt>
              </c:numCache>
            </c:numRef>
          </c:cat>
          <c:val>
            <c:numRef>
              <c:f>Sheet1!$F$2:$F$65</c:f>
              <c:numCache>
                <c:formatCode>General</c:formatCode>
                <c:ptCount val="64"/>
                <c:pt idx="0">
                  <c:v>1694</c:v>
                </c:pt>
                <c:pt idx="1">
                  <c:v>1683</c:v>
                </c:pt>
                <c:pt idx="2">
                  <c:v>1768</c:v>
                </c:pt>
                <c:pt idx="3">
                  <c:v>1816</c:v>
                </c:pt>
                <c:pt idx="4">
                  <c:v>1827</c:v>
                </c:pt>
                <c:pt idx="5">
                  <c:v>1842</c:v>
                </c:pt>
                <c:pt idx="6">
                  <c:v>1861</c:v>
                </c:pt>
                <c:pt idx="7">
                  <c:v>1997</c:v>
                </c:pt>
                <c:pt idx="8">
                  <c:v>1924</c:v>
                </c:pt>
                <c:pt idx="9">
                  <c:v>1884.5</c:v>
                </c:pt>
                <c:pt idx="10">
                  <c:v>1790</c:v>
                </c:pt>
                <c:pt idx="11">
                  <c:v>1770</c:v>
                </c:pt>
                <c:pt idx="12">
                  <c:v>1752</c:v>
                </c:pt>
                <c:pt idx="13">
                  <c:v>1764</c:v>
                </c:pt>
                <c:pt idx="14">
                  <c:v>1733</c:v>
                </c:pt>
                <c:pt idx="15">
                  <c:v>1868</c:v>
                </c:pt>
                <c:pt idx="16">
                  <c:v>1888.5</c:v>
                </c:pt>
                <c:pt idx="17">
                  <c:v>1776</c:v>
                </c:pt>
                <c:pt idx="18">
                  <c:v>1775</c:v>
                </c:pt>
                <c:pt idx="19">
                  <c:v>1790</c:v>
                </c:pt>
                <c:pt idx="20">
                  <c:v>1713</c:v>
                </c:pt>
                <c:pt idx="21">
                  <c:v>1638</c:v>
                </c:pt>
                <c:pt idx="22">
                  <c:v>1643</c:v>
                </c:pt>
                <c:pt idx="23">
                  <c:v>1400</c:v>
                </c:pt>
                <c:pt idx="24">
                  <c:v>1589</c:v>
                </c:pt>
                <c:pt idx="25">
                  <c:v>1395</c:v>
                </c:pt>
                <c:pt idx="26">
                  <c:v>1399</c:v>
                </c:pt>
                <c:pt idx="27">
                  <c:v>1431</c:v>
                </c:pt>
                <c:pt idx="28">
                  <c:v>1492</c:v>
                </c:pt>
                <c:pt idx="29">
                  <c:v>1578</c:v>
                </c:pt>
                <c:pt idx="30">
                  <c:v>1615</c:v>
                </c:pt>
                <c:pt idx="31">
                  <c:v>1626</c:v>
                </c:pt>
                <c:pt idx="32">
                  <c:v>1617</c:v>
                </c:pt>
                <c:pt idx="33">
                  <c:v>1698</c:v>
                </c:pt>
                <c:pt idx="34">
                  <c:v>1636</c:v>
                </c:pt>
                <c:pt idx="35">
                  <c:v>1708</c:v>
                </c:pt>
                <c:pt idx="36">
                  <c:v>1847</c:v>
                </c:pt>
                <c:pt idx="37">
                  <c:v>1772</c:v>
                </c:pt>
                <c:pt idx="38">
                  <c:v>1706</c:v>
                </c:pt>
                <c:pt idx="39">
                  <c:v>1762</c:v>
                </c:pt>
                <c:pt idx="40">
                  <c:v>1747</c:v>
                </c:pt>
                <c:pt idx="41">
                  <c:v>1876</c:v>
                </c:pt>
                <c:pt idx="42">
                  <c:v>2016</c:v>
                </c:pt>
                <c:pt idx="43">
                  <c:v>2133</c:v>
                </c:pt>
                <c:pt idx="44">
                  <c:v>2195</c:v>
                </c:pt>
                <c:pt idx="45">
                  <c:v>2318</c:v>
                </c:pt>
                <c:pt idx="46">
                  <c:v>2422</c:v>
                </c:pt>
                <c:pt idx="47">
                  <c:v>2529</c:v>
                </c:pt>
                <c:pt idx="48">
                  <c:v>2379</c:v>
                </c:pt>
                <c:pt idx="49">
                  <c:v>2372</c:v>
                </c:pt>
                <c:pt idx="50">
                  <c:v>2378</c:v>
                </c:pt>
                <c:pt idx="51">
                  <c:v>2186</c:v>
                </c:pt>
                <c:pt idx="52">
                  <c:v>2127</c:v>
                </c:pt>
                <c:pt idx="53">
                  <c:v>2242</c:v>
                </c:pt>
                <c:pt idx="54">
                  <c:v>1958</c:v>
                </c:pt>
                <c:pt idx="55">
                  <c:v>1928</c:v>
                </c:pt>
                <c:pt idx="56">
                  <c:v>2039</c:v>
                </c:pt>
                <c:pt idx="57">
                  <c:v>1955</c:v>
                </c:pt>
                <c:pt idx="58">
                  <c:v>1943</c:v>
                </c:pt>
                <c:pt idx="59">
                  <c:v>2448</c:v>
                </c:pt>
                <c:pt idx="60">
                  <c:v>2596</c:v>
                </c:pt>
                <c:pt idx="61">
                  <c:v>2534</c:v>
                </c:pt>
                <c:pt idx="62">
                  <c:v>2514</c:v>
                </c:pt>
                <c:pt idx="63">
                  <c:v>2509</c:v>
                </c:pt>
              </c:numCache>
            </c:numRef>
          </c:val>
          <c:smooth val="1"/>
        </c:ser>
        <c:dLbls/>
        <c:marker val="1"/>
        <c:axId val="63374848"/>
        <c:axId val="63376384"/>
      </c:lineChart>
      <c:lineChart>
        <c:grouping val="standard"/>
        <c:ser>
          <c:idx val="0"/>
          <c:order val="0"/>
          <c:tx>
            <c:strRef>
              <c:f>Sheet1!$E$1</c:f>
              <c:strCache>
                <c:ptCount val="1"/>
                <c:pt idx="0">
                  <c:v>黄金</c:v>
                </c:pt>
              </c:strCache>
            </c:strRef>
          </c:tx>
          <c:spPr>
            <a:ln w="31750">
              <a:solidFill>
                <a:schemeClr val="tx2">
                  <a:lumMod val="50000"/>
                </a:schemeClr>
              </a:solidFill>
            </a:ln>
          </c:spPr>
          <c:marker>
            <c:symbol val="none"/>
          </c:marker>
          <c:cat>
            <c:numRef>
              <c:f>Sheet1!$D$2:$D$65</c:f>
              <c:numCache>
                <c:formatCode>yyyy/m/d</c:formatCode>
                <c:ptCount val="64"/>
                <c:pt idx="0">
                  <c:v>36992</c:v>
                </c:pt>
                <c:pt idx="1">
                  <c:v>36980</c:v>
                </c:pt>
                <c:pt idx="2">
                  <c:v>36950</c:v>
                </c:pt>
                <c:pt idx="3">
                  <c:v>36922</c:v>
                </c:pt>
                <c:pt idx="4">
                  <c:v>36889</c:v>
                </c:pt>
                <c:pt idx="5">
                  <c:v>36860</c:v>
                </c:pt>
                <c:pt idx="6">
                  <c:v>36830</c:v>
                </c:pt>
                <c:pt idx="7">
                  <c:v>36798</c:v>
                </c:pt>
                <c:pt idx="8">
                  <c:v>36769</c:v>
                </c:pt>
                <c:pt idx="9">
                  <c:v>36738</c:v>
                </c:pt>
                <c:pt idx="10">
                  <c:v>36707</c:v>
                </c:pt>
                <c:pt idx="11">
                  <c:v>36677</c:v>
                </c:pt>
                <c:pt idx="12">
                  <c:v>36644</c:v>
                </c:pt>
                <c:pt idx="13">
                  <c:v>36616</c:v>
                </c:pt>
                <c:pt idx="14">
                  <c:v>36585</c:v>
                </c:pt>
                <c:pt idx="15">
                  <c:v>36556</c:v>
                </c:pt>
                <c:pt idx="16">
                  <c:v>36525</c:v>
                </c:pt>
                <c:pt idx="17">
                  <c:v>36494</c:v>
                </c:pt>
                <c:pt idx="18">
                  <c:v>36462</c:v>
                </c:pt>
                <c:pt idx="19">
                  <c:v>36433</c:v>
                </c:pt>
                <c:pt idx="20">
                  <c:v>36403</c:v>
                </c:pt>
                <c:pt idx="21">
                  <c:v>36371</c:v>
                </c:pt>
                <c:pt idx="22">
                  <c:v>36341</c:v>
                </c:pt>
                <c:pt idx="23">
                  <c:v>36311</c:v>
                </c:pt>
                <c:pt idx="24">
                  <c:v>36280</c:v>
                </c:pt>
                <c:pt idx="25">
                  <c:v>36250</c:v>
                </c:pt>
                <c:pt idx="26">
                  <c:v>36217</c:v>
                </c:pt>
                <c:pt idx="27">
                  <c:v>36189</c:v>
                </c:pt>
                <c:pt idx="28">
                  <c:v>36160</c:v>
                </c:pt>
                <c:pt idx="29">
                  <c:v>36129</c:v>
                </c:pt>
                <c:pt idx="30">
                  <c:v>36098</c:v>
                </c:pt>
                <c:pt idx="31">
                  <c:v>36068</c:v>
                </c:pt>
                <c:pt idx="32">
                  <c:v>36038</c:v>
                </c:pt>
                <c:pt idx="33">
                  <c:v>36007</c:v>
                </c:pt>
                <c:pt idx="34">
                  <c:v>35976</c:v>
                </c:pt>
                <c:pt idx="35">
                  <c:v>35944</c:v>
                </c:pt>
                <c:pt idx="36">
                  <c:v>35915</c:v>
                </c:pt>
                <c:pt idx="37">
                  <c:v>35885</c:v>
                </c:pt>
                <c:pt idx="38">
                  <c:v>35853</c:v>
                </c:pt>
                <c:pt idx="39">
                  <c:v>35825</c:v>
                </c:pt>
                <c:pt idx="40">
                  <c:v>35795</c:v>
                </c:pt>
                <c:pt idx="41">
                  <c:v>35762</c:v>
                </c:pt>
                <c:pt idx="42">
                  <c:v>35734</c:v>
                </c:pt>
                <c:pt idx="43">
                  <c:v>35703</c:v>
                </c:pt>
                <c:pt idx="44">
                  <c:v>35671</c:v>
                </c:pt>
                <c:pt idx="45">
                  <c:v>35642</c:v>
                </c:pt>
                <c:pt idx="46">
                  <c:v>35611</c:v>
                </c:pt>
                <c:pt idx="47">
                  <c:v>35580</c:v>
                </c:pt>
                <c:pt idx="48">
                  <c:v>35550</c:v>
                </c:pt>
                <c:pt idx="49">
                  <c:v>35520</c:v>
                </c:pt>
                <c:pt idx="50">
                  <c:v>35489</c:v>
                </c:pt>
                <c:pt idx="51">
                  <c:v>35461</c:v>
                </c:pt>
                <c:pt idx="52">
                  <c:v>35430</c:v>
                </c:pt>
                <c:pt idx="53">
                  <c:v>35398</c:v>
                </c:pt>
                <c:pt idx="54">
                  <c:v>35369</c:v>
                </c:pt>
                <c:pt idx="55">
                  <c:v>35338</c:v>
                </c:pt>
                <c:pt idx="56">
                  <c:v>35307</c:v>
                </c:pt>
                <c:pt idx="57">
                  <c:v>35277</c:v>
                </c:pt>
                <c:pt idx="58">
                  <c:v>35244</c:v>
                </c:pt>
                <c:pt idx="59">
                  <c:v>35216</c:v>
                </c:pt>
                <c:pt idx="60">
                  <c:v>35185</c:v>
                </c:pt>
                <c:pt idx="61">
                  <c:v>35153</c:v>
                </c:pt>
                <c:pt idx="62">
                  <c:v>35124</c:v>
                </c:pt>
                <c:pt idx="63">
                  <c:v>35095</c:v>
                </c:pt>
              </c:numCache>
            </c:numRef>
          </c:cat>
          <c:val>
            <c:numRef>
              <c:f>Sheet1!$E$2:$E$65</c:f>
              <c:numCache>
                <c:formatCode>General</c:formatCode>
                <c:ptCount val="64"/>
                <c:pt idx="0">
                  <c:v>258.75</c:v>
                </c:pt>
                <c:pt idx="1">
                  <c:v>257.95</c:v>
                </c:pt>
                <c:pt idx="2">
                  <c:v>267.14999999999998</c:v>
                </c:pt>
                <c:pt idx="3">
                  <c:v>265.85000000000002</c:v>
                </c:pt>
                <c:pt idx="4">
                  <c:v>272.25</c:v>
                </c:pt>
                <c:pt idx="5">
                  <c:v>270.45</c:v>
                </c:pt>
                <c:pt idx="6">
                  <c:v>265.14999999999998</c:v>
                </c:pt>
                <c:pt idx="7">
                  <c:v>274.25</c:v>
                </c:pt>
                <c:pt idx="8">
                  <c:v>277.85000000000002</c:v>
                </c:pt>
                <c:pt idx="9">
                  <c:v>277.25</c:v>
                </c:pt>
                <c:pt idx="10">
                  <c:v>289.52999999999975</c:v>
                </c:pt>
                <c:pt idx="11">
                  <c:v>272.10000000000002</c:v>
                </c:pt>
                <c:pt idx="12">
                  <c:v>273.55</c:v>
                </c:pt>
                <c:pt idx="13">
                  <c:v>279.08</c:v>
                </c:pt>
                <c:pt idx="14">
                  <c:v>292.2</c:v>
                </c:pt>
                <c:pt idx="15">
                  <c:v>283.5</c:v>
                </c:pt>
                <c:pt idx="16">
                  <c:v>288</c:v>
                </c:pt>
                <c:pt idx="17">
                  <c:v>290.7</c:v>
                </c:pt>
                <c:pt idx="18">
                  <c:v>299.2</c:v>
                </c:pt>
                <c:pt idx="19">
                  <c:v>298.75</c:v>
                </c:pt>
                <c:pt idx="20">
                  <c:v>255.68</c:v>
                </c:pt>
                <c:pt idx="21">
                  <c:v>255.95000000000007</c:v>
                </c:pt>
                <c:pt idx="22">
                  <c:v>262.5</c:v>
                </c:pt>
                <c:pt idx="23">
                  <c:v>270.35000000000002</c:v>
                </c:pt>
                <c:pt idx="24">
                  <c:v>286.55</c:v>
                </c:pt>
                <c:pt idx="25">
                  <c:v>280.05</c:v>
                </c:pt>
                <c:pt idx="26">
                  <c:v>287.05</c:v>
                </c:pt>
                <c:pt idx="27">
                  <c:v>286.14999999999998</c:v>
                </c:pt>
                <c:pt idx="28">
                  <c:v>288.25</c:v>
                </c:pt>
                <c:pt idx="29">
                  <c:v>293.2</c:v>
                </c:pt>
                <c:pt idx="30">
                  <c:v>292.55</c:v>
                </c:pt>
                <c:pt idx="31">
                  <c:v>296.95</c:v>
                </c:pt>
                <c:pt idx="32">
                  <c:v>275.55</c:v>
                </c:pt>
                <c:pt idx="33">
                  <c:v>286.45</c:v>
                </c:pt>
                <c:pt idx="34">
                  <c:v>296.95</c:v>
                </c:pt>
                <c:pt idx="35">
                  <c:v>292.95</c:v>
                </c:pt>
                <c:pt idx="36">
                  <c:v>306.64999999999998</c:v>
                </c:pt>
                <c:pt idx="37">
                  <c:v>300.95</c:v>
                </c:pt>
                <c:pt idx="38">
                  <c:v>299.14999999999998</c:v>
                </c:pt>
                <c:pt idx="39">
                  <c:v>302.45</c:v>
                </c:pt>
                <c:pt idx="40">
                  <c:v>289.05</c:v>
                </c:pt>
                <c:pt idx="41">
                  <c:v>297</c:v>
                </c:pt>
                <c:pt idx="42">
                  <c:v>311.45</c:v>
                </c:pt>
                <c:pt idx="43">
                  <c:v>334.45</c:v>
                </c:pt>
                <c:pt idx="44">
                  <c:v>324.14999999999998</c:v>
                </c:pt>
                <c:pt idx="45">
                  <c:v>324.55</c:v>
                </c:pt>
                <c:pt idx="46">
                  <c:v>333.95</c:v>
                </c:pt>
                <c:pt idx="47">
                  <c:v>344.6500000000002</c:v>
                </c:pt>
                <c:pt idx="48">
                  <c:v>339.5</c:v>
                </c:pt>
                <c:pt idx="49">
                  <c:v>351.25</c:v>
                </c:pt>
                <c:pt idx="50">
                  <c:v>363.45</c:v>
                </c:pt>
                <c:pt idx="51">
                  <c:v>344.35</c:v>
                </c:pt>
                <c:pt idx="52">
                  <c:v>367.7</c:v>
                </c:pt>
                <c:pt idx="53">
                  <c:v>371.6500000000002</c:v>
                </c:pt>
                <c:pt idx="54">
                  <c:v>378.05</c:v>
                </c:pt>
                <c:pt idx="55">
                  <c:v>378.4</c:v>
                </c:pt>
                <c:pt idx="56">
                  <c:v>386.5</c:v>
                </c:pt>
                <c:pt idx="57">
                  <c:v>387.05</c:v>
                </c:pt>
                <c:pt idx="58">
                  <c:v>380.45</c:v>
                </c:pt>
                <c:pt idx="59">
                  <c:v>391</c:v>
                </c:pt>
                <c:pt idx="60">
                  <c:v>391.6500000000002</c:v>
                </c:pt>
                <c:pt idx="61">
                  <c:v>395.45</c:v>
                </c:pt>
                <c:pt idx="62">
                  <c:v>400.75</c:v>
                </c:pt>
                <c:pt idx="63">
                  <c:v>406.3</c:v>
                </c:pt>
              </c:numCache>
            </c:numRef>
          </c:val>
          <c:smooth val="1"/>
        </c:ser>
        <c:dLbls/>
        <c:marker val="1"/>
        <c:axId val="63404288"/>
        <c:axId val="63402752"/>
      </c:lineChart>
      <c:dateAx>
        <c:axId val="63374848"/>
        <c:scaling>
          <c:orientation val="minMax"/>
        </c:scaling>
        <c:axPos val="b"/>
        <c:numFmt formatCode="yyyy/m/d" sourceLinked="1"/>
        <c:tickLblPos val="nextTo"/>
        <c:txPr>
          <a:bodyPr rot="-5400000" vert="horz"/>
          <a:lstStyle/>
          <a:p>
            <a:pPr>
              <a:defRPr sz="1400"/>
            </a:pPr>
            <a:endParaRPr lang="zh-CN"/>
          </a:p>
        </c:txPr>
        <c:crossAx val="63376384"/>
        <c:crosses val="autoZero"/>
        <c:auto val="1"/>
        <c:lblOffset val="100"/>
        <c:baseTimeUnit val="days"/>
      </c:dateAx>
      <c:valAx>
        <c:axId val="63376384"/>
        <c:scaling>
          <c:orientation val="minMax"/>
          <c:min val="1000"/>
        </c:scaling>
        <c:axPos val="l"/>
        <c:numFmt formatCode="General" sourceLinked="1"/>
        <c:tickLblPos val="nextTo"/>
        <c:txPr>
          <a:bodyPr/>
          <a:lstStyle/>
          <a:p>
            <a:pPr>
              <a:defRPr sz="1400"/>
            </a:pPr>
            <a:endParaRPr lang="zh-CN"/>
          </a:p>
        </c:txPr>
        <c:crossAx val="63374848"/>
        <c:crosses val="autoZero"/>
        <c:crossBetween val="between"/>
      </c:valAx>
      <c:valAx>
        <c:axId val="63402752"/>
        <c:scaling>
          <c:orientation val="minMax"/>
          <c:min val="200"/>
        </c:scaling>
        <c:axPos val="r"/>
        <c:numFmt formatCode="General" sourceLinked="1"/>
        <c:tickLblPos val="nextTo"/>
        <c:txPr>
          <a:bodyPr/>
          <a:lstStyle/>
          <a:p>
            <a:pPr>
              <a:defRPr sz="1400"/>
            </a:pPr>
            <a:endParaRPr lang="zh-CN"/>
          </a:p>
        </c:txPr>
        <c:crossAx val="63404288"/>
        <c:crosses val="max"/>
        <c:crossBetween val="between"/>
      </c:valAx>
      <c:dateAx>
        <c:axId val="63404288"/>
        <c:scaling>
          <c:orientation val="minMax"/>
        </c:scaling>
        <c:delete val="1"/>
        <c:axPos val="b"/>
        <c:numFmt formatCode="yyyy/m/d" sourceLinked="1"/>
        <c:tickLblPos val="nextTo"/>
        <c:crossAx val="63402752"/>
        <c:crosses val="autoZero"/>
        <c:auto val="1"/>
        <c:lblOffset val="100"/>
        <c:baseTimeUnit val="days"/>
      </c:dateAx>
    </c:plotArea>
    <c:legend>
      <c:legendPos val="t"/>
      <c:layout/>
      <c:txPr>
        <a:bodyPr/>
        <a:lstStyle/>
        <a:p>
          <a:pPr>
            <a:defRPr sz="1800">
              <a:latin typeface="微软雅黑" pitchFamily="34" charset="-122"/>
              <a:ea typeface="微软雅黑" pitchFamily="34" charset="-122"/>
            </a:defRPr>
          </a:pPr>
          <a:endParaRPr lang="zh-CN"/>
        </a:p>
      </c:txPr>
    </c:legend>
    <c:plotVisOnly val="1"/>
    <c:dispBlanksAs val="gap"/>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41619797525314E-2"/>
          <c:y val="3.4817178025160767E-2"/>
          <c:w val="0.92685339332583461"/>
          <c:h val="0.8286006124234514"/>
        </c:manualLayout>
      </c:layout>
      <c:lineChart>
        <c:grouping val="standard"/>
        <c:ser>
          <c:idx val="0"/>
          <c:order val="0"/>
          <c:tx>
            <c:strRef>
              <c:f>Sheet1!$B$1</c:f>
              <c:strCache>
                <c:ptCount val="1"/>
                <c:pt idx="0">
                  <c:v>美元指数</c:v>
                </c:pt>
              </c:strCache>
            </c:strRef>
          </c:tx>
          <c:spPr>
            <a:ln w="38100">
              <a:solidFill>
                <a:srgbClr val="0000FF"/>
              </a:solidFill>
            </a:ln>
          </c:spPr>
          <c:marker>
            <c:symbol val="none"/>
          </c:marker>
          <c:cat>
            <c:numRef>
              <c:f>Sheet1!$A$2:$A$1211</c:f>
              <c:numCache>
                <c:formatCode>yyyy/m/d</c:formatCode>
                <c:ptCount val="1210"/>
                <c:pt idx="0">
                  <c:v>32878</c:v>
                </c:pt>
                <c:pt idx="1">
                  <c:v>32885</c:v>
                </c:pt>
                <c:pt idx="2">
                  <c:v>32892</c:v>
                </c:pt>
                <c:pt idx="3">
                  <c:v>32899</c:v>
                </c:pt>
                <c:pt idx="4">
                  <c:v>32906</c:v>
                </c:pt>
                <c:pt idx="5">
                  <c:v>32913</c:v>
                </c:pt>
                <c:pt idx="6">
                  <c:v>32920</c:v>
                </c:pt>
                <c:pt idx="7">
                  <c:v>32927</c:v>
                </c:pt>
                <c:pt idx="8">
                  <c:v>32934</c:v>
                </c:pt>
                <c:pt idx="9">
                  <c:v>32941</c:v>
                </c:pt>
                <c:pt idx="10">
                  <c:v>32948</c:v>
                </c:pt>
                <c:pt idx="11">
                  <c:v>32955</c:v>
                </c:pt>
                <c:pt idx="12">
                  <c:v>32962</c:v>
                </c:pt>
                <c:pt idx="13">
                  <c:v>32969</c:v>
                </c:pt>
                <c:pt idx="14">
                  <c:v>32976</c:v>
                </c:pt>
                <c:pt idx="15">
                  <c:v>32983</c:v>
                </c:pt>
                <c:pt idx="16">
                  <c:v>32990</c:v>
                </c:pt>
                <c:pt idx="17">
                  <c:v>32997</c:v>
                </c:pt>
                <c:pt idx="18">
                  <c:v>33004</c:v>
                </c:pt>
                <c:pt idx="19">
                  <c:v>33011</c:v>
                </c:pt>
                <c:pt idx="20">
                  <c:v>33018</c:v>
                </c:pt>
                <c:pt idx="21">
                  <c:v>33025</c:v>
                </c:pt>
                <c:pt idx="22">
                  <c:v>33032</c:v>
                </c:pt>
                <c:pt idx="23">
                  <c:v>33039</c:v>
                </c:pt>
                <c:pt idx="24">
                  <c:v>33046</c:v>
                </c:pt>
                <c:pt idx="25">
                  <c:v>33053</c:v>
                </c:pt>
                <c:pt idx="26">
                  <c:v>33060</c:v>
                </c:pt>
                <c:pt idx="27">
                  <c:v>33067</c:v>
                </c:pt>
                <c:pt idx="28">
                  <c:v>33074</c:v>
                </c:pt>
                <c:pt idx="29">
                  <c:v>33081</c:v>
                </c:pt>
                <c:pt idx="30">
                  <c:v>33088</c:v>
                </c:pt>
                <c:pt idx="31">
                  <c:v>33095</c:v>
                </c:pt>
                <c:pt idx="32">
                  <c:v>33102</c:v>
                </c:pt>
                <c:pt idx="33">
                  <c:v>33109</c:v>
                </c:pt>
                <c:pt idx="34">
                  <c:v>33116</c:v>
                </c:pt>
                <c:pt idx="35">
                  <c:v>33123</c:v>
                </c:pt>
                <c:pt idx="36">
                  <c:v>33130</c:v>
                </c:pt>
                <c:pt idx="37">
                  <c:v>33137</c:v>
                </c:pt>
                <c:pt idx="38">
                  <c:v>33144</c:v>
                </c:pt>
                <c:pt idx="39">
                  <c:v>33151</c:v>
                </c:pt>
                <c:pt idx="40">
                  <c:v>33158</c:v>
                </c:pt>
                <c:pt idx="41">
                  <c:v>33165</c:v>
                </c:pt>
                <c:pt idx="42">
                  <c:v>33172</c:v>
                </c:pt>
                <c:pt idx="43">
                  <c:v>33179</c:v>
                </c:pt>
                <c:pt idx="44">
                  <c:v>33186</c:v>
                </c:pt>
                <c:pt idx="45">
                  <c:v>33193</c:v>
                </c:pt>
                <c:pt idx="46">
                  <c:v>33200</c:v>
                </c:pt>
                <c:pt idx="47">
                  <c:v>33207</c:v>
                </c:pt>
                <c:pt idx="48">
                  <c:v>33214</c:v>
                </c:pt>
                <c:pt idx="49">
                  <c:v>33221</c:v>
                </c:pt>
                <c:pt idx="50">
                  <c:v>33228</c:v>
                </c:pt>
                <c:pt idx="51">
                  <c:v>33235</c:v>
                </c:pt>
                <c:pt idx="52">
                  <c:v>33242</c:v>
                </c:pt>
                <c:pt idx="53">
                  <c:v>33249</c:v>
                </c:pt>
                <c:pt idx="54">
                  <c:v>33256</c:v>
                </c:pt>
                <c:pt idx="55">
                  <c:v>33263</c:v>
                </c:pt>
                <c:pt idx="56">
                  <c:v>33270</c:v>
                </c:pt>
                <c:pt idx="57">
                  <c:v>33277</c:v>
                </c:pt>
                <c:pt idx="58">
                  <c:v>33284</c:v>
                </c:pt>
                <c:pt idx="59">
                  <c:v>33291</c:v>
                </c:pt>
                <c:pt idx="60">
                  <c:v>33298</c:v>
                </c:pt>
                <c:pt idx="61">
                  <c:v>33305</c:v>
                </c:pt>
                <c:pt idx="62">
                  <c:v>33312</c:v>
                </c:pt>
                <c:pt idx="63">
                  <c:v>33319</c:v>
                </c:pt>
                <c:pt idx="64">
                  <c:v>33326</c:v>
                </c:pt>
                <c:pt idx="65">
                  <c:v>33333</c:v>
                </c:pt>
                <c:pt idx="66">
                  <c:v>33340</c:v>
                </c:pt>
                <c:pt idx="67">
                  <c:v>33347</c:v>
                </c:pt>
                <c:pt idx="68">
                  <c:v>33354</c:v>
                </c:pt>
                <c:pt idx="69">
                  <c:v>33361</c:v>
                </c:pt>
                <c:pt idx="70">
                  <c:v>33368</c:v>
                </c:pt>
                <c:pt idx="71">
                  <c:v>33375</c:v>
                </c:pt>
                <c:pt idx="72">
                  <c:v>33382</c:v>
                </c:pt>
                <c:pt idx="73">
                  <c:v>33389</c:v>
                </c:pt>
                <c:pt idx="74">
                  <c:v>33396</c:v>
                </c:pt>
                <c:pt idx="75">
                  <c:v>33403</c:v>
                </c:pt>
                <c:pt idx="76">
                  <c:v>33410</c:v>
                </c:pt>
                <c:pt idx="77">
                  <c:v>33417</c:v>
                </c:pt>
                <c:pt idx="78">
                  <c:v>33424</c:v>
                </c:pt>
                <c:pt idx="79">
                  <c:v>33431</c:v>
                </c:pt>
                <c:pt idx="80">
                  <c:v>33438</c:v>
                </c:pt>
                <c:pt idx="81">
                  <c:v>33445</c:v>
                </c:pt>
                <c:pt idx="82">
                  <c:v>33452</c:v>
                </c:pt>
                <c:pt idx="83">
                  <c:v>33459</c:v>
                </c:pt>
                <c:pt idx="84">
                  <c:v>33466</c:v>
                </c:pt>
                <c:pt idx="85">
                  <c:v>33473</c:v>
                </c:pt>
                <c:pt idx="86">
                  <c:v>33480</c:v>
                </c:pt>
                <c:pt idx="87">
                  <c:v>33487</c:v>
                </c:pt>
                <c:pt idx="88">
                  <c:v>33494</c:v>
                </c:pt>
                <c:pt idx="89">
                  <c:v>33501</c:v>
                </c:pt>
                <c:pt idx="90">
                  <c:v>33508</c:v>
                </c:pt>
                <c:pt idx="91">
                  <c:v>33515</c:v>
                </c:pt>
                <c:pt idx="92">
                  <c:v>33522</c:v>
                </c:pt>
                <c:pt idx="93">
                  <c:v>33529</c:v>
                </c:pt>
                <c:pt idx="94">
                  <c:v>33536</c:v>
                </c:pt>
                <c:pt idx="95">
                  <c:v>33543</c:v>
                </c:pt>
                <c:pt idx="96">
                  <c:v>33550</c:v>
                </c:pt>
                <c:pt idx="97">
                  <c:v>33557</c:v>
                </c:pt>
                <c:pt idx="98">
                  <c:v>33564</c:v>
                </c:pt>
                <c:pt idx="99">
                  <c:v>33571</c:v>
                </c:pt>
                <c:pt idx="100">
                  <c:v>33578</c:v>
                </c:pt>
                <c:pt idx="101">
                  <c:v>33585</c:v>
                </c:pt>
                <c:pt idx="102">
                  <c:v>33592</c:v>
                </c:pt>
                <c:pt idx="103">
                  <c:v>33599</c:v>
                </c:pt>
                <c:pt idx="104">
                  <c:v>33606</c:v>
                </c:pt>
                <c:pt idx="105">
                  <c:v>33613</c:v>
                </c:pt>
                <c:pt idx="106">
                  <c:v>33620</c:v>
                </c:pt>
                <c:pt idx="107">
                  <c:v>33627</c:v>
                </c:pt>
                <c:pt idx="108">
                  <c:v>33634</c:v>
                </c:pt>
                <c:pt idx="109">
                  <c:v>33641</c:v>
                </c:pt>
                <c:pt idx="110">
                  <c:v>33648</c:v>
                </c:pt>
                <c:pt idx="111">
                  <c:v>33655</c:v>
                </c:pt>
                <c:pt idx="112">
                  <c:v>33662</c:v>
                </c:pt>
                <c:pt idx="113">
                  <c:v>33669</c:v>
                </c:pt>
                <c:pt idx="114">
                  <c:v>33676</c:v>
                </c:pt>
                <c:pt idx="115">
                  <c:v>33683</c:v>
                </c:pt>
                <c:pt idx="116">
                  <c:v>33690</c:v>
                </c:pt>
                <c:pt idx="117">
                  <c:v>33697</c:v>
                </c:pt>
                <c:pt idx="118">
                  <c:v>33704</c:v>
                </c:pt>
                <c:pt idx="119">
                  <c:v>33711</c:v>
                </c:pt>
                <c:pt idx="120">
                  <c:v>33718</c:v>
                </c:pt>
                <c:pt idx="121">
                  <c:v>33725</c:v>
                </c:pt>
                <c:pt idx="122">
                  <c:v>33732</c:v>
                </c:pt>
                <c:pt idx="123">
                  <c:v>33739</c:v>
                </c:pt>
                <c:pt idx="124">
                  <c:v>33746</c:v>
                </c:pt>
                <c:pt idx="125">
                  <c:v>33753</c:v>
                </c:pt>
                <c:pt idx="126">
                  <c:v>33760</c:v>
                </c:pt>
                <c:pt idx="127">
                  <c:v>33767</c:v>
                </c:pt>
                <c:pt idx="128">
                  <c:v>33774</c:v>
                </c:pt>
                <c:pt idx="129">
                  <c:v>33781</c:v>
                </c:pt>
                <c:pt idx="130">
                  <c:v>33788</c:v>
                </c:pt>
                <c:pt idx="131">
                  <c:v>33795</c:v>
                </c:pt>
                <c:pt idx="132">
                  <c:v>33802</c:v>
                </c:pt>
                <c:pt idx="133">
                  <c:v>33809</c:v>
                </c:pt>
                <c:pt idx="134">
                  <c:v>33816</c:v>
                </c:pt>
                <c:pt idx="135">
                  <c:v>33823</c:v>
                </c:pt>
                <c:pt idx="136">
                  <c:v>33830</c:v>
                </c:pt>
                <c:pt idx="137">
                  <c:v>33837</c:v>
                </c:pt>
                <c:pt idx="138">
                  <c:v>33844</c:v>
                </c:pt>
                <c:pt idx="139">
                  <c:v>33851</c:v>
                </c:pt>
                <c:pt idx="140">
                  <c:v>33858</c:v>
                </c:pt>
                <c:pt idx="141">
                  <c:v>33865</c:v>
                </c:pt>
                <c:pt idx="142">
                  <c:v>33872</c:v>
                </c:pt>
                <c:pt idx="143">
                  <c:v>33879</c:v>
                </c:pt>
                <c:pt idx="144">
                  <c:v>33886</c:v>
                </c:pt>
                <c:pt idx="145">
                  <c:v>33893</c:v>
                </c:pt>
                <c:pt idx="146">
                  <c:v>33900</c:v>
                </c:pt>
                <c:pt idx="147">
                  <c:v>33907</c:v>
                </c:pt>
                <c:pt idx="148">
                  <c:v>33914</c:v>
                </c:pt>
                <c:pt idx="149">
                  <c:v>33921</c:v>
                </c:pt>
                <c:pt idx="150">
                  <c:v>33928</c:v>
                </c:pt>
                <c:pt idx="151">
                  <c:v>33935</c:v>
                </c:pt>
                <c:pt idx="152">
                  <c:v>33942</c:v>
                </c:pt>
                <c:pt idx="153">
                  <c:v>33949</c:v>
                </c:pt>
                <c:pt idx="154">
                  <c:v>33956</c:v>
                </c:pt>
                <c:pt idx="155">
                  <c:v>33963</c:v>
                </c:pt>
                <c:pt idx="156">
                  <c:v>33970</c:v>
                </c:pt>
                <c:pt idx="157">
                  <c:v>33977</c:v>
                </c:pt>
                <c:pt idx="158">
                  <c:v>33984</c:v>
                </c:pt>
                <c:pt idx="159">
                  <c:v>33991</c:v>
                </c:pt>
                <c:pt idx="160">
                  <c:v>33998</c:v>
                </c:pt>
                <c:pt idx="161">
                  <c:v>34005</c:v>
                </c:pt>
                <c:pt idx="162">
                  <c:v>34012</c:v>
                </c:pt>
                <c:pt idx="163">
                  <c:v>34019</c:v>
                </c:pt>
                <c:pt idx="164">
                  <c:v>34026</c:v>
                </c:pt>
                <c:pt idx="165">
                  <c:v>34033</c:v>
                </c:pt>
                <c:pt idx="166">
                  <c:v>34040</c:v>
                </c:pt>
                <c:pt idx="167">
                  <c:v>34047</c:v>
                </c:pt>
                <c:pt idx="168">
                  <c:v>34054</c:v>
                </c:pt>
                <c:pt idx="169">
                  <c:v>34061</c:v>
                </c:pt>
                <c:pt idx="170">
                  <c:v>34068</c:v>
                </c:pt>
                <c:pt idx="171">
                  <c:v>34075</c:v>
                </c:pt>
                <c:pt idx="172">
                  <c:v>34082</c:v>
                </c:pt>
                <c:pt idx="173">
                  <c:v>34089</c:v>
                </c:pt>
                <c:pt idx="174">
                  <c:v>34096</c:v>
                </c:pt>
                <c:pt idx="175">
                  <c:v>34103</c:v>
                </c:pt>
                <c:pt idx="176">
                  <c:v>34110</c:v>
                </c:pt>
                <c:pt idx="177">
                  <c:v>34117</c:v>
                </c:pt>
                <c:pt idx="178">
                  <c:v>34124</c:v>
                </c:pt>
                <c:pt idx="179">
                  <c:v>34131</c:v>
                </c:pt>
                <c:pt idx="180">
                  <c:v>34138</c:v>
                </c:pt>
                <c:pt idx="181">
                  <c:v>34145</c:v>
                </c:pt>
                <c:pt idx="182">
                  <c:v>34152</c:v>
                </c:pt>
                <c:pt idx="183">
                  <c:v>34159</c:v>
                </c:pt>
                <c:pt idx="184">
                  <c:v>34166</c:v>
                </c:pt>
                <c:pt idx="185">
                  <c:v>34173</c:v>
                </c:pt>
                <c:pt idx="186">
                  <c:v>34180</c:v>
                </c:pt>
                <c:pt idx="187">
                  <c:v>34187</c:v>
                </c:pt>
                <c:pt idx="188">
                  <c:v>34194</c:v>
                </c:pt>
                <c:pt idx="189">
                  <c:v>34201</c:v>
                </c:pt>
                <c:pt idx="190">
                  <c:v>34208</c:v>
                </c:pt>
                <c:pt idx="191">
                  <c:v>34215</c:v>
                </c:pt>
                <c:pt idx="192">
                  <c:v>34222</c:v>
                </c:pt>
                <c:pt idx="193">
                  <c:v>34229</c:v>
                </c:pt>
                <c:pt idx="194">
                  <c:v>34236</c:v>
                </c:pt>
                <c:pt idx="195">
                  <c:v>34243</c:v>
                </c:pt>
                <c:pt idx="196">
                  <c:v>34250</c:v>
                </c:pt>
                <c:pt idx="197">
                  <c:v>34257</c:v>
                </c:pt>
                <c:pt idx="198">
                  <c:v>34264</c:v>
                </c:pt>
                <c:pt idx="199">
                  <c:v>34271</c:v>
                </c:pt>
                <c:pt idx="200">
                  <c:v>34278</c:v>
                </c:pt>
                <c:pt idx="201">
                  <c:v>34285</c:v>
                </c:pt>
                <c:pt idx="202">
                  <c:v>34292</c:v>
                </c:pt>
                <c:pt idx="203">
                  <c:v>34299</c:v>
                </c:pt>
                <c:pt idx="204">
                  <c:v>34306</c:v>
                </c:pt>
                <c:pt idx="205">
                  <c:v>34313</c:v>
                </c:pt>
                <c:pt idx="206">
                  <c:v>34320</c:v>
                </c:pt>
                <c:pt idx="207">
                  <c:v>34327</c:v>
                </c:pt>
                <c:pt idx="208">
                  <c:v>34334</c:v>
                </c:pt>
                <c:pt idx="209">
                  <c:v>34341</c:v>
                </c:pt>
                <c:pt idx="210">
                  <c:v>34348</c:v>
                </c:pt>
                <c:pt idx="211">
                  <c:v>34355</c:v>
                </c:pt>
                <c:pt idx="212">
                  <c:v>34362</c:v>
                </c:pt>
                <c:pt idx="213">
                  <c:v>34369</c:v>
                </c:pt>
                <c:pt idx="214">
                  <c:v>34376</c:v>
                </c:pt>
                <c:pt idx="215">
                  <c:v>34383</c:v>
                </c:pt>
                <c:pt idx="216">
                  <c:v>34390</c:v>
                </c:pt>
                <c:pt idx="217">
                  <c:v>34397</c:v>
                </c:pt>
                <c:pt idx="218">
                  <c:v>34404</c:v>
                </c:pt>
                <c:pt idx="219">
                  <c:v>34411</c:v>
                </c:pt>
                <c:pt idx="220">
                  <c:v>34418</c:v>
                </c:pt>
                <c:pt idx="221">
                  <c:v>34425</c:v>
                </c:pt>
                <c:pt idx="222">
                  <c:v>34432</c:v>
                </c:pt>
                <c:pt idx="223">
                  <c:v>34439</c:v>
                </c:pt>
                <c:pt idx="224">
                  <c:v>34446</c:v>
                </c:pt>
                <c:pt idx="225">
                  <c:v>34453</c:v>
                </c:pt>
                <c:pt idx="226">
                  <c:v>34460</c:v>
                </c:pt>
                <c:pt idx="227">
                  <c:v>34467</c:v>
                </c:pt>
                <c:pt idx="228">
                  <c:v>34474</c:v>
                </c:pt>
                <c:pt idx="229">
                  <c:v>34481</c:v>
                </c:pt>
                <c:pt idx="230">
                  <c:v>34488</c:v>
                </c:pt>
                <c:pt idx="231">
                  <c:v>34495</c:v>
                </c:pt>
                <c:pt idx="232">
                  <c:v>34502</c:v>
                </c:pt>
                <c:pt idx="233">
                  <c:v>34509</c:v>
                </c:pt>
                <c:pt idx="234">
                  <c:v>34516</c:v>
                </c:pt>
                <c:pt idx="235">
                  <c:v>34523</c:v>
                </c:pt>
                <c:pt idx="236">
                  <c:v>34530</c:v>
                </c:pt>
                <c:pt idx="237">
                  <c:v>34537</c:v>
                </c:pt>
                <c:pt idx="238">
                  <c:v>34544</c:v>
                </c:pt>
                <c:pt idx="239">
                  <c:v>34551</c:v>
                </c:pt>
                <c:pt idx="240">
                  <c:v>34558</c:v>
                </c:pt>
                <c:pt idx="241">
                  <c:v>34565</c:v>
                </c:pt>
                <c:pt idx="242">
                  <c:v>34572</c:v>
                </c:pt>
                <c:pt idx="243">
                  <c:v>34579</c:v>
                </c:pt>
                <c:pt idx="244">
                  <c:v>34586</c:v>
                </c:pt>
                <c:pt idx="245">
                  <c:v>34593</c:v>
                </c:pt>
                <c:pt idx="246">
                  <c:v>34600</c:v>
                </c:pt>
                <c:pt idx="247">
                  <c:v>34607</c:v>
                </c:pt>
                <c:pt idx="248">
                  <c:v>34614</c:v>
                </c:pt>
                <c:pt idx="249">
                  <c:v>34621</c:v>
                </c:pt>
                <c:pt idx="250">
                  <c:v>34628</c:v>
                </c:pt>
                <c:pt idx="251">
                  <c:v>34635</c:v>
                </c:pt>
                <c:pt idx="252">
                  <c:v>34642</c:v>
                </c:pt>
                <c:pt idx="253">
                  <c:v>34649</c:v>
                </c:pt>
                <c:pt idx="254">
                  <c:v>34656</c:v>
                </c:pt>
                <c:pt idx="255">
                  <c:v>34663</c:v>
                </c:pt>
                <c:pt idx="256">
                  <c:v>34670</c:v>
                </c:pt>
                <c:pt idx="257">
                  <c:v>34677</c:v>
                </c:pt>
                <c:pt idx="258">
                  <c:v>34684</c:v>
                </c:pt>
                <c:pt idx="259">
                  <c:v>34691</c:v>
                </c:pt>
                <c:pt idx="260">
                  <c:v>34698</c:v>
                </c:pt>
                <c:pt idx="261">
                  <c:v>34705</c:v>
                </c:pt>
                <c:pt idx="262">
                  <c:v>34712</c:v>
                </c:pt>
                <c:pt idx="263">
                  <c:v>34719</c:v>
                </c:pt>
                <c:pt idx="264">
                  <c:v>34726</c:v>
                </c:pt>
                <c:pt idx="265">
                  <c:v>34733</c:v>
                </c:pt>
                <c:pt idx="266">
                  <c:v>34740</c:v>
                </c:pt>
                <c:pt idx="267">
                  <c:v>34747</c:v>
                </c:pt>
                <c:pt idx="268">
                  <c:v>34754</c:v>
                </c:pt>
                <c:pt idx="269">
                  <c:v>34761</c:v>
                </c:pt>
                <c:pt idx="270">
                  <c:v>34768</c:v>
                </c:pt>
                <c:pt idx="271">
                  <c:v>34775</c:v>
                </c:pt>
                <c:pt idx="272">
                  <c:v>34782</c:v>
                </c:pt>
                <c:pt idx="273">
                  <c:v>34789</c:v>
                </c:pt>
                <c:pt idx="274">
                  <c:v>34796</c:v>
                </c:pt>
                <c:pt idx="275">
                  <c:v>34803</c:v>
                </c:pt>
                <c:pt idx="276">
                  <c:v>34810</c:v>
                </c:pt>
                <c:pt idx="277">
                  <c:v>34817</c:v>
                </c:pt>
                <c:pt idx="278">
                  <c:v>34824</c:v>
                </c:pt>
                <c:pt idx="279">
                  <c:v>34831</c:v>
                </c:pt>
                <c:pt idx="280">
                  <c:v>34838</c:v>
                </c:pt>
                <c:pt idx="281">
                  <c:v>34845</c:v>
                </c:pt>
                <c:pt idx="282">
                  <c:v>34852</c:v>
                </c:pt>
                <c:pt idx="283">
                  <c:v>34859</c:v>
                </c:pt>
                <c:pt idx="284">
                  <c:v>34866</c:v>
                </c:pt>
                <c:pt idx="285">
                  <c:v>34873</c:v>
                </c:pt>
                <c:pt idx="286">
                  <c:v>34880</c:v>
                </c:pt>
                <c:pt idx="287">
                  <c:v>34887</c:v>
                </c:pt>
                <c:pt idx="288">
                  <c:v>34894</c:v>
                </c:pt>
                <c:pt idx="289">
                  <c:v>34901</c:v>
                </c:pt>
                <c:pt idx="290">
                  <c:v>34908</c:v>
                </c:pt>
                <c:pt idx="291">
                  <c:v>34915</c:v>
                </c:pt>
                <c:pt idx="292">
                  <c:v>34922</c:v>
                </c:pt>
                <c:pt idx="293">
                  <c:v>34929</c:v>
                </c:pt>
                <c:pt idx="294">
                  <c:v>34936</c:v>
                </c:pt>
                <c:pt idx="295">
                  <c:v>34943</c:v>
                </c:pt>
                <c:pt idx="296">
                  <c:v>34950</c:v>
                </c:pt>
                <c:pt idx="297">
                  <c:v>34957</c:v>
                </c:pt>
                <c:pt idx="298">
                  <c:v>34964</c:v>
                </c:pt>
                <c:pt idx="299">
                  <c:v>34971</c:v>
                </c:pt>
                <c:pt idx="300">
                  <c:v>34978</c:v>
                </c:pt>
                <c:pt idx="301">
                  <c:v>34985</c:v>
                </c:pt>
                <c:pt idx="302">
                  <c:v>34992</c:v>
                </c:pt>
                <c:pt idx="303">
                  <c:v>34999</c:v>
                </c:pt>
                <c:pt idx="304">
                  <c:v>35006</c:v>
                </c:pt>
                <c:pt idx="305">
                  <c:v>35013</c:v>
                </c:pt>
                <c:pt idx="306">
                  <c:v>35020</c:v>
                </c:pt>
                <c:pt idx="307">
                  <c:v>35027</c:v>
                </c:pt>
                <c:pt idx="308">
                  <c:v>35034</c:v>
                </c:pt>
                <c:pt idx="309">
                  <c:v>35041</c:v>
                </c:pt>
                <c:pt idx="310">
                  <c:v>35048</c:v>
                </c:pt>
                <c:pt idx="311">
                  <c:v>35055</c:v>
                </c:pt>
                <c:pt idx="312">
                  <c:v>35062</c:v>
                </c:pt>
                <c:pt idx="313">
                  <c:v>35069</c:v>
                </c:pt>
                <c:pt idx="314">
                  <c:v>35076</c:v>
                </c:pt>
                <c:pt idx="315">
                  <c:v>35083</c:v>
                </c:pt>
                <c:pt idx="316">
                  <c:v>35090</c:v>
                </c:pt>
                <c:pt idx="317">
                  <c:v>35097</c:v>
                </c:pt>
                <c:pt idx="318">
                  <c:v>35104</c:v>
                </c:pt>
                <c:pt idx="319">
                  <c:v>35111</c:v>
                </c:pt>
                <c:pt idx="320">
                  <c:v>35118</c:v>
                </c:pt>
                <c:pt idx="321">
                  <c:v>35125</c:v>
                </c:pt>
                <c:pt idx="322">
                  <c:v>35132</c:v>
                </c:pt>
                <c:pt idx="323">
                  <c:v>35139</c:v>
                </c:pt>
                <c:pt idx="324">
                  <c:v>35146</c:v>
                </c:pt>
                <c:pt idx="325">
                  <c:v>35153</c:v>
                </c:pt>
                <c:pt idx="326">
                  <c:v>35160</c:v>
                </c:pt>
                <c:pt idx="327">
                  <c:v>35167</c:v>
                </c:pt>
                <c:pt idx="328">
                  <c:v>35174</c:v>
                </c:pt>
                <c:pt idx="329">
                  <c:v>35181</c:v>
                </c:pt>
                <c:pt idx="330">
                  <c:v>35188</c:v>
                </c:pt>
                <c:pt idx="331">
                  <c:v>35195</c:v>
                </c:pt>
                <c:pt idx="332">
                  <c:v>35202</c:v>
                </c:pt>
                <c:pt idx="333">
                  <c:v>35209</c:v>
                </c:pt>
                <c:pt idx="334">
                  <c:v>35216</c:v>
                </c:pt>
                <c:pt idx="335">
                  <c:v>35223</c:v>
                </c:pt>
                <c:pt idx="336">
                  <c:v>35230</c:v>
                </c:pt>
                <c:pt idx="337">
                  <c:v>35237</c:v>
                </c:pt>
                <c:pt idx="338">
                  <c:v>35244</c:v>
                </c:pt>
                <c:pt idx="339">
                  <c:v>35251</c:v>
                </c:pt>
                <c:pt idx="340">
                  <c:v>35258</c:v>
                </c:pt>
                <c:pt idx="341">
                  <c:v>35265</c:v>
                </c:pt>
                <c:pt idx="342">
                  <c:v>35272</c:v>
                </c:pt>
                <c:pt idx="343">
                  <c:v>35279</c:v>
                </c:pt>
                <c:pt idx="344">
                  <c:v>35286</c:v>
                </c:pt>
                <c:pt idx="345">
                  <c:v>35293</c:v>
                </c:pt>
                <c:pt idx="346">
                  <c:v>35300</c:v>
                </c:pt>
                <c:pt idx="347">
                  <c:v>35307</c:v>
                </c:pt>
                <c:pt idx="348">
                  <c:v>35314</c:v>
                </c:pt>
                <c:pt idx="349">
                  <c:v>35321</c:v>
                </c:pt>
                <c:pt idx="350">
                  <c:v>35328</c:v>
                </c:pt>
                <c:pt idx="351">
                  <c:v>35335</c:v>
                </c:pt>
                <c:pt idx="352">
                  <c:v>35342</c:v>
                </c:pt>
                <c:pt idx="353">
                  <c:v>35349</c:v>
                </c:pt>
                <c:pt idx="354">
                  <c:v>35356</c:v>
                </c:pt>
                <c:pt idx="355">
                  <c:v>35363</c:v>
                </c:pt>
                <c:pt idx="356">
                  <c:v>35370</c:v>
                </c:pt>
                <c:pt idx="357">
                  <c:v>35377</c:v>
                </c:pt>
                <c:pt idx="358">
                  <c:v>35384</c:v>
                </c:pt>
                <c:pt idx="359">
                  <c:v>35391</c:v>
                </c:pt>
                <c:pt idx="360">
                  <c:v>35398</c:v>
                </c:pt>
                <c:pt idx="361">
                  <c:v>35405</c:v>
                </c:pt>
                <c:pt idx="362">
                  <c:v>35412</c:v>
                </c:pt>
                <c:pt idx="363">
                  <c:v>35419</c:v>
                </c:pt>
                <c:pt idx="364">
                  <c:v>35426</c:v>
                </c:pt>
                <c:pt idx="365">
                  <c:v>35433</c:v>
                </c:pt>
                <c:pt idx="366">
                  <c:v>35440</c:v>
                </c:pt>
                <c:pt idx="367">
                  <c:v>35447</c:v>
                </c:pt>
                <c:pt idx="368">
                  <c:v>35454</c:v>
                </c:pt>
                <c:pt idx="369">
                  <c:v>35461</c:v>
                </c:pt>
                <c:pt idx="370">
                  <c:v>35468</c:v>
                </c:pt>
                <c:pt idx="371">
                  <c:v>35475</c:v>
                </c:pt>
                <c:pt idx="372">
                  <c:v>35482</c:v>
                </c:pt>
                <c:pt idx="373">
                  <c:v>35489</c:v>
                </c:pt>
                <c:pt idx="374">
                  <c:v>35496</c:v>
                </c:pt>
                <c:pt idx="375">
                  <c:v>35503</c:v>
                </c:pt>
                <c:pt idx="376">
                  <c:v>35510</c:v>
                </c:pt>
                <c:pt idx="377">
                  <c:v>35517</c:v>
                </c:pt>
                <c:pt idx="378">
                  <c:v>35524</c:v>
                </c:pt>
                <c:pt idx="379">
                  <c:v>35531</c:v>
                </c:pt>
                <c:pt idx="380">
                  <c:v>35538</c:v>
                </c:pt>
                <c:pt idx="381">
                  <c:v>35545</c:v>
                </c:pt>
                <c:pt idx="382">
                  <c:v>35552</c:v>
                </c:pt>
                <c:pt idx="383">
                  <c:v>35559</c:v>
                </c:pt>
                <c:pt idx="384">
                  <c:v>35566</c:v>
                </c:pt>
                <c:pt idx="385">
                  <c:v>35573</c:v>
                </c:pt>
                <c:pt idx="386">
                  <c:v>35580</c:v>
                </c:pt>
                <c:pt idx="387">
                  <c:v>35587</c:v>
                </c:pt>
                <c:pt idx="388">
                  <c:v>35594</c:v>
                </c:pt>
                <c:pt idx="389">
                  <c:v>35601</c:v>
                </c:pt>
                <c:pt idx="390">
                  <c:v>35608</c:v>
                </c:pt>
                <c:pt idx="391">
                  <c:v>35615</c:v>
                </c:pt>
                <c:pt idx="392">
                  <c:v>35622</c:v>
                </c:pt>
                <c:pt idx="393">
                  <c:v>35629</c:v>
                </c:pt>
                <c:pt idx="394">
                  <c:v>35636</c:v>
                </c:pt>
                <c:pt idx="395">
                  <c:v>35643</c:v>
                </c:pt>
                <c:pt idx="396">
                  <c:v>35650</c:v>
                </c:pt>
                <c:pt idx="397">
                  <c:v>35657</c:v>
                </c:pt>
                <c:pt idx="398">
                  <c:v>35664</c:v>
                </c:pt>
                <c:pt idx="399">
                  <c:v>35671</c:v>
                </c:pt>
                <c:pt idx="400">
                  <c:v>35678</c:v>
                </c:pt>
                <c:pt idx="401">
                  <c:v>35685</c:v>
                </c:pt>
                <c:pt idx="402">
                  <c:v>35692</c:v>
                </c:pt>
                <c:pt idx="403">
                  <c:v>35699</c:v>
                </c:pt>
                <c:pt idx="404">
                  <c:v>35706</c:v>
                </c:pt>
                <c:pt idx="405">
                  <c:v>35713</c:v>
                </c:pt>
                <c:pt idx="406">
                  <c:v>35720</c:v>
                </c:pt>
                <c:pt idx="407">
                  <c:v>35727</c:v>
                </c:pt>
                <c:pt idx="408">
                  <c:v>35734</c:v>
                </c:pt>
                <c:pt idx="409">
                  <c:v>35741</c:v>
                </c:pt>
                <c:pt idx="410">
                  <c:v>35748</c:v>
                </c:pt>
                <c:pt idx="411">
                  <c:v>35755</c:v>
                </c:pt>
                <c:pt idx="412">
                  <c:v>35762</c:v>
                </c:pt>
                <c:pt idx="413">
                  <c:v>35769</c:v>
                </c:pt>
                <c:pt idx="414">
                  <c:v>35776</c:v>
                </c:pt>
                <c:pt idx="415">
                  <c:v>35783</c:v>
                </c:pt>
                <c:pt idx="416">
                  <c:v>35790</c:v>
                </c:pt>
                <c:pt idx="417">
                  <c:v>35797</c:v>
                </c:pt>
                <c:pt idx="418">
                  <c:v>35804</c:v>
                </c:pt>
                <c:pt idx="419">
                  <c:v>35811</c:v>
                </c:pt>
                <c:pt idx="420">
                  <c:v>35818</c:v>
                </c:pt>
                <c:pt idx="421">
                  <c:v>35825</c:v>
                </c:pt>
                <c:pt idx="422">
                  <c:v>35832</c:v>
                </c:pt>
                <c:pt idx="423">
                  <c:v>35839</c:v>
                </c:pt>
                <c:pt idx="424">
                  <c:v>35846</c:v>
                </c:pt>
                <c:pt idx="425">
                  <c:v>35853</c:v>
                </c:pt>
                <c:pt idx="426">
                  <c:v>35860</c:v>
                </c:pt>
                <c:pt idx="427">
                  <c:v>35867</c:v>
                </c:pt>
                <c:pt idx="428">
                  <c:v>35874</c:v>
                </c:pt>
                <c:pt idx="429">
                  <c:v>35881</c:v>
                </c:pt>
                <c:pt idx="430">
                  <c:v>35888</c:v>
                </c:pt>
                <c:pt idx="431">
                  <c:v>35895</c:v>
                </c:pt>
                <c:pt idx="432">
                  <c:v>35902</c:v>
                </c:pt>
                <c:pt idx="433">
                  <c:v>35909</c:v>
                </c:pt>
                <c:pt idx="434">
                  <c:v>35916</c:v>
                </c:pt>
                <c:pt idx="435">
                  <c:v>35923</c:v>
                </c:pt>
                <c:pt idx="436">
                  <c:v>35930</c:v>
                </c:pt>
                <c:pt idx="437">
                  <c:v>35937</c:v>
                </c:pt>
                <c:pt idx="438">
                  <c:v>35944</c:v>
                </c:pt>
                <c:pt idx="439">
                  <c:v>35951</c:v>
                </c:pt>
                <c:pt idx="440">
                  <c:v>35958</c:v>
                </c:pt>
                <c:pt idx="441">
                  <c:v>35965</c:v>
                </c:pt>
                <c:pt idx="442">
                  <c:v>35972</c:v>
                </c:pt>
                <c:pt idx="443">
                  <c:v>35979</c:v>
                </c:pt>
                <c:pt idx="444">
                  <c:v>35986</c:v>
                </c:pt>
                <c:pt idx="445">
                  <c:v>35993</c:v>
                </c:pt>
                <c:pt idx="446">
                  <c:v>36000</c:v>
                </c:pt>
                <c:pt idx="447">
                  <c:v>36007</c:v>
                </c:pt>
                <c:pt idx="448">
                  <c:v>36014</c:v>
                </c:pt>
                <c:pt idx="449">
                  <c:v>36021</c:v>
                </c:pt>
                <c:pt idx="450">
                  <c:v>36028</c:v>
                </c:pt>
                <c:pt idx="451">
                  <c:v>36035</c:v>
                </c:pt>
                <c:pt idx="452">
                  <c:v>36042</c:v>
                </c:pt>
                <c:pt idx="453">
                  <c:v>36049</c:v>
                </c:pt>
                <c:pt idx="454">
                  <c:v>36056</c:v>
                </c:pt>
                <c:pt idx="455">
                  <c:v>36063</c:v>
                </c:pt>
                <c:pt idx="456">
                  <c:v>36070</c:v>
                </c:pt>
                <c:pt idx="457">
                  <c:v>36077</c:v>
                </c:pt>
                <c:pt idx="458">
                  <c:v>36084</c:v>
                </c:pt>
                <c:pt idx="459">
                  <c:v>36091</c:v>
                </c:pt>
                <c:pt idx="460">
                  <c:v>36098</c:v>
                </c:pt>
                <c:pt idx="461">
                  <c:v>36105</c:v>
                </c:pt>
                <c:pt idx="462">
                  <c:v>36112</c:v>
                </c:pt>
                <c:pt idx="463">
                  <c:v>36119</c:v>
                </c:pt>
                <c:pt idx="464">
                  <c:v>36126</c:v>
                </c:pt>
                <c:pt idx="465">
                  <c:v>36133</c:v>
                </c:pt>
                <c:pt idx="466">
                  <c:v>36140</c:v>
                </c:pt>
                <c:pt idx="467">
                  <c:v>36147</c:v>
                </c:pt>
                <c:pt idx="468">
                  <c:v>36154</c:v>
                </c:pt>
                <c:pt idx="469">
                  <c:v>36161</c:v>
                </c:pt>
                <c:pt idx="470">
                  <c:v>36168</c:v>
                </c:pt>
                <c:pt idx="471">
                  <c:v>36175</c:v>
                </c:pt>
                <c:pt idx="472">
                  <c:v>36182</c:v>
                </c:pt>
                <c:pt idx="473">
                  <c:v>36189</c:v>
                </c:pt>
                <c:pt idx="474">
                  <c:v>36196</c:v>
                </c:pt>
                <c:pt idx="475">
                  <c:v>36203</c:v>
                </c:pt>
                <c:pt idx="476">
                  <c:v>36210</c:v>
                </c:pt>
                <c:pt idx="477">
                  <c:v>36217</c:v>
                </c:pt>
                <c:pt idx="478">
                  <c:v>36224</c:v>
                </c:pt>
                <c:pt idx="479">
                  <c:v>36231</c:v>
                </c:pt>
                <c:pt idx="480">
                  <c:v>36238</c:v>
                </c:pt>
                <c:pt idx="481">
                  <c:v>36245</c:v>
                </c:pt>
                <c:pt idx="482">
                  <c:v>36252</c:v>
                </c:pt>
                <c:pt idx="483">
                  <c:v>36259</c:v>
                </c:pt>
                <c:pt idx="484">
                  <c:v>36266</c:v>
                </c:pt>
                <c:pt idx="485">
                  <c:v>36273</c:v>
                </c:pt>
                <c:pt idx="486">
                  <c:v>36280</c:v>
                </c:pt>
                <c:pt idx="487">
                  <c:v>36287</c:v>
                </c:pt>
                <c:pt idx="488">
                  <c:v>36294</c:v>
                </c:pt>
                <c:pt idx="489">
                  <c:v>36301</c:v>
                </c:pt>
                <c:pt idx="490">
                  <c:v>36308</c:v>
                </c:pt>
                <c:pt idx="491">
                  <c:v>36315</c:v>
                </c:pt>
                <c:pt idx="492">
                  <c:v>36322</c:v>
                </c:pt>
                <c:pt idx="493">
                  <c:v>36329</c:v>
                </c:pt>
                <c:pt idx="494">
                  <c:v>36336</c:v>
                </c:pt>
                <c:pt idx="495">
                  <c:v>36343</c:v>
                </c:pt>
                <c:pt idx="496">
                  <c:v>36350</c:v>
                </c:pt>
                <c:pt idx="497">
                  <c:v>36357</c:v>
                </c:pt>
                <c:pt idx="498">
                  <c:v>36364</c:v>
                </c:pt>
                <c:pt idx="499">
                  <c:v>36371</c:v>
                </c:pt>
                <c:pt idx="500">
                  <c:v>36378</c:v>
                </c:pt>
                <c:pt idx="501">
                  <c:v>36385</c:v>
                </c:pt>
                <c:pt idx="502">
                  <c:v>36392</c:v>
                </c:pt>
                <c:pt idx="503">
                  <c:v>36399</c:v>
                </c:pt>
                <c:pt idx="504">
                  <c:v>36406</c:v>
                </c:pt>
                <c:pt idx="505">
                  <c:v>36413</c:v>
                </c:pt>
                <c:pt idx="506">
                  <c:v>36420</c:v>
                </c:pt>
                <c:pt idx="507">
                  <c:v>36427</c:v>
                </c:pt>
                <c:pt idx="508">
                  <c:v>36434</c:v>
                </c:pt>
                <c:pt idx="509">
                  <c:v>36441</c:v>
                </c:pt>
                <c:pt idx="510">
                  <c:v>36448</c:v>
                </c:pt>
                <c:pt idx="511">
                  <c:v>36455</c:v>
                </c:pt>
                <c:pt idx="512">
                  <c:v>36462</c:v>
                </c:pt>
                <c:pt idx="513">
                  <c:v>36469</c:v>
                </c:pt>
                <c:pt idx="514">
                  <c:v>36476</c:v>
                </c:pt>
                <c:pt idx="515">
                  <c:v>36483</c:v>
                </c:pt>
                <c:pt idx="516">
                  <c:v>36490</c:v>
                </c:pt>
                <c:pt idx="517">
                  <c:v>36497</c:v>
                </c:pt>
                <c:pt idx="518">
                  <c:v>36504</c:v>
                </c:pt>
                <c:pt idx="519">
                  <c:v>36511</c:v>
                </c:pt>
                <c:pt idx="520">
                  <c:v>36518</c:v>
                </c:pt>
                <c:pt idx="521">
                  <c:v>36525</c:v>
                </c:pt>
                <c:pt idx="522">
                  <c:v>36532</c:v>
                </c:pt>
                <c:pt idx="523">
                  <c:v>36539</c:v>
                </c:pt>
                <c:pt idx="524">
                  <c:v>36546</c:v>
                </c:pt>
                <c:pt idx="525">
                  <c:v>36553</c:v>
                </c:pt>
                <c:pt idx="526">
                  <c:v>36560</c:v>
                </c:pt>
                <c:pt idx="527">
                  <c:v>36567</c:v>
                </c:pt>
                <c:pt idx="528">
                  <c:v>36574</c:v>
                </c:pt>
                <c:pt idx="529">
                  <c:v>36581</c:v>
                </c:pt>
                <c:pt idx="530">
                  <c:v>36588</c:v>
                </c:pt>
                <c:pt idx="531">
                  <c:v>36595</c:v>
                </c:pt>
                <c:pt idx="532">
                  <c:v>36602</c:v>
                </c:pt>
                <c:pt idx="533">
                  <c:v>36609</c:v>
                </c:pt>
                <c:pt idx="534">
                  <c:v>36616</c:v>
                </c:pt>
                <c:pt idx="535">
                  <c:v>36623</c:v>
                </c:pt>
                <c:pt idx="536">
                  <c:v>36630</c:v>
                </c:pt>
                <c:pt idx="537">
                  <c:v>36637</c:v>
                </c:pt>
                <c:pt idx="538">
                  <c:v>36644</c:v>
                </c:pt>
                <c:pt idx="539">
                  <c:v>36651</c:v>
                </c:pt>
                <c:pt idx="540">
                  <c:v>36658</c:v>
                </c:pt>
                <c:pt idx="541">
                  <c:v>36665</c:v>
                </c:pt>
                <c:pt idx="542">
                  <c:v>36672</c:v>
                </c:pt>
                <c:pt idx="543">
                  <c:v>36679</c:v>
                </c:pt>
                <c:pt idx="544">
                  <c:v>36686</c:v>
                </c:pt>
                <c:pt idx="545">
                  <c:v>36693</c:v>
                </c:pt>
                <c:pt idx="546">
                  <c:v>36700</c:v>
                </c:pt>
                <c:pt idx="547">
                  <c:v>36707</c:v>
                </c:pt>
                <c:pt idx="548">
                  <c:v>36714</c:v>
                </c:pt>
                <c:pt idx="549">
                  <c:v>36721</c:v>
                </c:pt>
                <c:pt idx="550">
                  <c:v>36728</c:v>
                </c:pt>
                <c:pt idx="551">
                  <c:v>36735</c:v>
                </c:pt>
                <c:pt idx="552">
                  <c:v>36742</c:v>
                </c:pt>
                <c:pt idx="553">
                  <c:v>36749</c:v>
                </c:pt>
                <c:pt idx="554">
                  <c:v>36756</c:v>
                </c:pt>
                <c:pt idx="555">
                  <c:v>36763</c:v>
                </c:pt>
                <c:pt idx="556">
                  <c:v>36770</c:v>
                </c:pt>
                <c:pt idx="557">
                  <c:v>36777</c:v>
                </c:pt>
                <c:pt idx="558">
                  <c:v>36784</c:v>
                </c:pt>
                <c:pt idx="559">
                  <c:v>36791</c:v>
                </c:pt>
                <c:pt idx="560">
                  <c:v>36798</c:v>
                </c:pt>
                <c:pt idx="561">
                  <c:v>36805</c:v>
                </c:pt>
                <c:pt idx="562">
                  <c:v>36812</c:v>
                </c:pt>
                <c:pt idx="563">
                  <c:v>36819</c:v>
                </c:pt>
                <c:pt idx="564">
                  <c:v>36826</c:v>
                </c:pt>
                <c:pt idx="565">
                  <c:v>36833</c:v>
                </c:pt>
                <c:pt idx="566">
                  <c:v>36840</c:v>
                </c:pt>
                <c:pt idx="567">
                  <c:v>36847</c:v>
                </c:pt>
                <c:pt idx="568">
                  <c:v>36854</c:v>
                </c:pt>
                <c:pt idx="569">
                  <c:v>36861</c:v>
                </c:pt>
                <c:pt idx="570">
                  <c:v>36868</c:v>
                </c:pt>
                <c:pt idx="571">
                  <c:v>36875</c:v>
                </c:pt>
                <c:pt idx="572">
                  <c:v>36882</c:v>
                </c:pt>
                <c:pt idx="573">
                  <c:v>36889</c:v>
                </c:pt>
                <c:pt idx="574">
                  <c:v>36896</c:v>
                </c:pt>
                <c:pt idx="575">
                  <c:v>36903</c:v>
                </c:pt>
                <c:pt idx="576">
                  <c:v>36910</c:v>
                </c:pt>
                <c:pt idx="577">
                  <c:v>36917</c:v>
                </c:pt>
                <c:pt idx="578">
                  <c:v>36924</c:v>
                </c:pt>
                <c:pt idx="579">
                  <c:v>36931</c:v>
                </c:pt>
                <c:pt idx="580">
                  <c:v>36938</c:v>
                </c:pt>
                <c:pt idx="581">
                  <c:v>36945</c:v>
                </c:pt>
                <c:pt idx="582">
                  <c:v>36952</c:v>
                </c:pt>
                <c:pt idx="583">
                  <c:v>36959</c:v>
                </c:pt>
                <c:pt idx="584">
                  <c:v>36966</c:v>
                </c:pt>
                <c:pt idx="585">
                  <c:v>36973</c:v>
                </c:pt>
                <c:pt idx="586">
                  <c:v>36980</c:v>
                </c:pt>
                <c:pt idx="587">
                  <c:v>36987</c:v>
                </c:pt>
                <c:pt idx="588">
                  <c:v>36994</c:v>
                </c:pt>
                <c:pt idx="589">
                  <c:v>37001</c:v>
                </c:pt>
                <c:pt idx="590">
                  <c:v>37008</c:v>
                </c:pt>
                <c:pt idx="591">
                  <c:v>37015</c:v>
                </c:pt>
                <c:pt idx="592">
                  <c:v>37022</c:v>
                </c:pt>
                <c:pt idx="593">
                  <c:v>37029</c:v>
                </c:pt>
                <c:pt idx="594">
                  <c:v>37036</c:v>
                </c:pt>
                <c:pt idx="595">
                  <c:v>37043</c:v>
                </c:pt>
                <c:pt idx="596">
                  <c:v>37050</c:v>
                </c:pt>
                <c:pt idx="597">
                  <c:v>37057</c:v>
                </c:pt>
                <c:pt idx="598">
                  <c:v>37064</c:v>
                </c:pt>
                <c:pt idx="599">
                  <c:v>37071</c:v>
                </c:pt>
                <c:pt idx="600">
                  <c:v>37078</c:v>
                </c:pt>
                <c:pt idx="601">
                  <c:v>37085</c:v>
                </c:pt>
                <c:pt idx="602">
                  <c:v>37092</c:v>
                </c:pt>
                <c:pt idx="603">
                  <c:v>37099</c:v>
                </c:pt>
                <c:pt idx="604">
                  <c:v>37106</c:v>
                </c:pt>
                <c:pt idx="605">
                  <c:v>37113</c:v>
                </c:pt>
                <c:pt idx="606">
                  <c:v>37120</c:v>
                </c:pt>
                <c:pt idx="607">
                  <c:v>37127</c:v>
                </c:pt>
                <c:pt idx="608">
                  <c:v>37134</c:v>
                </c:pt>
                <c:pt idx="609">
                  <c:v>37141</c:v>
                </c:pt>
                <c:pt idx="610">
                  <c:v>37148</c:v>
                </c:pt>
                <c:pt idx="611">
                  <c:v>37155</c:v>
                </c:pt>
                <c:pt idx="612">
                  <c:v>37162</c:v>
                </c:pt>
                <c:pt idx="613">
                  <c:v>37169</c:v>
                </c:pt>
                <c:pt idx="614">
                  <c:v>37176</c:v>
                </c:pt>
                <c:pt idx="615">
                  <c:v>37183</c:v>
                </c:pt>
                <c:pt idx="616">
                  <c:v>37190</c:v>
                </c:pt>
                <c:pt idx="617">
                  <c:v>37197</c:v>
                </c:pt>
                <c:pt idx="618">
                  <c:v>37204</c:v>
                </c:pt>
                <c:pt idx="619">
                  <c:v>37211</c:v>
                </c:pt>
                <c:pt idx="620">
                  <c:v>37218</c:v>
                </c:pt>
                <c:pt idx="621">
                  <c:v>37225</c:v>
                </c:pt>
                <c:pt idx="622">
                  <c:v>37232</c:v>
                </c:pt>
                <c:pt idx="623">
                  <c:v>37239</c:v>
                </c:pt>
                <c:pt idx="624">
                  <c:v>37246</c:v>
                </c:pt>
                <c:pt idx="625">
                  <c:v>37253</c:v>
                </c:pt>
                <c:pt idx="626">
                  <c:v>37260</c:v>
                </c:pt>
                <c:pt idx="627">
                  <c:v>37267</c:v>
                </c:pt>
                <c:pt idx="628">
                  <c:v>37274</c:v>
                </c:pt>
                <c:pt idx="629">
                  <c:v>37281</c:v>
                </c:pt>
                <c:pt idx="630">
                  <c:v>37288</c:v>
                </c:pt>
                <c:pt idx="631">
                  <c:v>37295</c:v>
                </c:pt>
                <c:pt idx="632">
                  <c:v>37302</c:v>
                </c:pt>
                <c:pt idx="633">
                  <c:v>37309</c:v>
                </c:pt>
                <c:pt idx="634">
                  <c:v>37316</c:v>
                </c:pt>
                <c:pt idx="635">
                  <c:v>37323</c:v>
                </c:pt>
                <c:pt idx="636">
                  <c:v>37330</c:v>
                </c:pt>
                <c:pt idx="637">
                  <c:v>37337</c:v>
                </c:pt>
                <c:pt idx="638">
                  <c:v>37344</c:v>
                </c:pt>
                <c:pt idx="639">
                  <c:v>37351</c:v>
                </c:pt>
                <c:pt idx="640">
                  <c:v>37358</c:v>
                </c:pt>
                <c:pt idx="641">
                  <c:v>37365</c:v>
                </c:pt>
                <c:pt idx="642">
                  <c:v>37372</c:v>
                </c:pt>
                <c:pt idx="643">
                  <c:v>37379</c:v>
                </c:pt>
                <c:pt idx="644">
                  <c:v>37386</c:v>
                </c:pt>
                <c:pt idx="645">
                  <c:v>37393</c:v>
                </c:pt>
                <c:pt idx="646">
                  <c:v>37400</c:v>
                </c:pt>
                <c:pt idx="647">
                  <c:v>37407</c:v>
                </c:pt>
                <c:pt idx="648">
                  <c:v>37414</c:v>
                </c:pt>
                <c:pt idx="649">
                  <c:v>37421</c:v>
                </c:pt>
                <c:pt idx="650">
                  <c:v>37428</c:v>
                </c:pt>
                <c:pt idx="651">
                  <c:v>37435</c:v>
                </c:pt>
                <c:pt idx="652">
                  <c:v>37442</c:v>
                </c:pt>
                <c:pt idx="653">
                  <c:v>37449</c:v>
                </c:pt>
                <c:pt idx="654">
                  <c:v>37456</c:v>
                </c:pt>
                <c:pt idx="655">
                  <c:v>37463</c:v>
                </c:pt>
                <c:pt idx="656">
                  <c:v>37470</c:v>
                </c:pt>
                <c:pt idx="657">
                  <c:v>37477</c:v>
                </c:pt>
                <c:pt idx="658">
                  <c:v>37484</c:v>
                </c:pt>
                <c:pt idx="659">
                  <c:v>37491</c:v>
                </c:pt>
                <c:pt idx="660">
                  <c:v>37498</c:v>
                </c:pt>
                <c:pt idx="661">
                  <c:v>37505</c:v>
                </c:pt>
                <c:pt idx="662">
                  <c:v>37512</c:v>
                </c:pt>
                <c:pt idx="663">
                  <c:v>37519</c:v>
                </c:pt>
                <c:pt idx="664">
                  <c:v>37526</c:v>
                </c:pt>
                <c:pt idx="665">
                  <c:v>37533</c:v>
                </c:pt>
                <c:pt idx="666">
                  <c:v>37540</c:v>
                </c:pt>
                <c:pt idx="667">
                  <c:v>37547</c:v>
                </c:pt>
                <c:pt idx="668">
                  <c:v>37554</c:v>
                </c:pt>
                <c:pt idx="669">
                  <c:v>37561</c:v>
                </c:pt>
                <c:pt idx="670">
                  <c:v>37568</c:v>
                </c:pt>
                <c:pt idx="671">
                  <c:v>37575</c:v>
                </c:pt>
                <c:pt idx="672">
                  <c:v>37582</c:v>
                </c:pt>
                <c:pt idx="673">
                  <c:v>37589</c:v>
                </c:pt>
                <c:pt idx="674">
                  <c:v>37596</c:v>
                </c:pt>
                <c:pt idx="675">
                  <c:v>37603</c:v>
                </c:pt>
                <c:pt idx="676">
                  <c:v>37610</c:v>
                </c:pt>
                <c:pt idx="677">
                  <c:v>37617</c:v>
                </c:pt>
                <c:pt idx="678">
                  <c:v>37624</c:v>
                </c:pt>
                <c:pt idx="679">
                  <c:v>37631</c:v>
                </c:pt>
                <c:pt idx="680">
                  <c:v>37638</c:v>
                </c:pt>
                <c:pt idx="681">
                  <c:v>37645</c:v>
                </c:pt>
                <c:pt idx="682">
                  <c:v>37652</c:v>
                </c:pt>
                <c:pt idx="683">
                  <c:v>37659</c:v>
                </c:pt>
                <c:pt idx="684">
                  <c:v>37666</c:v>
                </c:pt>
                <c:pt idx="685">
                  <c:v>37673</c:v>
                </c:pt>
                <c:pt idx="686">
                  <c:v>37680</c:v>
                </c:pt>
                <c:pt idx="687">
                  <c:v>37687</c:v>
                </c:pt>
                <c:pt idx="688">
                  <c:v>37694</c:v>
                </c:pt>
                <c:pt idx="689">
                  <c:v>37701</c:v>
                </c:pt>
                <c:pt idx="690">
                  <c:v>37708</c:v>
                </c:pt>
                <c:pt idx="691">
                  <c:v>37715</c:v>
                </c:pt>
                <c:pt idx="692">
                  <c:v>37722</c:v>
                </c:pt>
                <c:pt idx="693">
                  <c:v>37729</c:v>
                </c:pt>
                <c:pt idx="694">
                  <c:v>37736</c:v>
                </c:pt>
                <c:pt idx="695">
                  <c:v>37743</c:v>
                </c:pt>
                <c:pt idx="696">
                  <c:v>37750</c:v>
                </c:pt>
                <c:pt idx="697">
                  <c:v>37757</c:v>
                </c:pt>
                <c:pt idx="698">
                  <c:v>37764</c:v>
                </c:pt>
                <c:pt idx="699">
                  <c:v>37771</c:v>
                </c:pt>
                <c:pt idx="700">
                  <c:v>37778</c:v>
                </c:pt>
                <c:pt idx="701">
                  <c:v>37785</c:v>
                </c:pt>
                <c:pt idx="702">
                  <c:v>37792</c:v>
                </c:pt>
                <c:pt idx="703">
                  <c:v>37799</c:v>
                </c:pt>
                <c:pt idx="704">
                  <c:v>37806</c:v>
                </c:pt>
                <c:pt idx="705">
                  <c:v>37813</c:v>
                </c:pt>
                <c:pt idx="706">
                  <c:v>37820</c:v>
                </c:pt>
                <c:pt idx="707">
                  <c:v>37827</c:v>
                </c:pt>
                <c:pt idx="708">
                  <c:v>37834</c:v>
                </c:pt>
                <c:pt idx="709">
                  <c:v>37841</c:v>
                </c:pt>
                <c:pt idx="710">
                  <c:v>37848</c:v>
                </c:pt>
                <c:pt idx="711">
                  <c:v>37855</c:v>
                </c:pt>
                <c:pt idx="712">
                  <c:v>37862</c:v>
                </c:pt>
                <c:pt idx="713">
                  <c:v>37869</c:v>
                </c:pt>
                <c:pt idx="714">
                  <c:v>37876</c:v>
                </c:pt>
                <c:pt idx="715">
                  <c:v>37883</c:v>
                </c:pt>
                <c:pt idx="716">
                  <c:v>37890</c:v>
                </c:pt>
                <c:pt idx="717">
                  <c:v>37897</c:v>
                </c:pt>
                <c:pt idx="718">
                  <c:v>37904</c:v>
                </c:pt>
                <c:pt idx="719">
                  <c:v>37911</c:v>
                </c:pt>
                <c:pt idx="720">
                  <c:v>37918</c:v>
                </c:pt>
                <c:pt idx="721">
                  <c:v>37925</c:v>
                </c:pt>
                <c:pt idx="722">
                  <c:v>37932</c:v>
                </c:pt>
                <c:pt idx="723">
                  <c:v>37939</c:v>
                </c:pt>
                <c:pt idx="724">
                  <c:v>37946</c:v>
                </c:pt>
                <c:pt idx="725">
                  <c:v>37953</c:v>
                </c:pt>
                <c:pt idx="726">
                  <c:v>37960</c:v>
                </c:pt>
                <c:pt idx="727">
                  <c:v>37967</c:v>
                </c:pt>
                <c:pt idx="728">
                  <c:v>37974</c:v>
                </c:pt>
                <c:pt idx="729">
                  <c:v>37981</c:v>
                </c:pt>
                <c:pt idx="730">
                  <c:v>37988</c:v>
                </c:pt>
                <c:pt idx="731">
                  <c:v>37995</c:v>
                </c:pt>
                <c:pt idx="732">
                  <c:v>38002</c:v>
                </c:pt>
                <c:pt idx="733">
                  <c:v>38009</c:v>
                </c:pt>
                <c:pt idx="734">
                  <c:v>38016</c:v>
                </c:pt>
                <c:pt idx="735">
                  <c:v>38023</c:v>
                </c:pt>
                <c:pt idx="736">
                  <c:v>38030</c:v>
                </c:pt>
                <c:pt idx="737">
                  <c:v>38037</c:v>
                </c:pt>
                <c:pt idx="738">
                  <c:v>38044</c:v>
                </c:pt>
                <c:pt idx="739">
                  <c:v>38051</c:v>
                </c:pt>
                <c:pt idx="740">
                  <c:v>38058</c:v>
                </c:pt>
                <c:pt idx="741">
                  <c:v>38065</c:v>
                </c:pt>
                <c:pt idx="742">
                  <c:v>38072</c:v>
                </c:pt>
                <c:pt idx="743">
                  <c:v>38079</c:v>
                </c:pt>
                <c:pt idx="744">
                  <c:v>38086</c:v>
                </c:pt>
                <c:pt idx="745">
                  <c:v>38093</c:v>
                </c:pt>
                <c:pt idx="746">
                  <c:v>38100</c:v>
                </c:pt>
                <c:pt idx="747">
                  <c:v>38107</c:v>
                </c:pt>
                <c:pt idx="748">
                  <c:v>38114</c:v>
                </c:pt>
                <c:pt idx="749">
                  <c:v>38121</c:v>
                </c:pt>
                <c:pt idx="750">
                  <c:v>38128</c:v>
                </c:pt>
                <c:pt idx="751">
                  <c:v>38135</c:v>
                </c:pt>
                <c:pt idx="752">
                  <c:v>38142</c:v>
                </c:pt>
                <c:pt idx="753">
                  <c:v>38149</c:v>
                </c:pt>
                <c:pt idx="754">
                  <c:v>38156</c:v>
                </c:pt>
                <c:pt idx="755">
                  <c:v>38163</c:v>
                </c:pt>
                <c:pt idx="756">
                  <c:v>38170</c:v>
                </c:pt>
                <c:pt idx="757">
                  <c:v>38177</c:v>
                </c:pt>
                <c:pt idx="758">
                  <c:v>38184</c:v>
                </c:pt>
                <c:pt idx="759">
                  <c:v>38191</c:v>
                </c:pt>
                <c:pt idx="760">
                  <c:v>38198</c:v>
                </c:pt>
                <c:pt idx="761">
                  <c:v>38205</c:v>
                </c:pt>
                <c:pt idx="762">
                  <c:v>38212</c:v>
                </c:pt>
                <c:pt idx="763">
                  <c:v>38219</c:v>
                </c:pt>
                <c:pt idx="764">
                  <c:v>38226</c:v>
                </c:pt>
                <c:pt idx="765">
                  <c:v>38233</c:v>
                </c:pt>
                <c:pt idx="766">
                  <c:v>38240</c:v>
                </c:pt>
                <c:pt idx="767">
                  <c:v>38247</c:v>
                </c:pt>
                <c:pt idx="768">
                  <c:v>38254</c:v>
                </c:pt>
                <c:pt idx="769">
                  <c:v>38261</c:v>
                </c:pt>
                <c:pt idx="770">
                  <c:v>38268</c:v>
                </c:pt>
                <c:pt idx="771">
                  <c:v>38275</c:v>
                </c:pt>
                <c:pt idx="772">
                  <c:v>38282</c:v>
                </c:pt>
                <c:pt idx="773">
                  <c:v>38289</c:v>
                </c:pt>
                <c:pt idx="774">
                  <c:v>38296</c:v>
                </c:pt>
                <c:pt idx="775">
                  <c:v>38303</c:v>
                </c:pt>
                <c:pt idx="776">
                  <c:v>38310</c:v>
                </c:pt>
                <c:pt idx="777">
                  <c:v>38317</c:v>
                </c:pt>
                <c:pt idx="778">
                  <c:v>38324</c:v>
                </c:pt>
                <c:pt idx="779">
                  <c:v>38331</c:v>
                </c:pt>
                <c:pt idx="780">
                  <c:v>38338</c:v>
                </c:pt>
                <c:pt idx="781">
                  <c:v>38345</c:v>
                </c:pt>
                <c:pt idx="782">
                  <c:v>38352</c:v>
                </c:pt>
                <c:pt idx="783">
                  <c:v>38359</c:v>
                </c:pt>
                <c:pt idx="784">
                  <c:v>38366</c:v>
                </c:pt>
                <c:pt idx="785">
                  <c:v>38373</c:v>
                </c:pt>
                <c:pt idx="786">
                  <c:v>38380</c:v>
                </c:pt>
                <c:pt idx="787">
                  <c:v>38387</c:v>
                </c:pt>
                <c:pt idx="788">
                  <c:v>38394</c:v>
                </c:pt>
                <c:pt idx="789">
                  <c:v>38401</c:v>
                </c:pt>
                <c:pt idx="790">
                  <c:v>38408</c:v>
                </c:pt>
                <c:pt idx="791">
                  <c:v>38415</c:v>
                </c:pt>
                <c:pt idx="792">
                  <c:v>38422</c:v>
                </c:pt>
                <c:pt idx="793">
                  <c:v>38429</c:v>
                </c:pt>
                <c:pt idx="794">
                  <c:v>38436</c:v>
                </c:pt>
                <c:pt idx="795">
                  <c:v>38443</c:v>
                </c:pt>
                <c:pt idx="796">
                  <c:v>38450</c:v>
                </c:pt>
                <c:pt idx="797">
                  <c:v>38457</c:v>
                </c:pt>
                <c:pt idx="798">
                  <c:v>38464</c:v>
                </c:pt>
                <c:pt idx="799">
                  <c:v>38471</c:v>
                </c:pt>
                <c:pt idx="800">
                  <c:v>38478</c:v>
                </c:pt>
                <c:pt idx="801">
                  <c:v>38485</c:v>
                </c:pt>
                <c:pt idx="802">
                  <c:v>38492</c:v>
                </c:pt>
                <c:pt idx="803">
                  <c:v>38499</c:v>
                </c:pt>
                <c:pt idx="804">
                  <c:v>38506</c:v>
                </c:pt>
                <c:pt idx="805">
                  <c:v>38513</c:v>
                </c:pt>
                <c:pt idx="806">
                  <c:v>38520</c:v>
                </c:pt>
                <c:pt idx="807">
                  <c:v>38527</c:v>
                </c:pt>
                <c:pt idx="808">
                  <c:v>38534</c:v>
                </c:pt>
                <c:pt idx="809">
                  <c:v>38541</c:v>
                </c:pt>
                <c:pt idx="810">
                  <c:v>38548</c:v>
                </c:pt>
                <c:pt idx="811">
                  <c:v>38555</c:v>
                </c:pt>
                <c:pt idx="812">
                  <c:v>38562</c:v>
                </c:pt>
                <c:pt idx="813">
                  <c:v>38569</c:v>
                </c:pt>
                <c:pt idx="814">
                  <c:v>38576</c:v>
                </c:pt>
                <c:pt idx="815">
                  <c:v>38583</c:v>
                </c:pt>
                <c:pt idx="816">
                  <c:v>38590</c:v>
                </c:pt>
                <c:pt idx="817">
                  <c:v>38597</c:v>
                </c:pt>
                <c:pt idx="818">
                  <c:v>38604</c:v>
                </c:pt>
                <c:pt idx="819">
                  <c:v>38611</c:v>
                </c:pt>
                <c:pt idx="820">
                  <c:v>38618</c:v>
                </c:pt>
                <c:pt idx="821">
                  <c:v>38625</c:v>
                </c:pt>
                <c:pt idx="822">
                  <c:v>38632</c:v>
                </c:pt>
                <c:pt idx="823">
                  <c:v>38639</c:v>
                </c:pt>
                <c:pt idx="824">
                  <c:v>38646</c:v>
                </c:pt>
                <c:pt idx="825">
                  <c:v>38653</c:v>
                </c:pt>
                <c:pt idx="826">
                  <c:v>38660</c:v>
                </c:pt>
                <c:pt idx="827">
                  <c:v>38667</c:v>
                </c:pt>
                <c:pt idx="828">
                  <c:v>38674</c:v>
                </c:pt>
                <c:pt idx="829">
                  <c:v>38681</c:v>
                </c:pt>
                <c:pt idx="830">
                  <c:v>38688</c:v>
                </c:pt>
                <c:pt idx="831">
                  <c:v>38695</c:v>
                </c:pt>
                <c:pt idx="832">
                  <c:v>38702</c:v>
                </c:pt>
                <c:pt idx="833">
                  <c:v>38709</c:v>
                </c:pt>
                <c:pt idx="834">
                  <c:v>38716</c:v>
                </c:pt>
                <c:pt idx="835">
                  <c:v>38723</c:v>
                </c:pt>
                <c:pt idx="836">
                  <c:v>38730</c:v>
                </c:pt>
                <c:pt idx="837">
                  <c:v>38737</c:v>
                </c:pt>
                <c:pt idx="838">
                  <c:v>38744</c:v>
                </c:pt>
                <c:pt idx="839">
                  <c:v>38751</c:v>
                </c:pt>
                <c:pt idx="840">
                  <c:v>38758</c:v>
                </c:pt>
                <c:pt idx="841">
                  <c:v>38765</c:v>
                </c:pt>
                <c:pt idx="842">
                  <c:v>38772</c:v>
                </c:pt>
                <c:pt idx="843">
                  <c:v>38779</c:v>
                </c:pt>
                <c:pt idx="844">
                  <c:v>38786</c:v>
                </c:pt>
                <c:pt idx="845">
                  <c:v>38793</c:v>
                </c:pt>
                <c:pt idx="846">
                  <c:v>38800</c:v>
                </c:pt>
                <c:pt idx="847">
                  <c:v>38807</c:v>
                </c:pt>
                <c:pt idx="848">
                  <c:v>38814</c:v>
                </c:pt>
                <c:pt idx="849">
                  <c:v>38821</c:v>
                </c:pt>
                <c:pt idx="850">
                  <c:v>38828</c:v>
                </c:pt>
                <c:pt idx="851">
                  <c:v>38835</c:v>
                </c:pt>
                <c:pt idx="852">
                  <c:v>38842</c:v>
                </c:pt>
                <c:pt idx="853">
                  <c:v>38849</c:v>
                </c:pt>
                <c:pt idx="854">
                  <c:v>38856</c:v>
                </c:pt>
                <c:pt idx="855">
                  <c:v>38863</c:v>
                </c:pt>
                <c:pt idx="856">
                  <c:v>38870</c:v>
                </c:pt>
                <c:pt idx="857">
                  <c:v>38877</c:v>
                </c:pt>
                <c:pt idx="858">
                  <c:v>38884</c:v>
                </c:pt>
                <c:pt idx="859">
                  <c:v>38891</c:v>
                </c:pt>
                <c:pt idx="860">
                  <c:v>38898</c:v>
                </c:pt>
                <c:pt idx="861">
                  <c:v>38905</c:v>
                </c:pt>
                <c:pt idx="862">
                  <c:v>38912</c:v>
                </c:pt>
                <c:pt idx="863">
                  <c:v>38919</c:v>
                </c:pt>
                <c:pt idx="864">
                  <c:v>38926</c:v>
                </c:pt>
                <c:pt idx="865">
                  <c:v>38933</c:v>
                </c:pt>
                <c:pt idx="866">
                  <c:v>38940</c:v>
                </c:pt>
                <c:pt idx="867">
                  <c:v>38947</c:v>
                </c:pt>
                <c:pt idx="868">
                  <c:v>38954</c:v>
                </c:pt>
                <c:pt idx="869">
                  <c:v>38961</c:v>
                </c:pt>
                <c:pt idx="870">
                  <c:v>38968</c:v>
                </c:pt>
                <c:pt idx="871">
                  <c:v>38975</c:v>
                </c:pt>
                <c:pt idx="872">
                  <c:v>38982</c:v>
                </c:pt>
                <c:pt idx="873">
                  <c:v>38989</c:v>
                </c:pt>
                <c:pt idx="874">
                  <c:v>38996</c:v>
                </c:pt>
                <c:pt idx="875">
                  <c:v>39003</c:v>
                </c:pt>
                <c:pt idx="876">
                  <c:v>39010</c:v>
                </c:pt>
                <c:pt idx="877">
                  <c:v>39017</c:v>
                </c:pt>
                <c:pt idx="878">
                  <c:v>39024</c:v>
                </c:pt>
                <c:pt idx="879">
                  <c:v>39031</c:v>
                </c:pt>
                <c:pt idx="880">
                  <c:v>39038</c:v>
                </c:pt>
                <c:pt idx="881">
                  <c:v>39045</c:v>
                </c:pt>
                <c:pt idx="882">
                  <c:v>39052</c:v>
                </c:pt>
                <c:pt idx="883">
                  <c:v>39059</c:v>
                </c:pt>
                <c:pt idx="884">
                  <c:v>39066</c:v>
                </c:pt>
                <c:pt idx="885">
                  <c:v>39073</c:v>
                </c:pt>
                <c:pt idx="886">
                  <c:v>39080</c:v>
                </c:pt>
                <c:pt idx="887">
                  <c:v>39087</c:v>
                </c:pt>
                <c:pt idx="888">
                  <c:v>39094</c:v>
                </c:pt>
                <c:pt idx="889">
                  <c:v>39101</c:v>
                </c:pt>
                <c:pt idx="890">
                  <c:v>39108</c:v>
                </c:pt>
                <c:pt idx="891">
                  <c:v>39115</c:v>
                </c:pt>
                <c:pt idx="892">
                  <c:v>39122</c:v>
                </c:pt>
                <c:pt idx="893">
                  <c:v>39129</c:v>
                </c:pt>
                <c:pt idx="894">
                  <c:v>39136</c:v>
                </c:pt>
                <c:pt idx="895">
                  <c:v>39143</c:v>
                </c:pt>
                <c:pt idx="896">
                  <c:v>39150</c:v>
                </c:pt>
                <c:pt idx="897">
                  <c:v>39157</c:v>
                </c:pt>
                <c:pt idx="898">
                  <c:v>39164</c:v>
                </c:pt>
                <c:pt idx="899">
                  <c:v>39171</c:v>
                </c:pt>
                <c:pt idx="900">
                  <c:v>39178</c:v>
                </c:pt>
                <c:pt idx="901">
                  <c:v>39185</c:v>
                </c:pt>
                <c:pt idx="902">
                  <c:v>39192</c:v>
                </c:pt>
                <c:pt idx="903">
                  <c:v>39199</c:v>
                </c:pt>
                <c:pt idx="904">
                  <c:v>39206</c:v>
                </c:pt>
                <c:pt idx="905">
                  <c:v>39213</c:v>
                </c:pt>
                <c:pt idx="906">
                  <c:v>39220</c:v>
                </c:pt>
                <c:pt idx="907">
                  <c:v>39227</c:v>
                </c:pt>
                <c:pt idx="908">
                  <c:v>39234</c:v>
                </c:pt>
                <c:pt idx="909">
                  <c:v>39241</c:v>
                </c:pt>
                <c:pt idx="910">
                  <c:v>39248</c:v>
                </c:pt>
                <c:pt idx="911">
                  <c:v>39255</c:v>
                </c:pt>
                <c:pt idx="912">
                  <c:v>39262</c:v>
                </c:pt>
                <c:pt idx="913">
                  <c:v>39269</c:v>
                </c:pt>
                <c:pt idx="914">
                  <c:v>39276</c:v>
                </c:pt>
                <c:pt idx="915">
                  <c:v>39283</c:v>
                </c:pt>
                <c:pt idx="916">
                  <c:v>39290</c:v>
                </c:pt>
                <c:pt idx="917">
                  <c:v>39297</c:v>
                </c:pt>
                <c:pt idx="918">
                  <c:v>39304</c:v>
                </c:pt>
                <c:pt idx="919">
                  <c:v>39311</c:v>
                </c:pt>
                <c:pt idx="920">
                  <c:v>39318</c:v>
                </c:pt>
                <c:pt idx="921">
                  <c:v>39325</c:v>
                </c:pt>
                <c:pt idx="922">
                  <c:v>39332</c:v>
                </c:pt>
                <c:pt idx="923">
                  <c:v>39339</c:v>
                </c:pt>
                <c:pt idx="924">
                  <c:v>39346</c:v>
                </c:pt>
                <c:pt idx="925">
                  <c:v>39353</c:v>
                </c:pt>
                <c:pt idx="926">
                  <c:v>39360</c:v>
                </c:pt>
                <c:pt idx="927">
                  <c:v>39367</c:v>
                </c:pt>
                <c:pt idx="928">
                  <c:v>39374</c:v>
                </c:pt>
                <c:pt idx="929">
                  <c:v>39381</c:v>
                </c:pt>
                <c:pt idx="930">
                  <c:v>39388</c:v>
                </c:pt>
                <c:pt idx="931">
                  <c:v>39395</c:v>
                </c:pt>
                <c:pt idx="932">
                  <c:v>39402</c:v>
                </c:pt>
                <c:pt idx="933">
                  <c:v>39409</c:v>
                </c:pt>
                <c:pt idx="934">
                  <c:v>39416</c:v>
                </c:pt>
                <c:pt idx="935">
                  <c:v>39423</c:v>
                </c:pt>
                <c:pt idx="936">
                  <c:v>39430</c:v>
                </c:pt>
                <c:pt idx="937">
                  <c:v>39437</c:v>
                </c:pt>
                <c:pt idx="938">
                  <c:v>39444</c:v>
                </c:pt>
                <c:pt idx="939">
                  <c:v>39451</c:v>
                </c:pt>
                <c:pt idx="940">
                  <c:v>39458</c:v>
                </c:pt>
                <c:pt idx="941">
                  <c:v>39465</c:v>
                </c:pt>
                <c:pt idx="942">
                  <c:v>39472</c:v>
                </c:pt>
                <c:pt idx="943">
                  <c:v>39479</c:v>
                </c:pt>
                <c:pt idx="944">
                  <c:v>39486</c:v>
                </c:pt>
                <c:pt idx="945">
                  <c:v>39493</c:v>
                </c:pt>
                <c:pt idx="946">
                  <c:v>39500</c:v>
                </c:pt>
                <c:pt idx="947">
                  <c:v>39507</c:v>
                </c:pt>
                <c:pt idx="948">
                  <c:v>39514</c:v>
                </c:pt>
                <c:pt idx="949">
                  <c:v>39521</c:v>
                </c:pt>
                <c:pt idx="950">
                  <c:v>39528</c:v>
                </c:pt>
                <c:pt idx="951">
                  <c:v>39535</c:v>
                </c:pt>
                <c:pt idx="952">
                  <c:v>39542</c:v>
                </c:pt>
                <c:pt idx="953">
                  <c:v>39549</c:v>
                </c:pt>
                <c:pt idx="954">
                  <c:v>39556</c:v>
                </c:pt>
                <c:pt idx="955">
                  <c:v>39563</c:v>
                </c:pt>
                <c:pt idx="956">
                  <c:v>39570</c:v>
                </c:pt>
                <c:pt idx="957">
                  <c:v>39577</c:v>
                </c:pt>
                <c:pt idx="958">
                  <c:v>39584</c:v>
                </c:pt>
                <c:pt idx="959">
                  <c:v>39591</c:v>
                </c:pt>
                <c:pt idx="960">
                  <c:v>39598</c:v>
                </c:pt>
                <c:pt idx="961">
                  <c:v>39605</c:v>
                </c:pt>
                <c:pt idx="962">
                  <c:v>39612</c:v>
                </c:pt>
                <c:pt idx="963">
                  <c:v>39619</c:v>
                </c:pt>
                <c:pt idx="964">
                  <c:v>39626</c:v>
                </c:pt>
                <c:pt idx="965">
                  <c:v>39633</c:v>
                </c:pt>
                <c:pt idx="966">
                  <c:v>39640</c:v>
                </c:pt>
                <c:pt idx="967">
                  <c:v>39647</c:v>
                </c:pt>
                <c:pt idx="968">
                  <c:v>39654</c:v>
                </c:pt>
                <c:pt idx="969">
                  <c:v>39661</c:v>
                </c:pt>
                <c:pt idx="970">
                  <c:v>39668</c:v>
                </c:pt>
                <c:pt idx="971">
                  <c:v>39675</c:v>
                </c:pt>
                <c:pt idx="972">
                  <c:v>39682</c:v>
                </c:pt>
                <c:pt idx="973">
                  <c:v>39689</c:v>
                </c:pt>
                <c:pt idx="974">
                  <c:v>39696</c:v>
                </c:pt>
                <c:pt idx="975">
                  <c:v>39703</c:v>
                </c:pt>
                <c:pt idx="976">
                  <c:v>39710</c:v>
                </c:pt>
                <c:pt idx="977">
                  <c:v>39717</c:v>
                </c:pt>
                <c:pt idx="978">
                  <c:v>39724</c:v>
                </c:pt>
                <c:pt idx="979">
                  <c:v>39731</c:v>
                </c:pt>
                <c:pt idx="980">
                  <c:v>39738</c:v>
                </c:pt>
                <c:pt idx="981">
                  <c:v>39745</c:v>
                </c:pt>
                <c:pt idx="982">
                  <c:v>39752</c:v>
                </c:pt>
                <c:pt idx="983">
                  <c:v>39759</c:v>
                </c:pt>
                <c:pt idx="984">
                  <c:v>39766</c:v>
                </c:pt>
                <c:pt idx="985">
                  <c:v>39773</c:v>
                </c:pt>
                <c:pt idx="986">
                  <c:v>39780</c:v>
                </c:pt>
                <c:pt idx="987">
                  <c:v>39787</c:v>
                </c:pt>
                <c:pt idx="988">
                  <c:v>39794</c:v>
                </c:pt>
                <c:pt idx="989">
                  <c:v>39801</c:v>
                </c:pt>
                <c:pt idx="990">
                  <c:v>39808</c:v>
                </c:pt>
                <c:pt idx="991">
                  <c:v>39815</c:v>
                </c:pt>
                <c:pt idx="992">
                  <c:v>39822</c:v>
                </c:pt>
                <c:pt idx="993">
                  <c:v>39829</c:v>
                </c:pt>
                <c:pt idx="994">
                  <c:v>39836</c:v>
                </c:pt>
                <c:pt idx="995">
                  <c:v>39843</c:v>
                </c:pt>
                <c:pt idx="996">
                  <c:v>39850</c:v>
                </c:pt>
                <c:pt idx="997">
                  <c:v>39857</c:v>
                </c:pt>
                <c:pt idx="998">
                  <c:v>39864</c:v>
                </c:pt>
                <c:pt idx="999">
                  <c:v>39871</c:v>
                </c:pt>
                <c:pt idx="1000">
                  <c:v>39878</c:v>
                </c:pt>
                <c:pt idx="1001">
                  <c:v>39885</c:v>
                </c:pt>
                <c:pt idx="1002">
                  <c:v>39892</c:v>
                </c:pt>
                <c:pt idx="1003">
                  <c:v>39899</c:v>
                </c:pt>
                <c:pt idx="1004">
                  <c:v>39906</c:v>
                </c:pt>
                <c:pt idx="1005">
                  <c:v>39913</c:v>
                </c:pt>
                <c:pt idx="1006">
                  <c:v>39920</c:v>
                </c:pt>
                <c:pt idx="1007">
                  <c:v>39927</c:v>
                </c:pt>
                <c:pt idx="1008">
                  <c:v>39934</c:v>
                </c:pt>
                <c:pt idx="1009">
                  <c:v>39941</c:v>
                </c:pt>
                <c:pt idx="1010">
                  <c:v>39948</c:v>
                </c:pt>
                <c:pt idx="1011">
                  <c:v>39955</c:v>
                </c:pt>
                <c:pt idx="1012">
                  <c:v>39962</c:v>
                </c:pt>
                <c:pt idx="1013">
                  <c:v>39969</c:v>
                </c:pt>
                <c:pt idx="1014">
                  <c:v>39976</c:v>
                </c:pt>
                <c:pt idx="1015">
                  <c:v>39983</c:v>
                </c:pt>
                <c:pt idx="1016">
                  <c:v>39990</c:v>
                </c:pt>
                <c:pt idx="1017">
                  <c:v>39997</c:v>
                </c:pt>
                <c:pt idx="1018">
                  <c:v>40004</c:v>
                </c:pt>
                <c:pt idx="1019">
                  <c:v>40011</c:v>
                </c:pt>
                <c:pt idx="1020">
                  <c:v>40018</c:v>
                </c:pt>
                <c:pt idx="1021">
                  <c:v>40025</c:v>
                </c:pt>
                <c:pt idx="1022">
                  <c:v>40032</c:v>
                </c:pt>
                <c:pt idx="1023">
                  <c:v>40039</c:v>
                </c:pt>
                <c:pt idx="1024">
                  <c:v>40046</c:v>
                </c:pt>
                <c:pt idx="1025">
                  <c:v>40053</c:v>
                </c:pt>
                <c:pt idx="1026">
                  <c:v>40060</c:v>
                </c:pt>
                <c:pt idx="1027">
                  <c:v>40067</c:v>
                </c:pt>
                <c:pt idx="1028">
                  <c:v>40074</c:v>
                </c:pt>
                <c:pt idx="1029">
                  <c:v>40081</c:v>
                </c:pt>
                <c:pt idx="1030">
                  <c:v>40088</c:v>
                </c:pt>
                <c:pt idx="1031">
                  <c:v>40095</c:v>
                </c:pt>
                <c:pt idx="1032">
                  <c:v>40102</c:v>
                </c:pt>
                <c:pt idx="1033">
                  <c:v>40109</c:v>
                </c:pt>
                <c:pt idx="1034">
                  <c:v>40116</c:v>
                </c:pt>
                <c:pt idx="1035">
                  <c:v>40123</c:v>
                </c:pt>
                <c:pt idx="1036">
                  <c:v>40130</c:v>
                </c:pt>
                <c:pt idx="1037">
                  <c:v>40137</c:v>
                </c:pt>
                <c:pt idx="1038">
                  <c:v>40144</c:v>
                </c:pt>
                <c:pt idx="1039">
                  <c:v>40151</c:v>
                </c:pt>
                <c:pt idx="1040">
                  <c:v>40158</c:v>
                </c:pt>
                <c:pt idx="1041">
                  <c:v>40165</c:v>
                </c:pt>
                <c:pt idx="1042">
                  <c:v>40172</c:v>
                </c:pt>
                <c:pt idx="1043">
                  <c:v>40179</c:v>
                </c:pt>
                <c:pt idx="1044">
                  <c:v>40186</c:v>
                </c:pt>
                <c:pt idx="1045">
                  <c:v>40193</c:v>
                </c:pt>
                <c:pt idx="1046">
                  <c:v>40200</c:v>
                </c:pt>
                <c:pt idx="1047">
                  <c:v>40207</c:v>
                </c:pt>
                <c:pt idx="1048">
                  <c:v>40214</c:v>
                </c:pt>
                <c:pt idx="1049">
                  <c:v>40221</c:v>
                </c:pt>
                <c:pt idx="1050">
                  <c:v>40228</c:v>
                </c:pt>
                <c:pt idx="1051">
                  <c:v>40235</c:v>
                </c:pt>
                <c:pt idx="1052">
                  <c:v>40242</c:v>
                </c:pt>
                <c:pt idx="1053">
                  <c:v>40249</c:v>
                </c:pt>
                <c:pt idx="1054">
                  <c:v>40256</c:v>
                </c:pt>
                <c:pt idx="1055">
                  <c:v>40263</c:v>
                </c:pt>
                <c:pt idx="1056">
                  <c:v>40270</c:v>
                </c:pt>
                <c:pt idx="1057">
                  <c:v>40277</c:v>
                </c:pt>
                <c:pt idx="1058">
                  <c:v>40284</c:v>
                </c:pt>
                <c:pt idx="1059">
                  <c:v>40291</c:v>
                </c:pt>
                <c:pt idx="1060">
                  <c:v>40298</c:v>
                </c:pt>
                <c:pt idx="1061">
                  <c:v>40305</c:v>
                </c:pt>
                <c:pt idx="1062">
                  <c:v>40312</c:v>
                </c:pt>
                <c:pt idx="1063">
                  <c:v>40319</c:v>
                </c:pt>
                <c:pt idx="1064">
                  <c:v>40326</c:v>
                </c:pt>
                <c:pt idx="1065">
                  <c:v>40333</c:v>
                </c:pt>
                <c:pt idx="1066">
                  <c:v>40340</c:v>
                </c:pt>
                <c:pt idx="1067">
                  <c:v>40347</c:v>
                </c:pt>
                <c:pt idx="1068">
                  <c:v>40354</c:v>
                </c:pt>
                <c:pt idx="1069">
                  <c:v>40361</c:v>
                </c:pt>
                <c:pt idx="1070">
                  <c:v>40368</c:v>
                </c:pt>
                <c:pt idx="1071">
                  <c:v>40375</c:v>
                </c:pt>
                <c:pt idx="1072">
                  <c:v>40382</c:v>
                </c:pt>
                <c:pt idx="1073">
                  <c:v>40389</c:v>
                </c:pt>
                <c:pt idx="1074">
                  <c:v>40396</c:v>
                </c:pt>
                <c:pt idx="1075">
                  <c:v>40403</c:v>
                </c:pt>
                <c:pt idx="1076">
                  <c:v>40410</c:v>
                </c:pt>
                <c:pt idx="1077">
                  <c:v>40417</c:v>
                </c:pt>
                <c:pt idx="1078">
                  <c:v>40424</c:v>
                </c:pt>
                <c:pt idx="1079">
                  <c:v>40431</c:v>
                </c:pt>
                <c:pt idx="1080">
                  <c:v>40438</c:v>
                </c:pt>
                <c:pt idx="1081">
                  <c:v>40445</c:v>
                </c:pt>
                <c:pt idx="1082">
                  <c:v>40452</c:v>
                </c:pt>
                <c:pt idx="1083">
                  <c:v>40459</c:v>
                </c:pt>
                <c:pt idx="1084">
                  <c:v>40466</c:v>
                </c:pt>
                <c:pt idx="1085">
                  <c:v>40473</c:v>
                </c:pt>
                <c:pt idx="1086">
                  <c:v>40480</c:v>
                </c:pt>
                <c:pt idx="1087">
                  <c:v>40487</c:v>
                </c:pt>
                <c:pt idx="1088">
                  <c:v>40494</c:v>
                </c:pt>
                <c:pt idx="1089">
                  <c:v>40501</c:v>
                </c:pt>
                <c:pt idx="1090">
                  <c:v>40508</c:v>
                </c:pt>
                <c:pt idx="1091">
                  <c:v>40515</c:v>
                </c:pt>
                <c:pt idx="1092">
                  <c:v>40522</c:v>
                </c:pt>
                <c:pt idx="1093">
                  <c:v>40529</c:v>
                </c:pt>
                <c:pt idx="1094">
                  <c:v>40536</c:v>
                </c:pt>
                <c:pt idx="1095">
                  <c:v>40543</c:v>
                </c:pt>
                <c:pt idx="1096">
                  <c:v>40550</c:v>
                </c:pt>
                <c:pt idx="1097">
                  <c:v>40557</c:v>
                </c:pt>
                <c:pt idx="1098">
                  <c:v>40564</c:v>
                </c:pt>
                <c:pt idx="1099">
                  <c:v>40571</c:v>
                </c:pt>
                <c:pt idx="1100">
                  <c:v>40578</c:v>
                </c:pt>
                <c:pt idx="1101">
                  <c:v>40585</c:v>
                </c:pt>
                <c:pt idx="1102">
                  <c:v>40592</c:v>
                </c:pt>
                <c:pt idx="1103">
                  <c:v>40599</c:v>
                </c:pt>
                <c:pt idx="1104">
                  <c:v>40606</c:v>
                </c:pt>
                <c:pt idx="1105">
                  <c:v>40613</c:v>
                </c:pt>
                <c:pt idx="1106">
                  <c:v>40620</c:v>
                </c:pt>
                <c:pt idx="1107">
                  <c:v>40627</c:v>
                </c:pt>
                <c:pt idx="1108">
                  <c:v>40634</c:v>
                </c:pt>
                <c:pt idx="1109">
                  <c:v>40641</c:v>
                </c:pt>
                <c:pt idx="1110">
                  <c:v>40648</c:v>
                </c:pt>
                <c:pt idx="1111">
                  <c:v>40655</c:v>
                </c:pt>
                <c:pt idx="1112">
                  <c:v>40662</c:v>
                </c:pt>
                <c:pt idx="1113">
                  <c:v>40669</c:v>
                </c:pt>
                <c:pt idx="1114">
                  <c:v>40676</c:v>
                </c:pt>
                <c:pt idx="1115">
                  <c:v>40683</c:v>
                </c:pt>
                <c:pt idx="1116">
                  <c:v>40690</c:v>
                </c:pt>
                <c:pt idx="1117">
                  <c:v>40697</c:v>
                </c:pt>
                <c:pt idx="1118">
                  <c:v>40704</c:v>
                </c:pt>
                <c:pt idx="1119">
                  <c:v>40711</c:v>
                </c:pt>
                <c:pt idx="1120">
                  <c:v>40718</c:v>
                </c:pt>
                <c:pt idx="1121">
                  <c:v>40725</c:v>
                </c:pt>
                <c:pt idx="1122">
                  <c:v>40732</c:v>
                </c:pt>
                <c:pt idx="1123">
                  <c:v>40739</c:v>
                </c:pt>
                <c:pt idx="1124">
                  <c:v>40746</c:v>
                </c:pt>
                <c:pt idx="1125">
                  <c:v>40753</c:v>
                </c:pt>
                <c:pt idx="1126">
                  <c:v>40760</c:v>
                </c:pt>
                <c:pt idx="1127">
                  <c:v>40767</c:v>
                </c:pt>
                <c:pt idx="1128">
                  <c:v>40774</c:v>
                </c:pt>
                <c:pt idx="1129">
                  <c:v>40781</c:v>
                </c:pt>
                <c:pt idx="1130">
                  <c:v>40788</c:v>
                </c:pt>
                <c:pt idx="1131">
                  <c:v>40795</c:v>
                </c:pt>
                <c:pt idx="1132">
                  <c:v>40802</c:v>
                </c:pt>
                <c:pt idx="1133">
                  <c:v>40809</c:v>
                </c:pt>
                <c:pt idx="1134">
                  <c:v>40816</c:v>
                </c:pt>
                <c:pt idx="1135">
                  <c:v>40823</c:v>
                </c:pt>
                <c:pt idx="1136">
                  <c:v>40830</c:v>
                </c:pt>
                <c:pt idx="1137">
                  <c:v>40837</c:v>
                </c:pt>
                <c:pt idx="1138">
                  <c:v>40844</c:v>
                </c:pt>
                <c:pt idx="1139">
                  <c:v>40851</c:v>
                </c:pt>
                <c:pt idx="1140">
                  <c:v>40858</c:v>
                </c:pt>
                <c:pt idx="1141">
                  <c:v>40865</c:v>
                </c:pt>
                <c:pt idx="1142">
                  <c:v>40872</c:v>
                </c:pt>
                <c:pt idx="1143">
                  <c:v>40879</c:v>
                </c:pt>
                <c:pt idx="1144">
                  <c:v>40886</c:v>
                </c:pt>
                <c:pt idx="1145">
                  <c:v>40893</c:v>
                </c:pt>
                <c:pt idx="1146">
                  <c:v>40900</c:v>
                </c:pt>
                <c:pt idx="1147">
                  <c:v>40907</c:v>
                </c:pt>
                <c:pt idx="1148">
                  <c:v>40914</c:v>
                </c:pt>
                <c:pt idx="1149">
                  <c:v>40921</c:v>
                </c:pt>
                <c:pt idx="1150">
                  <c:v>40928</c:v>
                </c:pt>
                <c:pt idx="1151">
                  <c:v>40935</c:v>
                </c:pt>
                <c:pt idx="1152">
                  <c:v>40942</c:v>
                </c:pt>
                <c:pt idx="1153">
                  <c:v>40949</c:v>
                </c:pt>
                <c:pt idx="1154">
                  <c:v>40956</c:v>
                </c:pt>
                <c:pt idx="1155">
                  <c:v>40963</c:v>
                </c:pt>
                <c:pt idx="1156">
                  <c:v>40970</c:v>
                </c:pt>
                <c:pt idx="1157">
                  <c:v>40977</c:v>
                </c:pt>
                <c:pt idx="1158">
                  <c:v>40984</c:v>
                </c:pt>
                <c:pt idx="1159">
                  <c:v>40991</c:v>
                </c:pt>
                <c:pt idx="1160">
                  <c:v>40998</c:v>
                </c:pt>
                <c:pt idx="1161">
                  <c:v>41005</c:v>
                </c:pt>
                <c:pt idx="1162">
                  <c:v>41012</c:v>
                </c:pt>
                <c:pt idx="1163">
                  <c:v>41019</c:v>
                </c:pt>
                <c:pt idx="1164">
                  <c:v>41026</c:v>
                </c:pt>
                <c:pt idx="1165">
                  <c:v>41033</c:v>
                </c:pt>
                <c:pt idx="1166">
                  <c:v>41040</c:v>
                </c:pt>
                <c:pt idx="1167">
                  <c:v>41047</c:v>
                </c:pt>
                <c:pt idx="1168">
                  <c:v>41054</c:v>
                </c:pt>
                <c:pt idx="1169">
                  <c:v>41061</c:v>
                </c:pt>
                <c:pt idx="1170">
                  <c:v>41068</c:v>
                </c:pt>
                <c:pt idx="1171">
                  <c:v>41075</c:v>
                </c:pt>
                <c:pt idx="1172">
                  <c:v>41082</c:v>
                </c:pt>
                <c:pt idx="1173">
                  <c:v>41089</c:v>
                </c:pt>
                <c:pt idx="1174">
                  <c:v>41096</c:v>
                </c:pt>
                <c:pt idx="1175">
                  <c:v>41103</c:v>
                </c:pt>
                <c:pt idx="1176">
                  <c:v>41110</c:v>
                </c:pt>
                <c:pt idx="1177">
                  <c:v>41117</c:v>
                </c:pt>
                <c:pt idx="1178">
                  <c:v>41124</c:v>
                </c:pt>
                <c:pt idx="1179">
                  <c:v>41131</c:v>
                </c:pt>
                <c:pt idx="1180">
                  <c:v>41138</c:v>
                </c:pt>
                <c:pt idx="1181">
                  <c:v>41145</c:v>
                </c:pt>
                <c:pt idx="1182">
                  <c:v>41152</c:v>
                </c:pt>
                <c:pt idx="1183">
                  <c:v>41159</c:v>
                </c:pt>
                <c:pt idx="1184">
                  <c:v>41166</c:v>
                </c:pt>
                <c:pt idx="1185">
                  <c:v>41173</c:v>
                </c:pt>
                <c:pt idx="1186">
                  <c:v>41180</c:v>
                </c:pt>
                <c:pt idx="1187">
                  <c:v>41187</c:v>
                </c:pt>
                <c:pt idx="1188">
                  <c:v>41194</c:v>
                </c:pt>
                <c:pt idx="1189">
                  <c:v>41201</c:v>
                </c:pt>
                <c:pt idx="1190">
                  <c:v>41208</c:v>
                </c:pt>
                <c:pt idx="1191">
                  <c:v>41215</c:v>
                </c:pt>
                <c:pt idx="1192">
                  <c:v>41222</c:v>
                </c:pt>
                <c:pt idx="1193">
                  <c:v>41229</c:v>
                </c:pt>
                <c:pt idx="1194">
                  <c:v>41236</c:v>
                </c:pt>
                <c:pt idx="1195">
                  <c:v>41243</c:v>
                </c:pt>
                <c:pt idx="1196">
                  <c:v>41250</c:v>
                </c:pt>
                <c:pt idx="1197">
                  <c:v>41257</c:v>
                </c:pt>
                <c:pt idx="1198">
                  <c:v>41264</c:v>
                </c:pt>
                <c:pt idx="1199">
                  <c:v>41271</c:v>
                </c:pt>
                <c:pt idx="1200">
                  <c:v>41278</c:v>
                </c:pt>
                <c:pt idx="1201">
                  <c:v>41285</c:v>
                </c:pt>
                <c:pt idx="1202">
                  <c:v>41292</c:v>
                </c:pt>
                <c:pt idx="1203">
                  <c:v>41299</c:v>
                </c:pt>
                <c:pt idx="1204">
                  <c:v>41306</c:v>
                </c:pt>
                <c:pt idx="1205">
                  <c:v>41313</c:v>
                </c:pt>
                <c:pt idx="1206">
                  <c:v>41320</c:v>
                </c:pt>
                <c:pt idx="1207">
                  <c:v>41327</c:v>
                </c:pt>
                <c:pt idx="1208">
                  <c:v>41334</c:v>
                </c:pt>
                <c:pt idx="1209">
                  <c:v>41337</c:v>
                </c:pt>
              </c:numCache>
            </c:numRef>
          </c:cat>
          <c:val>
            <c:numRef>
              <c:f>Sheet1!$B$2:$B$1211</c:f>
              <c:numCache>
                <c:formatCode>General</c:formatCode>
                <c:ptCount val="1210"/>
                <c:pt idx="0">
                  <c:v>93.06</c:v>
                </c:pt>
                <c:pt idx="1">
                  <c:v>92.56</c:v>
                </c:pt>
                <c:pt idx="2">
                  <c:v>93.76</c:v>
                </c:pt>
                <c:pt idx="3">
                  <c:v>92.53</c:v>
                </c:pt>
                <c:pt idx="4">
                  <c:v>92.440000000000026</c:v>
                </c:pt>
                <c:pt idx="5">
                  <c:v>91.940000000000026</c:v>
                </c:pt>
                <c:pt idx="6">
                  <c:v>92.07</c:v>
                </c:pt>
                <c:pt idx="7">
                  <c:v>92.2</c:v>
                </c:pt>
                <c:pt idx="8">
                  <c:v>94.149999999999991</c:v>
                </c:pt>
                <c:pt idx="9">
                  <c:v>93.89</c:v>
                </c:pt>
                <c:pt idx="10">
                  <c:v>93.82</c:v>
                </c:pt>
                <c:pt idx="11">
                  <c:v>94.39</c:v>
                </c:pt>
                <c:pt idx="12">
                  <c:v>93.77</c:v>
                </c:pt>
                <c:pt idx="13">
                  <c:v>93.7</c:v>
                </c:pt>
                <c:pt idx="14">
                  <c:v>92.910000000000025</c:v>
                </c:pt>
                <c:pt idx="15">
                  <c:v>93.39</c:v>
                </c:pt>
                <c:pt idx="16">
                  <c:v>93.08</c:v>
                </c:pt>
                <c:pt idx="17">
                  <c:v>92.43</c:v>
                </c:pt>
                <c:pt idx="18">
                  <c:v>91.06</c:v>
                </c:pt>
                <c:pt idx="19">
                  <c:v>91.38</c:v>
                </c:pt>
                <c:pt idx="20">
                  <c:v>92.169999999999987</c:v>
                </c:pt>
                <c:pt idx="21">
                  <c:v>92.990000000000023</c:v>
                </c:pt>
                <c:pt idx="22">
                  <c:v>93.08</c:v>
                </c:pt>
                <c:pt idx="23">
                  <c:v>92.59</c:v>
                </c:pt>
                <c:pt idx="24">
                  <c:v>91.97</c:v>
                </c:pt>
                <c:pt idx="25">
                  <c:v>91.149999999999991</c:v>
                </c:pt>
                <c:pt idx="26">
                  <c:v>90.5</c:v>
                </c:pt>
                <c:pt idx="27">
                  <c:v>90.06</c:v>
                </c:pt>
                <c:pt idx="28">
                  <c:v>89.54</c:v>
                </c:pt>
                <c:pt idx="29">
                  <c:v>88.440000000000026</c:v>
                </c:pt>
                <c:pt idx="30">
                  <c:v>87.54</c:v>
                </c:pt>
                <c:pt idx="31">
                  <c:v>87.59</c:v>
                </c:pt>
                <c:pt idx="32">
                  <c:v>85.61999999999999</c:v>
                </c:pt>
                <c:pt idx="33">
                  <c:v>85.66</c:v>
                </c:pt>
                <c:pt idx="34">
                  <c:v>86.58</c:v>
                </c:pt>
                <c:pt idx="35">
                  <c:v>86.05</c:v>
                </c:pt>
                <c:pt idx="36">
                  <c:v>85.72</c:v>
                </c:pt>
                <c:pt idx="37">
                  <c:v>86.31</c:v>
                </c:pt>
                <c:pt idx="38">
                  <c:v>85.910000000000025</c:v>
                </c:pt>
                <c:pt idx="39">
                  <c:v>84.240000000000023</c:v>
                </c:pt>
                <c:pt idx="40">
                  <c:v>83.16</c:v>
                </c:pt>
                <c:pt idx="41">
                  <c:v>82.3</c:v>
                </c:pt>
                <c:pt idx="42">
                  <c:v>82.88</c:v>
                </c:pt>
                <c:pt idx="43">
                  <c:v>82.22</c:v>
                </c:pt>
                <c:pt idx="44">
                  <c:v>82.11999999999999</c:v>
                </c:pt>
                <c:pt idx="45">
                  <c:v>81.59</c:v>
                </c:pt>
                <c:pt idx="46">
                  <c:v>81.86</c:v>
                </c:pt>
                <c:pt idx="47">
                  <c:v>82.940000000000026</c:v>
                </c:pt>
                <c:pt idx="48">
                  <c:v>81.93</c:v>
                </c:pt>
                <c:pt idx="49">
                  <c:v>82.58</c:v>
                </c:pt>
                <c:pt idx="50">
                  <c:v>84.7</c:v>
                </c:pt>
                <c:pt idx="51">
                  <c:v>83.26</c:v>
                </c:pt>
                <c:pt idx="52">
                  <c:v>83.36</c:v>
                </c:pt>
                <c:pt idx="53">
                  <c:v>84.29</c:v>
                </c:pt>
                <c:pt idx="54">
                  <c:v>82.940000000000026</c:v>
                </c:pt>
                <c:pt idx="55">
                  <c:v>82.63</c:v>
                </c:pt>
                <c:pt idx="56">
                  <c:v>81.64</c:v>
                </c:pt>
                <c:pt idx="57">
                  <c:v>80.84</c:v>
                </c:pt>
                <c:pt idx="58">
                  <c:v>81.92</c:v>
                </c:pt>
                <c:pt idx="59">
                  <c:v>83.11999999999999</c:v>
                </c:pt>
                <c:pt idx="60">
                  <c:v>84.84</c:v>
                </c:pt>
                <c:pt idx="61">
                  <c:v>86.31</c:v>
                </c:pt>
                <c:pt idx="62">
                  <c:v>87.9</c:v>
                </c:pt>
                <c:pt idx="63">
                  <c:v>89.47</c:v>
                </c:pt>
                <c:pt idx="64">
                  <c:v>92.01</c:v>
                </c:pt>
                <c:pt idx="65">
                  <c:v>90.64</c:v>
                </c:pt>
                <c:pt idx="66">
                  <c:v>90.36</c:v>
                </c:pt>
                <c:pt idx="67">
                  <c:v>92.710000000000022</c:v>
                </c:pt>
                <c:pt idx="68">
                  <c:v>93.460000000000022</c:v>
                </c:pt>
                <c:pt idx="69">
                  <c:v>93.410000000000025</c:v>
                </c:pt>
                <c:pt idx="70">
                  <c:v>92.38</c:v>
                </c:pt>
                <c:pt idx="71">
                  <c:v>92.95</c:v>
                </c:pt>
                <c:pt idx="72">
                  <c:v>91.679999999999978</c:v>
                </c:pt>
                <c:pt idx="73">
                  <c:v>93.149999999999991</c:v>
                </c:pt>
                <c:pt idx="74">
                  <c:v>94.56</c:v>
                </c:pt>
                <c:pt idx="75">
                  <c:v>95.79</c:v>
                </c:pt>
                <c:pt idx="76">
                  <c:v>95.910000000000025</c:v>
                </c:pt>
                <c:pt idx="77">
                  <c:v>96.03</c:v>
                </c:pt>
                <c:pt idx="78">
                  <c:v>96.72</c:v>
                </c:pt>
                <c:pt idx="79">
                  <c:v>95.149999999999991</c:v>
                </c:pt>
                <c:pt idx="80">
                  <c:v>93.48</c:v>
                </c:pt>
                <c:pt idx="81">
                  <c:v>93.52</c:v>
                </c:pt>
                <c:pt idx="82">
                  <c:v>93.33</c:v>
                </c:pt>
                <c:pt idx="83">
                  <c:v>92.86999999999999</c:v>
                </c:pt>
                <c:pt idx="84">
                  <c:v>94.38</c:v>
                </c:pt>
                <c:pt idx="85">
                  <c:v>93.58</c:v>
                </c:pt>
                <c:pt idx="86">
                  <c:v>93.490000000000023</c:v>
                </c:pt>
                <c:pt idx="87">
                  <c:v>92.11999999999999</c:v>
                </c:pt>
                <c:pt idx="88">
                  <c:v>90.95</c:v>
                </c:pt>
                <c:pt idx="89">
                  <c:v>90.77</c:v>
                </c:pt>
                <c:pt idx="90">
                  <c:v>90.07</c:v>
                </c:pt>
                <c:pt idx="91">
                  <c:v>90.06</c:v>
                </c:pt>
                <c:pt idx="92">
                  <c:v>90.5</c:v>
                </c:pt>
                <c:pt idx="93">
                  <c:v>90.43</c:v>
                </c:pt>
                <c:pt idx="94">
                  <c:v>91.11</c:v>
                </c:pt>
                <c:pt idx="95">
                  <c:v>88.73</c:v>
                </c:pt>
                <c:pt idx="96">
                  <c:v>88.910000000000025</c:v>
                </c:pt>
                <c:pt idx="97">
                  <c:v>87.86</c:v>
                </c:pt>
                <c:pt idx="98">
                  <c:v>86.63</c:v>
                </c:pt>
                <c:pt idx="99">
                  <c:v>88.19</c:v>
                </c:pt>
                <c:pt idx="100">
                  <c:v>85.75</c:v>
                </c:pt>
                <c:pt idx="101">
                  <c:v>86.61999999999999</c:v>
                </c:pt>
                <c:pt idx="102">
                  <c:v>84.460000000000022</c:v>
                </c:pt>
                <c:pt idx="103">
                  <c:v>83.669999999999987</c:v>
                </c:pt>
                <c:pt idx="104">
                  <c:v>84.42</c:v>
                </c:pt>
                <c:pt idx="105">
                  <c:v>86.51</c:v>
                </c:pt>
                <c:pt idx="106">
                  <c:v>86.39</c:v>
                </c:pt>
                <c:pt idx="107">
                  <c:v>86.36999999999999</c:v>
                </c:pt>
                <c:pt idx="108">
                  <c:v>87.490000000000023</c:v>
                </c:pt>
                <c:pt idx="109">
                  <c:v>85.29</c:v>
                </c:pt>
                <c:pt idx="110">
                  <c:v>88.32</c:v>
                </c:pt>
                <c:pt idx="111">
                  <c:v>89.649999999999991</c:v>
                </c:pt>
                <c:pt idx="112">
                  <c:v>88.990000000000023</c:v>
                </c:pt>
                <c:pt idx="113">
                  <c:v>90.48</c:v>
                </c:pt>
                <c:pt idx="114">
                  <c:v>90.84</c:v>
                </c:pt>
                <c:pt idx="115">
                  <c:v>90.940000000000026</c:v>
                </c:pt>
                <c:pt idx="116">
                  <c:v>89.56</c:v>
                </c:pt>
                <c:pt idx="117">
                  <c:v>89.09</c:v>
                </c:pt>
                <c:pt idx="118">
                  <c:v>89.25</c:v>
                </c:pt>
                <c:pt idx="119">
                  <c:v>90.51</c:v>
                </c:pt>
                <c:pt idx="120">
                  <c:v>89.79</c:v>
                </c:pt>
                <c:pt idx="121">
                  <c:v>89.11999999999999</c:v>
                </c:pt>
                <c:pt idx="122">
                  <c:v>89.39</c:v>
                </c:pt>
                <c:pt idx="123">
                  <c:v>87.63</c:v>
                </c:pt>
                <c:pt idx="124">
                  <c:v>87.9</c:v>
                </c:pt>
                <c:pt idx="125">
                  <c:v>87.22</c:v>
                </c:pt>
                <c:pt idx="126">
                  <c:v>86.58</c:v>
                </c:pt>
                <c:pt idx="127">
                  <c:v>85.97</c:v>
                </c:pt>
                <c:pt idx="128">
                  <c:v>85.910000000000025</c:v>
                </c:pt>
                <c:pt idx="129">
                  <c:v>84.13</c:v>
                </c:pt>
                <c:pt idx="130">
                  <c:v>83.1</c:v>
                </c:pt>
                <c:pt idx="131">
                  <c:v>82.61999999999999</c:v>
                </c:pt>
                <c:pt idx="132">
                  <c:v>81.040000000000006</c:v>
                </c:pt>
                <c:pt idx="133">
                  <c:v>83.179999999999978</c:v>
                </c:pt>
                <c:pt idx="134">
                  <c:v>81.910000000000025</c:v>
                </c:pt>
                <c:pt idx="135">
                  <c:v>81.649999999999991</c:v>
                </c:pt>
                <c:pt idx="136">
                  <c:v>81.66</c:v>
                </c:pt>
                <c:pt idx="137">
                  <c:v>80.16</c:v>
                </c:pt>
                <c:pt idx="138">
                  <c:v>79.169999999999987</c:v>
                </c:pt>
                <c:pt idx="139">
                  <c:v>78.819999999999993</c:v>
                </c:pt>
                <c:pt idx="140">
                  <c:v>80.649999999999991</c:v>
                </c:pt>
                <c:pt idx="141">
                  <c:v>84.73</c:v>
                </c:pt>
                <c:pt idx="142">
                  <c:v>83.85</c:v>
                </c:pt>
                <c:pt idx="143">
                  <c:v>81.36</c:v>
                </c:pt>
                <c:pt idx="144">
                  <c:v>84.81</c:v>
                </c:pt>
                <c:pt idx="145">
                  <c:v>84.56</c:v>
                </c:pt>
                <c:pt idx="146">
                  <c:v>86.8</c:v>
                </c:pt>
                <c:pt idx="147">
                  <c:v>87.63</c:v>
                </c:pt>
                <c:pt idx="148">
                  <c:v>89.92</c:v>
                </c:pt>
                <c:pt idx="149">
                  <c:v>88.97</c:v>
                </c:pt>
                <c:pt idx="150">
                  <c:v>91.11999999999999</c:v>
                </c:pt>
                <c:pt idx="151">
                  <c:v>91.11</c:v>
                </c:pt>
                <c:pt idx="152">
                  <c:v>90.56</c:v>
                </c:pt>
                <c:pt idx="153">
                  <c:v>90.13</c:v>
                </c:pt>
                <c:pt idx="154">
                  <c:v>89.679999999999978</c:v>
                </c:pt>
                <c:pt idx="155">
                  <c:v>91.14</c:v>
                </c:pt>
                <c:pt idx="156">
                  <c:v>92.36</c:v>
                </c:pt>
                <c:pt idx="157">
                  <c:v>93.45</c:v>
                </c:pt>
                <c:pt idx="158">
                  <c:v>93.04</c:v>
                </c:pt>
                <c:pt idx="159">
                  <c:v>91.410000000000025</c:v>
                </c:pt>
                <c:pt idx="160">
                  <c:v>92.460000000000022</c:v>
                </c:pt>
                <c:pt idx="161">
                  <c:v>94.4</c:v>
                </c:pt>
                <c:pt idx="162">
                  <c:v>94.25</c:v>
                </c:pt>
                <c:pt idx="163">
                  <c:v>93.38</c:v>
                </c:pt>
                <c:pt idx="164">
                  <c:v>94.01</c:v>
                </c:pt>
                <c:pt idx="165">
                  <c:v>94.3</c:v>
                </c:pt>
                <c:pt idx="166">
                  <c:v>94.5</c:v>
                </c:pt>
                <c:pt idx="167">
                  <c:v>92.88</c:v>
                </c:pt>
                <c:pt idx="168">
                  <c:v>92.93</c:v>
                </c:pt>
                <c:pt idx="169">
                  <c:v>91.36999999999999</c:v>
                </c:pt>
                <c:pt idx="170">
                  <c:v>91.22</c:v>
                </c:pt>
                <c:pt idx="171">
                  <c:v>91.31</c:v>
                </c:pt>
                <c:pt idx="172">
                  <c:v>89.38</c:v>
                </c:pt>
                <c:pt idx="173">
                  <c:v>89.5</c:v>
                </c:pt>
                <c:pt idx="174">
                  <c:v>89.23</c:v>
                </c:pt>
                <c:pt idx="175">
                  <c:v>90.149999999999991</c:v>
                </c:pt>
                <c:pt idx="176">
                  <c:v>90.7</c:v>
                </c:pt>
                <c:pt idx="177">
                  <c:v>88.960000000000022</c:v>
                </c:pt>
                <c:pt idx="178">
                  <c:v>90.75</c:v>
                </c:pt>
                <c:pt idx="179">
                  <c:v>90.440000000000026</c:v>
                </c:pt>
                <c:pt idx="180">
                  <c:v>92.93</c:v>
                </c:pt>
                <c:pt idx="181">
                  <c:v>93.710000000000022</c:v>
                </c:pt>
                <c:pt idx="182">
                  <c:v>93.490000000000023</c:v>
                </c:pt>
                <c:pt idx="183">
                  <c:v>95.01</c:v>
                </c:pt>
                <c:pt idx="184">
                  <c:v>94.6</c:v>
                </c:pt>
                <c:pt idx="185">
                  <c:v>94.57</c:v>
                </c:pt>
                <c:pt idx="186">
                  <c:v>95.36999999999999</c:v>
                </c:pt>
                <c:pt idx="187">
                  <c:v>94.14</c:v>
                </c:pt>
                <c:pt idx="188">
                  <c:v>95.13</c:v>
                </c:pt>
                <c:pt idx="189">
                  <c:v>93.38</c:v>
                </c:pt>
                <c:pt idx="190">
                  <c:v>93.3</c:v>
                </c:pt>
                <c:pt idx="191">
                  <c:v>92.08</c:v>
                </c:pt>
                <c:pt idx="192">
                  <c:v>90.8</c:v>
                </c:pt>
                <c:pt idx="193">
                  <c:v>91.4</c:v>
                </c:pt>
                <c:pt idx="194">
                  <c:v>92.649999999999991</c:v>
                </c:pt>
                <c:pt idx="195">
                  <c:v>92.69</c:v>
                </c:pt>
                <c:pt idx="196">
                  <c:v>91.649999999999991</c:v>
                </c:pt>
                <c:pt idx="197">
                  <c:v>92.52</c:v>
                </c:pt>
                <c:pt idx="198">
                  <c:v>94.440000000000026</c:v>
                </c:pt>
                <c:pt idx="199">
                  <c:v>95.08</c:v>
                </c:pt>
                <c:pt idx="200">
                  <c:v>94.88</c:v>
                </c:pt>
                <c:pt idx="201">
                  <c:v>94.5</c:v>
                </c:pt>
                <c:pt idx="202">
                  <c:v>96.16</c:v>
                </c:pt>
                <c:pt idx="203">
                  <c:v>96.02</c:v>
                </c:pt>
                <c:pt idx="204">
                  <c:v>96.09</c:v>
                </c:pt>
                <c:pt idx="205">
                  <c:v>95.05</c:v>
                </c:pt>
                <c:pt idx="206">
                  <c:v>95.740000000000023</c:v>
                </c:pt>
                <c:pt idx="207">
                  <c:v>94.679999999999978</c:v>
                </c:pt>
                <c:pt idx="208">
                  <c:v>96.84</c:v>
                </c:pt>
                <c:pt idx="209">
                  <c:v>96.08</c:v>
                </c:pt>
                <c:pt idx="210">
                  <c:v>96.679999999999978</c:v>
                </c:pt>
                <c:pt idx="211">
                  <c:v>96.710000000000022</c:v>
                </c:pt>
                <c:pt idx="212">
                  <c:v>96.179999999999978</c:v>
                </c:pt>
                <c:pt idx="213">
                  <c:v>96.75</c:v>
                </c:pt>
                <c:pt idx="214">
                  <c:v>96.649999999999991</c:v>
                </c:pt>
                <c:pt idx="215">
                  <c:v>94.6</c:v>
                </c:pt>
                <c:pt idx="216">
                  <c:v>94.77</c:v>
                </c:pt>
                <c:pt idx="217">
                  <c:v>95.16</c:v>
                </c:pt>
                <c:pt idx="218">
                  <c:v>93.910000000000025</c:v>
                </c:pt>
                <c:pt idx="219">
                  <c:v>94.57</c:v>
                </c:pt>
                <c:pt idx="220">
                  <c:v>93.5</c:v>
                </c:pt>
                <c:pt idx="221">
                  <c:v>94.31</c:v>
                </c:pt>
                <c:pt idx="222">
                  <c:v>94.93</c:v>
                </c:pt>
                <c:pt idx="223">
                  <c:v>94.9</c:v>
                </c:pt>
                <c:pt idx="224">
                  <c:v>93.910000000000025</c:v>
                </c:pt>
                <c:pt idx="225">
                  <c:v>92.11999999999999</c:v>
                </c:pt>
                <c:pt idx="226">
                  <c:v>92.710000000000022</c:v>
                </c:pt>
                <c:pt idx="227">
                  <c:v>93.3</c:v>
                </c:pt>
                <c:pt idx="228">
                  <c:v>92.240000000000023</c:v>
                </c:pt>
                <c:pt idx="229">
                  <c:v>92.32</c:v>
                </c:pt>
                <c:pt idx="230">
                  <c:v>93.42</c:v>
                </c:pt>
                <c:pt idx="231">
                  <c:v>92.97</c:v>
                </c:pt>
                <c:pt idx="232">
                  <c:v>90.97</c:v>
                </c:pt>
                <c:pt idx="233">
                  <c:v>89.6</c:v>
                </c:pt>
                <c:pt idx="234">
                  <c:v>89.92</c:v>
                </c:pt>
                <c:pt idx="235">
                  <c:v>88.86999999999999</c:v>
                </c:pt>
                <c:pt idx="236">
                  <c:v>88.33</c:v>
                </c:pt>
                <c:pt idx="237">
                  <c:v>90.179999999999978</c:v>
                </c:pt>
                <c:pt idx="238">
                  <c:v>89.86999999999999</c:v>
                </c:pt>
                <c:pt idx="239">
                  <c:v>89.63</c:v>
                </c:pt>
                <c:pt idx="240">
                  <c:v>88.940000000000026</c:v>
                </c:pt>
                <c:pt idx="241">
                  <c:v>88.03</c:v>
                </c:pt>
                <c:pt idx="242">
                  <c:v>89.59</c:v>
                </c:pt>
                <c:pt idx="243">
                  <c:v>88.56</c:v>
                </c:pt>
                <c:pt idx="244">
                  <c:v>87.92</c:v>
                </c:pt>
                <c:pt idx="245">
                  <c:v>87.57</c:v>
                </c:pt>
                <c:pt idx="246">
                  <c:v>87.58</c:v>
                </c:pt>
                <c:pt idx="247">
                  <c:v>87.88</c:v>
                </c:pt>
                <c:pt idx="248">
                  <c:v>87.9</c:v>
                </c:pt>
                <c:pt idx="249">
                  <c:v>86.740000000000023</c:v>
                </c:pt>
                <c:pt idx="250">
                  <c:v>85.63</c:v>
                </c:pt>
                <c:pt idx="251">
                  <c:v>85.990000000000023</c:v>
                </c:pt>
                <c:pt idx="252">
                  <c:v>86.5</c:v>
                </c:pt>
                <c:pt idx="253">
                  <c:v>87.09</c:v>
                </c:pt>
                <c:pt idx="254">
                  <c:v>88.36</c:v>
                </c:pt>
                <c:pt idx="255">
                  <c:v>88.75</c:v>
                </c:pt>
                <c:pt idx="256">
                  <c:v>89.56</c:v>
                </c:pt>
                <c:pt idx="257">
                  <c:v>89.6</c:v>
                </c:pt>
                <c:pt idx="258">
                  <c:v>89.59</c:v>
                </c:pt>
                <c:pt idx="259">
                  <c:v>89.960000000000022</c:v>
                </c:pt>
                <c:pt idx="260">
                  <c:v>88.72</c:v>
                </c:pt>
                <c:pt idx="261">
                  <c:v>89.61</c:v>
                </c:pt>
                <c:pt idx="262">
                  <c:v>88.14</c:v>
                </c:pt>
                <c:pt idx="263">
                  <c:v>87.45</c:v>
                </c:pt>
                <c:pt idx="264">
                  <c:v>87.61999999999999</c:v>
                </c:pt>
                <c:pt idx="265">
                  <c:v>88.19</c:v>
                </c:pt>
                <c:pt idx="266">
                  <c:v>87.79</c:v>
                </c:pt>
                <c:pt idx="267">
                  <c:v>86.43</c:v>
                </c:pt>
                <c:pt idx="268">
                  <c:v>85.83</c:v>
                </c:pt>
                <c:pt idx="269">
                  <c:v>84.36999999999999</c:v>
                </c:pt>
                <c:pt idx="270">
                  <c:v>84.23</c:v>
                </c:pt>
                <c:pt idx="271">
                  <c:v>83.33</c:v>
                </c:pt>
                <c:pt idx="272">
                  <c:v>83.86999999999999</c:v>
                </c:pt>
                <c:pt idx="273">
                  <c:v>81.900000000000006</c:v>
                </c:pt>
                <c:pt idx="274">
                  <c:v>81.440000000000026</c:v>
                </c:pt>
                <c:pt idx="275">
                  <c:v>81.739999999999995</c:v>
                </c:pt>
                <c:pt idx="276">
                  <c:v>81.38</c:v>
                </c:pt>
                <c:pt idx="277">
                  <c:v>81.8</c:v>
                </c:pt>
                <c:pt idx="278">
                  <c:v>81.3</c:v>
                </c:pt>
                <c:pt idx="279">
                  <c:v>84.04</c:v>
                </c:pt>
                <c:pt idx="280">
                  <c:v>84.240000000000023</c:v>
                </c:pt>
                <c:pt idx="281">
                  <c:v>81.099999999999994</c:v>
                </c:pt>
                <c:pt idx="282">
                  <c:v>82.53</c:v>
                </c:pt>
                <c:pt idx="283">
                  <c:v>82.179999999999978</c:v>
                </c:pt>
                <c:pt idx="284">
                  <c:v>82.11999999999999</c:v>
                </c:pt>
                <c:pt idx="285">
                  <c:v>81.430000000000007</c:v>
                </c:pt>
                <c:pt idx="286">
                  <c:v>81.58</c:v>
                </c:pt>
                <c:pt idx="287">
                  <c:v>81.86</c:v>
                </c:pt>
                <c:pt idx="288">
                  <c:v>81.910000000000025</c:v>
                </c:pt>
                <c:pt idx="289">
                  <c:v>81.8</c:v>
                </c:pt>
                <c:pt idx="290">
                  <c:v>81.410000000000025</c:v>
                </c:pt>
                <c:pt idx="291">
                  <c:v>82.08</c:v>
                </c:pt>
                <c:pt idx="292">
                  <c:v>84.09</c:v>
                </c:pt>
                <c:pt idx="293">
                  <c:v>85.960000000000022</c:v>
                </c:pt>
                <c:pt idx="294">
                  <c:v>85.710000000000022</c:v>
                </c:pt>
                <c:pt idx="295">
                  <c:v>85.47</c:v>
                </c:pt>
                <c:pt idx="296">
                  <c:v>86.01</c:v>
                </c:pt>
                <c:pt idx="297">
                  <c:v>86.97</c:v>
                </c:pt>
                <c:pt idx="298">
                  <c:v>84.27</c:v>
                </c:pt>
                <c:pt idx="299">
                  <c:v>84.29</c:v>
                </c:pt>
                <c:pt idx="300">
                  <c:v>84.28</c:v>
                </c:pt>
                <c:pt idx="301">
                  <c:v>84.42</c:v>
                </c:pt>
                <c:pt idx="302">
                  <c:v>83.55</c:v>
                </c:pt>
                <c:pt idx="303">
                  <c:v>83.78</c:v>
                </c:pt>
                <c:pt idx="304">
                  <c:v>84.11999999999999</c:v>
                </c:pt>
                <c:pt idx="305">
                  <c:v>83.84</c:v>
                </c:pt>
                <c:pt idx="306">
                  <c:v>83.77</c:v>
                </c:pt>
                <c:pt idx="307">
                  <c:v>83.98</c:v>
                </c:pt>
                <c:pt idx="308">
                  <c:v>85.16</c:v>
                </c:pt>
                <c:pt idx="309">
                  <c:v>85.240000000000023</c:v>
                </c:pt>
                <c:pt idx="310">
                  <c:v>85.13</c:v>
                </c:pt>
                <c:pt idx="311">
                  <c:v>84.7</c:v>
                </c:pt>
                <c:pt idx="312">
                  <c:v>84.76</c:v>
                </c:pt>
                <c:pt idx="313">
                  <c:v>85.06</c:v>
                </c:pt>
                <c:pt idx="314">
                  <c:v>85.06</c:v>
                </c:pt>
                <c:pt idx="315">
                  <c:v>86.75</c:v>
                </c:pt>
                <c:pt idx="316">
                  <c:v>87.64</c:v>
                </c:pt>
                <c:pt idx="317">
                  <c:v>87.01</c:v>
                </c:pt>
                <c:pt idx="318">
                  <c:v>86.86999999999999</c:v>
                </c:pt>
                <c:pt idx="319">
                  <c:v>85.910000000000025</c:v>
                </c:pt>
                <c:pt idx="320">
                  <c:v>85.43</c:v>
                </c:pt>
                <c:pt idx="321">
                  <c:v>86.490000000000023</c:v>
                </c:pt>
                <c:pt idx="322">
                  <c:v>86.81</c:v>
                </c:pt>
                <c:pt idx="323">
                  <c:v>86.28</c:v>
                </c:pt>
                <c:pt idx="324">
                  <c:v>86.47</c:v>
                </c:pt>
                <c:pt idx="325">
                  <c:v>86.52</c:v>
                </c:pt>
                <c:pt idx="326">
                  <c:v>86.61</c:v>
                </c:pt>
                <c:pt idx="327">
                  <c:v>87.53</c:v>
                </c:pt>
                <c:pt idx="328">
                  <c:v>87.48</c:v>
                </c:pt>
                <c:pt idx="329">
                  <c:v>87.9</c:v>
                </c:pt>
                <c:pt idx="330">
                  <c:v>87.85</c:v>
                </c:pt>
                <c:pt idx="331">
                  <c:v>87.92</c:v>
                </c:pt>
                <c:pt idx="332">
                  <c:v>88.240000000000023</c:v>
                </c:pt>
                <c:pt idx="333">
                  <c:v>88.83</c:v>
                </c:pt>
                <c:pt idx="334">
                  <c:v>87.78</c:v>
                </c:pt>
                <c:pt idx="335">
                  <c:v>88.42</c:v>
                </c:pt>
                <c:pt idx="336">
                  <c:v>88.14</c:v>
                </c:pt>
                <c:pt idx="337">
                  <c:v>88.3</c:v>
                </c:pt>
                <c:pt idx="338">
                  <c:v>87.82</c:v>
                </c:pt>
                <c:pt idx="339">
                  <c:v>88.11999999999999</c:v>
                </c:pt>
                <c:pt idx="340">
                  <c:v>88.07</c:v>
                </c:pt>
                <c:pt idx="341">
                  <c:v>86.48</c:v>
                </c:pt>
                <c:pt idx="342">
                  <c:v>86.460000000000022</c:v>
                </c:pt>
                <c:pt idx="343">
                  <c:v>86.1</c:v>
                </c:pt>
                <c:pt idx="344">
                  <c:v>86.4</c:v>
                </c:pt>
                <c:pt idx="345">
                  <c:v>86.75</c:v>
                </c:pt>
                <c:pt idx="346">
                  <c:v>86.210000000000022</c:v>
                </c:pt>
                <c:pt idx="347">
                  <c:v>86.36</c:v>
                </c:pt>
                <c:pt idx="348">
                  <c:v>86.85</c:v>
                </c:pt>
                <c:pt idx="349">
                  <c:v>87.710000000000022</c:v>
                </c:pt>
                <c:pt idx="350">
                  <c:v>87.57</c:v>
                </c:pt>
                <c:pt idx="351">
                  <c:v>87.82</c:v>
                </c:pt>
                <c:pt idx="352">
                  <c:v>88.11999999999999</c:v>
                </c:pt>
                <c:pt idx="353">
                  <c:v>87.95</c:v>
                </c:pt>
                <c:pt idx="354">
                  <c:v>88.38</c:v>
                </c:pt>
                <c:pt idx="355">
                  <c:v>87.63</c:v>
                </c:pt>
                <c:pt idx="356">
                  <c:v>87.179999999999978</c:v>
                </c:pt>
                <c:pt idx="357">
                  <c:v>86.63</c:v>
                </c:pt>
                <c:pt idx="358">
                  <c:v>86.7</c:v>
                </c:pt>
                <c:pt idx="359">
                  <c:v>86.56</c:v>
                </c:pt>
                <c:pt idx="360">
                  <c:v>87.92</c:v>
                </c:pt>
                <c:pt idx="361">
                  <c:v>88.42</c:v>
                </c:pt>
                <c:pt idx="362">
                  <c:v>88.72</c:v>
                </c:pt>
                <c:pt idx="363">
                  <c:v>88.669999999999987</c:v>
                </c:pt>
                <c:pt idx="364">
                  <c:v>88.76</c:v>
                </c:pt>
                <c:pt idx="365">
                  <c:v>89.3</c:v>
                </c:pt>
                <c:pt idx="366">
                  <c:v>89.77</c:v>
                </c:pt>
                <c:pt idx="367">
                  <c:v>90.86</c:v>
                </c:pt>
                <c:pt idx="368">
                  <c:v>92.11999999999999</c:v>
                </c:pt>
                <c:pt idx="369">
                  <c:v>93.04</c:v>
                </c:pt>
                <c:pt idx="370">
                  <c:v>93.679999999999978</c:v>
                </c:pt>
                <c:pt idx="371">
                  <c:v>94.910000000000025</c:v>
                </c:pt>
                <c:pt idx="372">
                  <c:v>95.04</c:v>
                </c:pt>
                <c:pt idx="373">
                  <c:v>94.89</c:v>
                </c:pt>
                <c:pt idx="374">
                  <c:v>96.11999999999999</c:v>
                </c:pt>
                <c:pt idx="375">
                  <c:v>95.58</c:v>
                </c:pt>
                <c:pt idx="376">
                  <c:v>95.28</c:v>
                </c:pt>
                <c:pt idx="377">
                  <c:v>94.69</c:v>
                </c:pt>
                <c:pt idx="378">
                  <c:v>95.11999999999999</c:v>
                </c:pt>
                <c:pt idx="379">
                  <c:v>96.57</c:v>
                </c:pt>
                <c:pt idx="380">
                  <c:v>96.29</c:v>
                </c:pt>
                <c:pt idx="381">
                  <c:v>97.1</c:v>
                </c:pt>
                <c:pt idx="382">
                  <c:v>97.04</c:v>
                </c:pt>
                <c:pt idx="383">
                  <c:v>94.9</c:v>
                </c:pt>
                <c:pt idx="384">
                  <c:v>94.26</c:v>
                </c:pt>
                <c:pt idx="385">
                  <c:v>94.240000000000023</c:v>
                </c:pt>
                <c:pt idx="386">
                  <c:v>94.85</c:v>
                </c:pt>
                <c:pt idx="387">
                  <c:v>95.52</c:v>
                </c:pt>
                <c:pt idx="388">
                  <c:v>95.79</c:v>
                </c:pt>
                <c:pt idx="389">
                  <c:v>95.3</c:v>
                </c:pt>
                <c:pt idx="390">
                  <c:v>95.55</c:v>
                </c:pt>
                <c:pt idx="391">
                  <c:v>95.649999999999991</c:v>
                </c:pt>
                <c:pt idx="392">
                  <c:v>96.32</c:v>
                </c:pt>
                <c:pt idx="393">
                  <c:v>97.35</c:v>
                </c:pt>
                <c:pt idx="394">
                  <c:v>99.13</c:v>
                </c:pt>
                <c:pt idx="395">
                  <c:v>100.43</c:v>
                </c:pt>
                <c:pt idx="396">
                  <c:v>99.75</c:v>
                </c:pt>
                <c:pt idx="397">
                  <c:v>99.05</c:v>
                </c:pt>
                <c:pt idx="398">
                  <c:v>99.06</c:v>
                </c:pt>
                <c:pt idx="399">
                  <c:v>99</c:v>
                </c:pt>
                <c:pt idx="400">
                  <c:v>98.86</c:v>
                </c:pt>
                <c:pt idx="401">
                  <c:v>97.73</c:v>
                </c:pt>
                <c:pt idx="402">
                  <c:v>97.83</c:v>
                </c:pt>
                <c:pt idx="403">
                  <c:v>97.25</c:v>
                </c:pt>
                <c:pt idx="404">
                  <c:v>97.08</c:v>
                </c:pt>
                <c:pt idx="405">
                  <c:v>96.66</c:v>
                </c:pt>
                <c:pt idx="406">
                  <c:v>97.54</c:v>
                </c:pt>
                <c:pt idx="407">
                  <c:v>97.73</c:v>
                </c:pt>
                <c:pt idx="408">
                  <c:v>95.64</c:v>
                </c:pt>
                <c:pt idx="409">
                  <c:v>95.25</c:v>
                </c:pt>
                <c:pt idx="410">
                  <c:v>96.149999999999991</c:v>
                </c:pt>
                <c:pt idx="411">
                  <c:v>96.6</c:v>
                </c:pt>
                <c:pt idx="412">
                  <c:v>97.77</c:v>
                </c:pt>
                <c:pt idx="413">
                  <c:v>98.86</c:v>
                </c:pt>
                <c:pt idx="414">
                  <c:v>98.72</c:v>
                </c:pt>
                <c:pt idx="415">
                  <c:v>98.54</c:v>
                </c:pt>
                <c:pt idx="416">
                  <c:v>98.51</c:v>
                </c:pt>
                <c:pt idx="417">
                  <c:v>100.1</c:v>
                </c:pt>
                <c:pt idx="418">
                  <c:v>100.93</c:v>
                </c:pt>
                <c:pt idx="419">
                  <c:v>100.99000000000002</c:v>
                </c:pt>
                <c:pt idx="420">
                  <c:v>98.440000000000026</c:v>
                </c:pt>
                <c:pt idx="421">
                  <c:v>100.72</c:v>
                </c:pt>
                <c:pt idx="422">
                  <c:v>99.52</c:v>
                </c:pt>
                <c:pt idx="423">
                  <c:v>100.01</c:v>
                </c:pt>
                <c:pt idx="424">
                  <c:v>100.32</c:v>
                </c:pt>
                <c:pt idx="425">
                  <c:v>99.83</c:v>
                </c:pt>
                <c:pt idx="426">
                  <c:v>100.63</c:v>
                </c:pt>
                <c:pt idx="427">
                  <c:v>99.8</c:v>
                </c:pt>
                <c:pt idx="428">
                  <c:v>100.64</c:v>
                </c:pt>
                <c:pt idx="429">
                  <c:v>100.33</c:v>
                </c:pt>
                <c:pt idx="430">
                  <c:v>101.85</c:v>
                </c:pt>
                <c:pt idx="431">
                  <c:v>100.54</c:v>
                </c:pt>
                <c:pt idx="432">
                  <c:v>99.92</c:v>
                </c:pt>
                <c:pt idx="433">
                  <c:v>99.38</c:v>
                </c:pt>
                <c:pt idx="434">
                  <c:v>99.32</c:v>
                </c:pt>
                <c:pt idx="435">
                  <c:v>99.05</c:v>
                </c:pt>
                <c:pt idx="436">
                  <c:v>99.92</c:v>
                </c:pt>
                <c:pt idx="437">
                  <c:v>99.08</c:v>
                </c:pt>
                <c:pt idx="438">
                  <c:v>100.48</c:v>
                </c:pt>
                <c:pt idx="439">
                  <c:v>100.14999999999999</c:v>
                </c:pt>
                <c:pt idx="440">
                  <c:v>101.76</c:v>
                </c:pt>
                <c:pt idx="441">
                  <c:v>100.11999999999999</c:v>
                </c:pt>
                <c:pt idx="442">
                  <c:v>101.55</c:v>
                </c:pt>
                <c:pt idx="443">
                  <c:v>101.57</c:v>
                </c:pt>
                <c:pt idx="444">
                  <c:v>102.09</c:v>
                </c:pt>
                <c:pt idx="445">
                  <c:v>100.58</c:v>
                </c:pt>
                <c:pt idx="446">
                  <c:v>100.7</c:v>
                </c:pt>
                <c:pt idx="447">
                  <c:v>101.14</c:v>
                </c:pt>
                <c:pt idx="448">
                  <c:v>101.49000000000002</c:v>
                </c:pt>
                <c:pt idx="449">
                  <c:v>102.42</c:v>
                </c:pt>
                <c:pt idx="450">
                  <c:v>102.17999999999998</c:v>
                </c:pt>
                <c:pt idx="451">
                  <c:v>100.22</c:v>
                </c:pt>
                <c:pt idx="452">
                  <c:v>98.2</c:v>
                </c:pt>
                <c:pt idx="453">
                  <c:v>96.5</c:v>
                </c:pt>
                <c:pt idx="454">
                  <c:v>96.710000000000022</c:v>
                </c:pt>
                <c:pt idx="455">
                  <c:v>96.38</c:v>
                </c:pt>
                <c:pt idx="456">
                  <c:v>95.36999999999999</c:v>
                </c:pt>
                <c:pt idx="457">
                  <c:v>93.1</c:v>
                </c:pt>
                <c:pt idx="458">
                  <c:v>92.22</c:v>
                </c:pt>
                <c:pt idx="459">
                  <c:v>93.169999999999987</c:v>
                </c:pt>
                <c:pt idx="460">
                  <c:v>93.679999999999978</c:v>
                </c:pt>
                <c:pt idx="461">
                  <c:v>94.75</c:v>
                </c:pt>
                <c:pt idx="462">
                  <c:v>95.740000000000023</c:v>
                </c:pt>
                <c:pt idx="463">
                  <c:v>95.81</c:v>
                </c:pt>
                <c:pt idx="464">
                  <c:v>96.83</c:v>
                </c:pt>
                <c:pt idx="465">
                  <c:v>94.910000000000025</c:v>
                </c:pt>
                <c:pt idx="466">
                  <c:v>93.48</c:v>
                </c:pt>
                <c:pt idx="467">
                  <c:v>94.04</c:v>
                </c:pt>
                <c:pt idx="468">
                  <c:v>94.89</c:v>
                </c:pt>
                <c:pt idx="469">
                  <c:v>94.169999999999987</c:v>
                </c:pt>
                <c:pt idx="470">
                  <c:v>94.35</c:v>
                </c:pt>
                <c:pt idx="471">
                  <c:v>94.72</c:v>
                </c:pt>
                <c:pt idx="472">
                  <c:v>94.66</c:v>
                </c:pt>
                <c:pt idx="473">
                  <c:v>96.08</c:v>
                </c:pt>
                <c:pt idx="474">
                  <c:v>96.22</c:v>
                </c:pt>
                <c:pt idx="475">
                  <c:v>96.31</c:v>
                </c:pt>
                <c:pt idx="476">
                  <c:v>98.27</c:v>
                </c:pt>
                <c:pt idx="477">
                  <c:v>98.710000000000022</c:v>
                </c:pt>
                <c:pt idx="478">
                  <c:v>100.24000000000002</c:v>
                </c:pt>
                <c:pt idx="479">
                  <c:v>99.13</c:v>
                </c:pt>
                <c:pt idx="480">
                  <c:v>99.05</c:v>
                </c:pt>
                <c:pt idx="481">
                  <c:v>100.19</c:v>
                </c:pt>
                <c:pt idx="482">
                  <c:v>100.2</c:v>
                </c:pt>
                <c:pt idx="483">
                  <c:v>100.06</c:v>
                </c:pt>
                <c:pt idx="484">
                  <c:v>100.08</c:v>
                </c:pt>
                <c:pt idx="485">
                  <c:v>100.86999999999999</c:v>
                </c:pt>
                <c:pt idx="486">
                  <c:v>101</c:v>
                </c:pt>
                <c:pt idx="487">
                  <c:v>99.990000000000023</c:v>
                </c:pt>
                <c:pt idx="488">
                  <c:v>100.93</c:v>
                </c:pt>
                <c:pt idx="489">
                  <c:v>101.64</c:v>
                </c:pt>
                <c:pt idx="490">
                  <c:v>102.51</c:v>
                </c:pt>
                <c:pt idx="491">
                  <c:v>102.64999999999999</c:v>
                </c:pt>
                <c:pt idx="492">
                  <c:v>101</c:v>
                </c:pt>
                <c:pt idx="493">
                  <c:v>102.31</c:v>
                </c:pt>
                <c:pt idx="494">
                  <c:v>102.28</c:v>
                </c:pt>
                <c:pt idx="495">
                  <c:v>103.49000000000002</c:v>
                </c:pt>
                <c:pt idx="496">
                  <c:v>104.44000000000018</c:v>
                </c:pt>
                <c:pt idx="497">
                  <c:v>104.08</c:v>
                </c:pt>
                <c:pt idx="498">
                  <c:v>101.55</c:v>
                </c:pt>
                <c:pt idx="499">
                  <c:v>99.75</c:v>
                </c:pt>
                <c:pt idx="500">
                  <c:v>99.59</c:v>
                </c:pt>
                <c:pt idx="501">
                  <c:v>100.77</c:v>
                </c:pt>
                <c:pt idx="502">
                  <c:v>99.55</c:v>
                </c:pt>
                <c:pt idx="503">
                  <c:v>101.02</c:v>
                </c:pt>
                <c:pt idx="504">
                  <c:v>99.78</c:v>
                </c:pt>
                <c:pt idx="505">
                  <c:v>101.02</c:v>
                </c:pt>
                <c:pt idx="506">
                  <c:v>100.34</c:v>
                </c:pt>
                <c:pt idx="507">
                  <c:v>99.64</c:v>
                </c:pt>
                <c:pt idx="508">
                  <c:v>98.06</c:v>
                </c:pt>
                <c:pt idx="509">
                  <c:v>99.02</c:v>
                </c:pt>
                <c:pt idx="510">
                  <c:v>97.04</c:v>
                </c:pt>
                <c:pt idx="511">
                  <c:v>98.48</c:v>
                </c:pt>
                <c:pt idx="512">
                  <c:v>99.06</c:v>
                </c:pt>
                <c:pt idx="513">
                  <c:v>100.28</c:v>
                </c:pt>
                <c:pt idx="514">
                  <c:v>100.75</c:v>
                </c:pt>
                <c:pt idx="515">
                  <c:v>100.89</c:v>
                </c:pt>
                <c:pt idx="516">
                  <c:v>101.35</c:v>
                </c:pt>
                <c:pt idx="517">
                  <c:v>102.51</c:v>
                </c:pt>
                <c:pt idx="518">
                  <c:v>101.66</c:v>
                </c:pt>
                <c:pt idx="519">
                  <c:v>102.17999999999998</c:v>
                </c:pt>
                <c:pt idx="520">
                  <c:v>101.58</c:v>
                </c:pt>
                <c:pt idx="521">
                  <c:v>101.86999999999999</c:v>
                </c:pt>
                <c:pt idx="522">
                  <c:v>100.72</c:v>
                </c:pt>
                <c:pt idx="523">
                  <c:v>101.72</c:v>
                </c:pt>
                <c:pt idx="524">
                  <c:v>101.81</c:v>
                </c:pt>
                <c:pt idx="525">
                  <c:v>104.48</c:v>
                </c:pt>
                <c:pt idx="526">
                  <c:v>104.29</c:v>
                </c:pt>
                <c:pt idx="527">
                  <c:v>104.1</c:v>
                </c:pt>
                <c:pt idx="528">
                  <c:v>104.63</c:v>
                </c:pt>
                <c:pt idx="529">
                  <c:v>105.26</c:v>
                </c:pt>
                <c:pt idx="530">
                  <c:v>106</c:v>
                </c:pt>
                <c:pt idx="531">
                  <c:v>105.71000000000002</c:v>
                </c:pt>
                <c:pt idx="532">
                  <c:v>105.2</c:v>
                </c:pt>
                <c:pt idx="533">
                  <c:v>104.77</c:v>
                </c:pt>
                <c:pt idx="534">
                  <c:v>105.44000000000018</c:v>
                </c:pt>
                <c:pt idx="535">
                  <c:v>105.97</c:v>
                </c:pt>
                <c:pt idx="536">
                  <c:v>105.47</c:v>
                </c:pt>
                <c:pt idx="537">
                  <c:v>107.45</c:v>
                </c:pt>
                <c:pt idx="538">
                  <c:v>110.14</c:v>
                </c:pt>
                <c:pt idx="539">
                  <c:v>111.31</c:v>
                </c:pt>
                <c:pt idx="540">
                  <c:v>109.9</c:v>
                </c:pt>
                <c:pt idx="541">
                  <c:v>111.47</c:v>
                </c:pt>
                <c:pt idx="542">
                  <c:v>109.11999999999999</c:v>
                </c:pt>
                <c:pt idx="543">
                  <c:v>108.11999999999999</c:v>
                </c:pt>
                <c:pt idx="544">
                  <c:v>106.99000000000002</c:v>
                </c:pt>
                <c:pt idx="545">
                  <c:v>105.96000000000002</c:v>
                </c:pt>
                <c:pt idx="546">
                  <c:v>108.1</c:v>
                </c:pt>
                <c:pt idx="547">
                  <c:v>106.84</c:v>
                </c:pt>
                <c:pt idx="548">
                  <c:v>107.64999999999999</c:v>
                </c:pt>
                <c:pt idx="549">
                  <c:v>108.45</c:v>
                </c:pt>
                <c:pt idx="550">
                  <c:v>108.44000000000018</c:v>
                </c:pt>
                <c:pt idx="551">
                  <c:v>109.74000000000002</c:v>
                </c:pt>
                <c:pt idx="552">
                  <c:v>110.85</c:v>
                </c:pt>
                <c:pt idx="553">
                  <c:v>111.21000000000002</c:v>
                </c:pt>
                <c:pt idx="554">
                  <c:v>111.01</c:v>
                </c:pt>
                <c:pt idx="555">
                  <c:v>111.35</c:v>
                </c:pt>
                <c:pt idx="556">
                  <c:v>111.42</c:v>
                </c:pt>
                <c:pt idx="557">
                  <c:v>114.34</c:v>
                </c:pt>
                <c:pt idx="558">
                  <c:v>116.1</c:v>
                </c:pt>
                <c:pt idx="559">
                  <c:v>113.82</c:v>
                </c:pt>
                <c:pt idx="560">
                  <c:v>113.25</c:v>
                </c:pt>
                <c:pt idx="561">
                  <c:v>114.85</c:v>
                </c:pt>
                <c:pt idx="562">
                  <c:v>115.86</c:v>
                </c:pt>
                <c:pt idx="563">
                  <c:v>117.16</c:v>
                </c:pt>
                <c:pt idx="564">
                  <c:v>117.39</c:v>
                </c:pt>
                <c:pt idx="565">
                  <c:v>114.97</c:v>
                </c:pt>
                <c:pt idx="566">
                  <c:v>115.79</c:v>
                </c:pt>
                <c:pt idx="567">
                  <c:v>117.31</c:v>
                </c:pt>
                <c:pt idx="568">
                  <c:v>118.48</c:v>
                </c:pt>
                <c:pt idx="569">
                  <c:v>114.73</c:v>
                </c:pt>
                <c:pt idx="570">
                  <c:v>114.05</c:v>
                </c:pt>
                <c:pt idx="571">
                  <c:v>112.9</c:v>
                </c:pt>
                <c:pt idx="572">
                  <c:v>110.82</c:v>
                </c:pt>
                <c:pt idx="573">
                  <c:v>109.56</c:v>
                </c:pt>
                <c:pt idx="574">
                  <c:v>108.42</c:v>
                </c:pt>
                <c:pt idx="575">
                  <c:v>109.27</c:v>
                </c:pt>
                <c:pt idx="576">
                  <c:v>110.66999999999999</c:v>
                </c:pt>
                <c:pt idx="577">
                  <c:v>111.46000000000002</c:v>
                </c:pt>
                <c:pt idx="578">
                  <c:v>110.32</c:v>
                </c:pt>
                <c:pt idx="579">
                  <c:v>111.52</c:v>
                </c:pt>
                <c:pt idx="580">
                  <c:v>112.26</c:v>
                </c:pt>
                <c:pt idx="581">
                  <c:v>112.03</c:v>
                </c:pt>
                <c:pt idx="582">
                  <c:v>111.16999999999999</c:v>
                </c:pt>
                <c:pt idx="583">
                  <c:v>111.44000000000018</c:v>
                </c:pt>
                <c:pt idx="584">
                  <c:v>115.32</c:v>
                </c:pt>
                <c:pt idx="585">
                  <c:v>115.94000000000018</c:v>
                </c:pt>
                <c:pt idx="586">
                  <c:v>117.36999999999999</c:v>
                </c:pt>
                <c:pt idx="587">
                  <c:v>114.75</c:v>
                </c:pt>
                <c:pt idx="588">
                  <c:v>115.54</c:v>
                </c:pt>
                <c:pt idx="589">
                  <c:v>114.32</c:v>
                </c:pt>
                <c:pt idx="590">
                  <c:v>115.61999999999999</c:v>
                </c:pt>
                <c:pt idx="591">
                  <c:v>114.93</c:v>
                </c:pt>
                <c:pt idx="592">
                  <c:v>116.84</c:v>
                </c:pt>
                <c:pt idx="593">
                  <c:v>116.41000000000012</c:v>
                </c:pt>
                <c:pt idx="594">
                  <c:v>118.17999999999998</c:v>
                </c:pt>
                <c:pt idx="595">
                  <c:v>118.89</c:v>
                </c:pt>
                <c:pt idx="596">
                  <c:v>119.21000000000002</c:v>
                </c:pt>
                <c:pt idx="597">
                  <c:v>118.29</c:v>
                </c:pt>
                <c:pt idx="598">
                  <c:v>118.91000000000012</c:v>
                </c:pt>
                <c:pt idx="599">
                  <c:v>119.47</c:v>
                </c:pt>
                <c:pt idx="600">
                  <c:v>119.9</c:v>
                </c:pt>
                <c:pt idx="601">
                  <c:v>119.33</c:v>
                </c:pt>
                <c:pt idx="602">
                  <c:v>117.21000000000002</c:v>
                </c:pt>
                <c:pt idx="603">
                  <c:v>116.94000000000018</c:v>
                </c:pt>
                <c:pt idx="604">
                  <c:v>116.14</c:v>
                </c:pt>
                <c:pt idx="605">
                  <c:v>115.29</c:v>
                </c:pt>
                <c:pt idx="606">
                  <c:v>112.99000000000002</c:v>
                </c:pt>
                <c:pt idx="607">
                  <c:v>113.33</c:v>
                </c:pt>
                <c:pt idx="608">
                  <c:v>113.42</c:v>
                </c:pt>
                <c:pt idx="609">
                  <c:v>114.05</c:v>
                </c:pt>
                <c:pt idx="610">
                  <c:v>114.14999999999999</c:v>
                </c:pt>
                <c:pt idx="611">
                  <c:v>112.92</c:v>
                </c:pt>
                <c:pt idx="612">
                  <c:v>113.41000000000012</c:v>
                </c:pt>
                <c:pt idx="613">
                  <c:v>112.79</c:v>
                </c:pt>
                <c:pt idx="614">
                  <c:v>113.61</c:v>
                </c:pt>
                <c:pt idx="615">
                  <c:v>114.88</c:v>
                </c:pt>
                <c:pt idx="616">
                  <c:v>115.54</c:v>
                </c:pt>
                <c:pt idx="617">
                  <c:v>114.46000000000002</c:v>
                </c:pt>
                <c:pt idx="618">
                  <c:v>115.1</c:v>
                </c:pt>
                <c:pt idx="619">
                  <c:v>116.41000000000012</c:v>
                </c:pt>
                <c:pt idx="620">
                  <c:v>117.34</c:v>
                </c:pt>
                <c:pt idx="621">
                  <c:v>116.13</c:v>
                </c:pt>
                <c:pt idx="622">
                  <c:v>116.07</c:v>
                </c:pt>
                <c:pt idx="623">
                  <c:v>114.93</c:v>
                </c:pt>
                <c:pt idx="624">
                  <c:v>116.98</c:v>
                </c:pt>
                <c:pt idx="625">
                  <c:v>117.25</c:v>
                </c:pt>
                <c:pt idx="626">
                  <c:v>116.33</c:v>
                </c:pt>
                <c:pt idx="627">
                  <c:v>116.64</c:v>
                </c:pt>
                <c:pt idx="628">
                  <c:v>117.64</c:v>
                </c:pt>
                <c:pt idx="629">
                  <c:v>119.85</c:v>
                </c:pt>
                <c:pt idx="630">
                  <c:v>119.69</c:v>
                </c:pt>
                <c:pt idx="631">
                  <c:v>118.98</c:v>
                </c:pt>
                <c:pt idx="632">
                  <c:v>118.55</c:v>
                </c:pt>
                <c:pt idx="633">
                  <c:v>118.48</c:v>
                </c:pt>
                <c:pt idx="634">
                  <c:v>119.4</c:v>
                </c:pt>
                <c:pt idx="635">
                  <c:v>117.99000000000002</c:v>
                </c:pt>
                <c:pt idx="636">
                  <c:v>117.17999999999998</c:v>
                </c:pt>
                <c:pt idx="637">
                  <c:v>118.05</c:v>
                </c:pt>
                <c:pt idx="638">
                  <c:v>118.61999999999999</c:v>
                </c:pt>
                <c:pt idx="639">
                  <c:v>117.69</c:v>
                </c:pt>
                <c:pt idx="640">
                  <c:v>117.74000000000002</c:v>
                </c:pt>
                <c:pt idx="641">
                  <c:v>116.29</c:v>
                </c:pt>
                <c:pt idx="642">
                  <c:v>115.04</c:v>
                </c:pt>
                <c:pt idx="643">
                  <c:v>113.59</c:v>
                </c:pt>
                <c:pt idx="644">
                  <c:v>113.92</c:v>
                </c:pt>
                <c:pt idx="645">
                  <c:v>113</c:v>
                </c:pt>
                <c:pt idx="646">
                  <c:v>112.8</c:v>
                </c:pt>
                <c:pt idx="647">
                  <c:v>111.81</c:v>
                </c:pt>
                <c:pt idx="648">
                  <c:v>110.99000000000002</c:v>
                </c:pt>
                <c:pt idx="649">
                  <c:v>110.76</c:v>
                </c:pt>
                <c:pt idx="650">
                  <c:v>108.19</c:v>
                </c:pt>
                <c:pt idx="651">
                  <c:v>106.11</c:v>
                </c:pt>
                <c:pt idx="652">
                  <c:v>107.74000000000002</c:v>
                </c:pt>
                <c:pt idx="653">
                  <c:v>105.89</c:v>
                </c:pt>
                <c:pt idx="654">
                  <c:v>104.06</c:v>
                </c:pt>
                <c:pt idx="655">
                  <c:v>106.61</c:v>
                </c:pt>
                <c:pt idx="656">
                  <c:v>106.66999999999999</c:v>
                </c:pt>
                <c:pt idx="657">
                  <c:v>108.17999999999998</c:v>
                </c:pt>
                <c:pt idx="658">
                  <c:v>106.64999999999999</c:v>
                </c:pt>
                <c:pt idx="659">
                  <c:v>107.97</c:v>
                </c:pt>
                <c:pt idx="660">
                  <c:v>106.98</c:v>
                </c:pt>
                <c:pt idx="661">
                  <c:v>106.84</c:v>
                </c:pt>
                <c:pt idx="662">
                  <c:v>108.06</c:v>
                </c:pt>
                <c:pt idx="663">
                  <c:v>107.53</c:v>
                </c:pt>
                <c:pt idx="664">
                  <c:v>107.53</c:v>
                </c:pt>
                <c:pt idx="665">
                  <c:v>107.6</c:v>
                </c:pt>
                <c:pt idx="666">
                  <c:v>107.25</c:v>
                </c:pt>
                <c:pt idx="667">
                  <c:v>108.52</c:v>
                </c:pt>
                <c:pt idx="668">
                  <c:v>107.92</c:v>
                </c:pt>
                <c:pt idx="669">
                  <c:v>106.08</c:v>
                </c:pt>
                <c:pt idx="670">
                  <c:v>104.5</c:v>
                </c:pt>
                <c:pt idx="671">
                  <c:v>105.04</c:v>
                </c:pt>
                <c:pt idx="672">
                  <c:v>106.11999999999999</c:v>
                </c:pt>
                <c:pt idx="673">
                  <c:v>106.38</c:v>
                </c:pt>
                <c:pt idx="674">
                  <c:v>105.36</c:v>
                </c:pt>
                <c:pt idx="675">
                  <c:v>103.98</c:v>
                </c:pt>
                <c:pt idx="676">
                  <c:v>103.47</c:v>
                </c:pt>
                <c:pt idx="677">
                  <c:v>102.41000000000012</c:v>
                </c:pt>
                <c:pt idx="678">
                  <c:v>102.47</c:v>
                </c:pt>
                <c:pt idx="679">
                  <c:v>101.23</c:v>
                </c:pt>
                <c:pt idx="680">
                  <c:v>100.55</c:v>
                </c:pt>
                <c:pt idx="681">
                  <c:v>99.22</c:v>
                </c:pt>
                <c:pt idx="682">
                  <c:v>99.910000000000025</c:v>
                </c:pt>
                <c:pt idx="683">
                  <c:v>99.57</c:v>
                </c:pt>
                <c:pt idx="684">
                  <c:v>100.04</c:v>
                </c:pt>
                <c:pt idx="685">
                  <c:v>100.09</c:v>
                </c:pt>
                <c:pt idx="686">
                  <c:v>99.710000000000022</c:v>
                </c:pt>
                <c:pt idx="687">
                  <c:v>98.04</c:v>
                </c:pt>
                <c:pt idx="688">
                  <c:v>99.990000000000023</c:v>
                </c:pt>
                <c:pt idx="689">
                  <c:v>102</c:v>
                </c:pt>
                <c:pt idx="690">
                  <c:v>99.960000000000022</c:v>
                </c:pt>
                <c:pt idx="691">
                  <c:v>100.4</c:v>
                </c:pt>
                <c:pt idx="692">
                  <c:v>100.17999999999998</c:v>
                </c:pt>
                <c:pt idx="693">
                  <c:v>99.28</c:v>
                </c:pt>
                <c:pt idx="694">
                  <c:v>98.36</c:v>
                </c:pt>
                <c:pt idx="695">
                  <c:v>96.75</c:v>
                </c:pt>
                <c:pt idx="696">
                  <c:v>94.98</c:v>
                </c:pt>
                <c:pt idx="697">
                  <c:v>94.08</c:v>
                </c:pt>
                <c:pt idx="698">
                  <c:v>93.05</c:v>
                </c:pt>
                <c:pt idx="699">
                  <c:v>93.29</c:v>
                </c:pt>
                <c:pt idx="700">
                  <c:v>93.48</c:v>
                </c:pt>
                <c:pt idx="701">
                  <c:v>92.22</c:v>
                </c:pt>
                <c:pt idx="702">
                  <c:v>93.910000000000025</c:v>
                </c:pt>
                <c:pt idx="703">
                  <c:v>95.04</c:v>
                </c:pt>
                <c:pt idx="704">
                  <c:v>94.55</c:v>
                </c:pt>
                <c:pt idx="705">
                  <c:v>95.8</c:v>
                </c:pt>
                <c:pt idx="706">
                  <c:v>96.63</c:v>
                </c:pt>
                <c:pt idx="707">
                  <c:v>94.960000000000022</c:v>
                </c:pt>
                <c:pt idx="708">
                  <c:v>96.66</c:v>
                </c:pt>
                <c:pt idx="709">
                  <c:v>96.36</c:v>
                </c:pt>
                <c:pt idx="710">
                  <c:v>96.649999999999991</c:v>
                </c:pt>
                <c:pt idx="711">
                  <c:v>98.83</c:v>
                </c:pt>
                <c:pt idx="712">
                  <c:v>98.1</c:v>
                </c:pt>
                <c:pt idx="713">
                  <c:v>97.09</c:v>
                </c:pt>
                <c:pt idx="714">
                  <c:v>96</c:v>
                </c:pt>
                <c:pt idx="715">
                  <c:v>94.78</c:v>
                </c:pt>
                <c:pt idx="716">
                  <c:v>93.85</c:v>
                </c:pt>
                <c:pt idx="717">
                  <c:v>93.1</c:v>
                </c:pt>
                <c:pt idx="718">
                  <c:v>91.52</c:v>
                </c:pt>
                <c:pt idx="719">
                  <c:v>92.29</c:v>
                </c:pt>
                <c:pt idx="720">
                  <c:v>91.43</c:v>
                </c:pt>
                <c:pt idx="721">
                  <c:v>92.73</c:v>
                </c:pt>
                <c:pt idx="722">
                  <c:v>93.02</c:v>
                </c:pt>
                <c:pt idx="723">
                  <c:v>91.36999999999999</c:v>
                </c:pt>
                <c:pt idx="724">
                  <c:v>90.6</c:v>
                </c:pt>
                <c:pt idx="725">
                  <c:v>90.23</c:v>
                </c:pt>
                <c:pt idx="726">
                  <c:v>89.14</c:v>
                </c:pt>
                <c:pt idx="727">
                  <c:v>88.6</c:v>
                </c:pt>
                <c:pt idx="728">
                  <c:v>88.149999999999991</c:v>
                </c:pt>
                <c:pt idx="729">
                  <c:v>87.63</c:v>
                </c:pt>
                <c:pt idx="730">
                  <c:v>86.92</c:v>
                </c:pt>
                <c:pt idx="731">
                  <c:v>85.11</c:v>
                </c:pt>
                <c:pt idx="732">
                  <c:v>87.73</c:v>
                </c:pt>
                <c:pt idx="733">
                  <c:v>86.56</c:v>
                </c:pt>
                <c:pt idx="734">
                  <c:v>87.2</c:v>
                </c:pt>
                <c:pt idx="735">
                  <c:v>86.02</c:v>
                </c:pt>
                <c:pt idx="736">
                  <c:v>85.55</c:v>
                </c:pt>
                <c:pt idx="737">
                  <c:v>87.240000000000023</c:v>
                </c:pt>
                <c:pt idx="738">
                  <c:v>87.31</c:v>
                </c:pt>
                <c:pt idx="739">
                  <c:v>88.169999999999987</c:v>
                </c:pt>
                <c:pt idx="740">
                  <c:v>89.11999999999999</c:v>
                </c:pt>
                <c:pt idx="741">
                  <c:v>88.13</c:v>
                </c:pt>
                <c:pt idx="742">
                  <c:v>88.89</c:v>
                </c:pt>
                <c:pt idx="743">
                  <c:v>88.51</c:v>
                </c:pt>
                <c:pt idx="744">
                  <c:v>88.97</c:v>
                </c:pt>
                <c:pt idx="745">
                  <c:v>89.940000000000026</c:v>
                </c:pt>
                <c:pt idx="746">
                  <c:v>91.08</c:v>
                </c:pt>
                <c:pt idx="747">
                  <c:v>90.48</c:v>
                </c:pt>
                <c:pt idx="748">
                  <c:v>91.13</c:v>
                </c:pt>
                <c:pt idx="749">
                  <c:v>91.66</c:v>
                </c:pt>
                <c:pt idx="750">
                  <c:v>90.490000000000023</c:v>
                </c:pt>
                <c:pt idx="751">
                  <c:v>88.9</c:v>
                </c:pt>
                <c:pt idx="752">
                  <c:v>88.54</c:v>
                </c:pt>
                <c:pt idx="753">
                  <c:v>90.01</c:v>
                </c:pt>
                <c:pt idx="754">
                  <c:v>89.08</c:v>
                </c:pt>
                <c:pt idx="755">
                  <c:v>88.88</c:v>
                </c:pt>
                <c:pt idx="756">
                  <c:v>87.990000000000023</c:v>
                </c:pt>
                <c:pt idx="757">
                  <c:v>87.42</c:v>
                </c:pt>
                <c:pt idx="758">
                  <c:v>87.14</c:v>
                </c:pt>
                <c:pt idx="759">
                  <c:v>89.26</c:v>
                </c:pt>
                <c:pt idx="760">
                  <c:v>89.960000000000022</c:v>
                </c:pt>
                <c:pt idx="761">
                  <c:v>88.36</c:v>
                </c:pt>
                <c:pt idx="762">
                  <c:v>87.9</c:v>
                </c:pt>
                <c:pt idx="763">
                  <c:v>88.11999999999999</c:v>
                </c:pt>
                <c:pt idx="764">
                  <c:v>89.77</c:v>
                </c:pt>
                <c:pt idx="765">
                  <c:v>89.63</c:v>
                </c:pt>
                <c:pt idx="766">
                  <c:v>88.39</c:v>
                </c:pt>
                <c:pt idx="767">
                  <c:v>88.84</c:v>
                </c:pt>
                <c:pt idx="768">
                  <c:v>88.4</c:v>
                </c:pt>
                <c:pt idx="769">
                  <c:v>87.63</c:v>
                </c:pt>
                <c:pt idx="770">
                  <c:v>87.51</c:v>
                </c:pt>
                <c:pt idx="771">
                  <c:v>87.09</c:v>
                </c:pt>
                <c:pt idx="772">
                  <c:v>85.86999999999999</c:v>
                </c:pt>
                <c:pt idx="773">
                  <c:v>84.910000000000025</c:v>
                </c:pt>
                <c:pt idx="774">
                  <c:v>84.01</c:v>
                </c:pt>
                <c:pt idx="775">
                  <c:v>83.69</c:v>
                </c:pt>
                <c:pt idx="776">
                  <c:v>83.31</c:v>
                </c:pt>
                <c:pt idx="777">
                  <c:v>81.78</c:v>
                </c:pt>
                <c:pt idx="778">
                  <c:v>80.98</c:v>
                </c:pt>
                <c:pt idx="779">
                  <c:v>82.669999999999987</c:v>
                </c:pt>
                <c:pt idx="780">
                  <c:v>82.16</c:v>
                </c:pt>
                <c:pt idx="781">
                  <c:v>81.28</c:v>
                </c:pt>
                <c:pt idx="782">
                  <c:v>80.849999999999994</c:v>
                </c:pt>
                <c:pt idx="783">
                  <c:v>83.6</c:v>
                </c:pt>
                <c:pt idx="784">
                  <c:v>82.97</c:v>
                </c:pt>
                <c:pt idx="785">
                  <c:v>83.26</c:v>
                </c:pt>
                <c:pt idx="786">
                  <c:v>83.48</c:v>
                </c:pt>
                <c:pt idx="787">
                  <c:v>84.39</c:v>
                </c:pt>
                <c:pt idx="788">
                  <c:v>84.57</c:v>
                </c:pt>
                <c:pt idx="789">
                  <c:v>83.490000000000023</c:v>
                </c:pt>
                <c:pt idx="790">
                  <c:v>82.66</c:v>
                </c:pt>
                <c:pt idx="791">
                  <c:v>82.52</c:v>
                </c:pt>
                <c:pt idx="792">
                  <c:v>81.42</c:v>
                </c:pt>
                <c:pt idx="793">
                  <c:v>82.05</c:v>
                </c:pt>
                <c:pt idx="794">
                  <c:v>84.149999999999991</c:v>
                </c:pt>
                <c:pt idx="795">
                  <c:v>84.43</c:v>
                </c:pt>
                <c:pt idx="796">
                  <c:v>84.4</c:v>
                </c:pt>
                <c:pt idx="797">
                  <c:v>84.56</c:v>
                </c:pt>
                <c:pt idx="798">
                  <c:v>83.5</c:v>
                </c:pt>
                <c:pt idx="799">
                  <c:v>84.43</c:v>
                </c:pt>
                <c:pt idx="800">
                  <c:v>84.61999999999999</c:v>
                </c:pt>
                <c:pt idx="801">
                  <c:v>86.1</c:v>
                </c:pt>
                <c:pt idx="802">
                  <c:v>86.63</c:v>
                </c:pt>
                <c:pt idx="803">
                  <c:v>86.42</c:v>
                </c:pt>
                <c:pt idx="804">
                  <c:v>88.04</c:v>
                </c:pt>
                <c:pt idx="805">
                  <c:v>88.69</c:v>
                </c:pt>
                <c:pt idx="806">
                  <c:v>87.649999999999991</c:v>
                </c:pt>
                <c:pt idx="807">
                  <c:v>88.78</c:v>
                </c:pt>
                <c:pt idx="808">
                  <c:v>90.13</c:v>
                </c:pt>
                <c:pt idx="809">
                  <c:v>90.25</c:v>
                </c:pt>
                <c:pt idx="810">
                  <c:v>89.72</c:v>
                </c:pt>
                <c:pt idx="811">
                  <c:v>89.64</c:v>
                </c:pt>
                <c:pt idx="812">
                  <c:v>89.35</c:v>
                </c:pt>
                <c:pt idx="813">
                  <c:v>88.06</c:v>
                </c:pt>
                <c:pt idx="814">
                  <c:v>86.98</c:v>
                </c:pt>
                <c:pt idx="815">
                  <c:v>88.6</c:v>
                </c:pt>
                <c:pt idx="816">
                  <c:v>87.86</c:v>
                </c:pt>
                <c:pt idx="817">
                  <c:v>86.3</c:v>
                </c:pt>
                <c:pt idx="818">
                  <c:v>86.89</c:v>
                </c:pt>
                <c:pt idx="819">
                  <c:v>88.06</c:v>
                </c:pt>
                <c:pt idx="820">
                  <c:v>89.29</c:v>
                </c:pt>
                <c:pt idx="821">
                  <c:v>89.52</c:v>
                </c:pt>
                <c:pt idx="822">
                  <c:v>89.169999999999987</c:v>
                </c:pt>
                <c:pt idx="823">
                  <c:v>89.460000000000022</c:v>
                </c:pt>
                <c:pt idx="824">
                  <c:v>90.31</c:v>
                </c:pt>
                <c:pt idx="825">
                  <c:v>89.59</c:v>
                </c:pt>
                <c:pt idx="826">
                  <c:v>91.26</c:v>
                </c:pt>
                <c:pt idx="827">
                  <c:v>91.98</c:v>
                </c:pt>
                <c:pt idx="828">
                  <c:v>91.93</c:v>
                </c:pt>
                <c:pt idx="829">
                  <c:v>92.04</c:v>
                </c:pt>
                <c:pt idx="830">
                  <c:v>91.93</c:v>
                </c:pt>
                <c:pt idx="831">
                  <c:v>91.25</c:v>
                </c:pt>
                <c:pt idx="832">
                  <c:v>89.710000000000022</c:v>
                </c:pt>
                <c:pt idx="833">
                  <c:v>90.78</c:v>
                </c:pt>
                <c:pt idx="834">
                  <c:v>91.169999999999987</c:v>
                </c:pt>
                <c:pt idx="835">
                  <c:v>88.910000000000025</c:v>
                </c:pt>
                <c:pt idx="836">
                  <c:v>88.89</c:v>
                </c:pt>
                <c:pt idx="837">
                  <c:v>88.97</c:v>
                </c:pt>
                <c:pt idx="838">
                  <c:v>89.32</c:v>
                </c:pt>
                <c:pt idx="839">
                  <c:v>89.89</c:v>
                </c:pt>
                <c:pt idx="840">
                  <c:v>90.55</c:v>
                </c:pt>
                <c:pt idx="841">
                  <c:v>90.64</c:v>
                </c:pt>
                <c:pt idx="842">
                  <c:v>90.61</c:v>
                </c:pt>
                <c:pt idx="843">
                  <c:v>89.66</c:v>
                </c:pt>
                <c:pt idx="844">
                  <c:v>90.85</c:v>
                </c:pt>
                <c:pt idx="845">
                  <c:v>88.92</c:v>
                </c:pt>
                <c:pt idx="846">
                  <c:v>90.07</c:v>
                </c:pt>
                <c:pt idx="847">
                  <c:v>89.73</c:v>
                </c:pt>
                <c:pt idx="848">
                  <c:v>89.69</c:v>
                </c:pt>
                <c:pt idx="849">
                  <c:v>89.59</c:v>
                </c:pt>
                <c:pt idx="850">
                  <c:v>88.05</c:v>
                </c:pt>
                <c:pt idx="851">
                  <c:v>86.11</c:v>
                </c:pt>
                <c:pt idx="852">
                  <c:v>85.14</c:v>
                </c:pt>
                <c:pt idx="853">
                  <c:v>83.910000000000025</c:v>
                </c:pt>
                <c:pt idx="854">
                  <c:v>84.88</c:v>
                </c:pt>
                <c:pt idx="855">
                  <c:v>85.16</c:v>
                </c:pt>
                <c:pt idx="856">
                  <c:v>84.04</c:v>
                </c:pt>
                <c:pt idx="857">
                  <c:v>85.72</c:v>
                </c:pt>
                <c:pt idx="858">
                  <c:v>85.940000000000026</c:v>
                </c:pt>
                <c:pt idx="859">
                  <c:v>86.88</c:v>
                </c:pt>
                <c:pt idx="860">
                  <c:v>85.16</c:v>
                </c:pt>
                <c:pt idx="861">
                  <c:v>85.01</c:v>
                </c:pt>
                <c:pt idx="862">
                  <c:v>86.1</c:v>
                </c:pt>
                <c:pt idx="863">
                  <c:v>85.93</c:v>
                </c:pt>
                <c:pt idx="864">
                  <c:v>85.38</c:v>
                </c:pt>
                <c:pt idx="865">
                  <c:v>84.58</c:v>
                </c:pt>
                <c:pt idx="866">
                  <c:v>85.490000000000023</c:v>
                </c:pt>
                <c:pt idx="867">
                  <c:v>85.09</c:v>
                </c:pt>
                <c:pt idx="868">
                  <c:v>85.38</c:v>
                </c:pt>
                <c:pt idx="869">
                  <c:v>84.92</c:v>
                </c:pt>
                <c:pt idx="870">
                  <c:v>85.95</c:v>
                </c:pt>
                <c:pt idx="871">
                  <c:v>85.98</c:v>
                </c:pt>
                <c:pt idx="872">
                  <c:v>85.16</c:v>
                </c:pt>
                <c:pt idx="873">
                  <c:v>86.03</c:v>
                </c:pt>
                <c:pt idx="874">
                  <c:v>86.5</c:v>
                </c:pt>
                <c:pt idx="875">
                  <c:v>87.11999999999999</c:v>
                </c:pt>
                <c:pt idx="876">
                  <c:v>86.27</c:v>
                </c:pt>
                <c:pt idx="877">
                  <c:v>85.56</c:v>
                </c:pt>
                <c:pt idx="878">
                  <c:v>85.710000000000022</c:v>
                </c:pt>
                <c:pt idx="879">
                  <c:v>85.07</c:v>
                </c:pt>
                <c:pt idx="880">
                  <c:v>85.31</c:v>
                </c:pt>
                <c:pt idx="881">
                  <c:v>83.66</c:v>
                </c:pt>
                <c:pt idx="882">
                  <c:v>82.48</c:v>
                </c:pt>
                <c:pt idx="883">
                  <c:v>83.29</c:v>
                </c:pt>
                <c:pt idx="884">
                  <c:v>84.04</c:v>
                </c:pt>
                <c:pt idx="885">
                  <c:v>83.81</c:v>
                </c:pt>
                <c:pt idx="886">
                  <c:v>83.649999999999991</c:v>
                </c:pt>
                <c:pt idx="887">
                  <c:v>84.64</c:v>
                </c:pt>
                <c:pt idx="888">
                  <c:v>85.02</c:v>
                </c:pt>
                <c:pt idx="889">
                  <c:v>84.86</c:v>
                </c:pt>
                <c:pt idx="890">
                  <c:v>85.23</c:v>
                </c:pt>
                <c:pt idx="891">
                  <c:v>84.960000000000022</c:v>
                </c:pt>
                <c:pt idx="892">
                  <c:v>84.88</c:v>
                </c:pt>
                <c:pt idx="893">
                  <c:v>84.06</c:v>
                </c:pt>
                <c:pt idx="894">
                  <c:v>84.05</c:v>
                </c:pt>
                <c:pt idx="895">
                  <c:v>83.740000000000023</c:v>
                </c:pt>
                <c:pt idx="896">
                  <c:v>84.25</c:v>
                </c:pt>
                <c:pt idx="897">
                  <c:v>83.19</c:v>
                </c:pt>
                <c:pt idx="898">
                  <c:v>83.28</c:v>
                </c:pt>
                <c:pt idx="899">
                  <c:v>82.93</c:v>
                </c:pt>
                <c:pt idx="900">
                  <c:v>82.992000000000004</c:v>
                </c:pt>
                <c:pt idx="901">
                  <c:v>82.128999999999948</c:v>
                </c:pt>
                <c:pt idx="902">
                  <c:v>81.643000000000001</c:v>
                </c:pt>
                <c:pt idx="903">
                  <c:v>81.528999999999982</c:v>
                </c:pt>
                <c:pt idx="904">
                  <c:v>81.741000000000184</c:v>
                </c:pt>
                <c:pt idx="905">
                  <c:v>82.116</c:v>
                </c:pt>
                <c:pt idx="906">
                  <c:v>82.197000000000003</c:v>
                </c:pt>
                <c:pt idx="907">
                  <c:v>82.331000000000003</c:v>
                </c:pt>
                <c:pt idx="908">
                  <c:v>82.321999999999989</c:v>
                </c:pt>
                <c:pt idx="909">
                  <c:v>82.691000000000003</c:v>
                </c:pt>
                <c:pt idx="910">
                  <c:v>82.850999999999999</c:v>
                </c:pt>
                <c:pt idx="911">
                  <c:v>82.335999999999999</c:v>
                </c:pt>
                <c:pt idx="912">
                  <c:v>81.92</c:v>
                </c:pt>
                <c:pt idx="913">
                  <c:v>81.465000000000003</c:v>
                </c:pt>
                <c:pt idx="914">
                  <c:v>80.575999999999979</c:v>
                </c:pt>
                <c:pt idx="915">
                  <c:v>80.287999999999997</c:v>
                </c:pt>
                <c:pt idx="916">
                  <c:v>80.946000000000026</c:v>
                </c:pt>
                <c:pt idx="917">
                  <c:v>80.176999999999978</c:v>
                </c:pt>
                <c:pt idx="918">
                  <c:v>80.678999999999988</c:v>
                </c:pt>
                <c:pt idx="919">
                  <c:v>81.426000000000002</c:v>
                </c:pt>
                <c:pt idx="920">
                  <c:v>80.667000000000002</c:v>
                </c:pt>
                <c:pt idx="921">
                  <c:v>80.790999999999997</c:v>
                </c:pt>
                <c:pt idx="922">
                  <c:v>79.959000000000003</c:v>
                </c:pt>
                <c:pt idx="923">
                  <c:v>79.617000000000004</c:v>
                </c:pt>
                <c:pt idx="924">
                  <c:v>78.596999999999994</c:v>
                </c:pt>
                <c:pt idx="925">
                  <c:v>77.718999999999994</c:v>
                </c:pt>
                <c:pt idx="926">
                  <c:v>78.307999999999993</c:v>
                </c:pt>
                <c:pt idx="927">
                  <c:v>78.224000000000004</c:v>
                </c:pt>
                <c:pt idx="928">
                  <c:v>77.406999999999996</c:v>
                </c:pt>
                <c:pt idx="929">
                  <c:v>77.027000000000001</c:v>
                </c:pt>
                <c:pt idx="930">
                  <c:v>76.337000000000003</c:v>
                </c:pt>
                <c:pt idx="931">
                  <c:v>75.400000000000006</c:v>
                </c:pt>
                <c:pt idx="932">
                  <c:v>75.826999999999998</c:v>
                </c:pt>
                <c:pt idx="933">
                  <c:v>75.052999999999983</c:v>
                </c:pt>
                <c:pt idx="934">
                  <c:v>76.147000000000006</c:v>
                </c:pt>
                <c:pt idx="935">
                  <c:v>76.287999999999997</c:v>
                </c:pt>
                <c:pt idx="936">
                  <c:v>77.436000000000007</c:v>
                </c:pt>
                <c:pt idx="937">
                  <c:v>77.721000000000004</c:v>
                </c:pt>
                <c:pt idx="938">
                  <c:v>76.218000000000004</c:v>
                </c:pt>
                <c:pt idx="939">
                  <c:v>75.793000000000006</c:v>
                </c:pt>
                <c:pt idx="940">
                  <c:v>75.977999999999994</c:v>
                </c:pt>
                <c:pt idx="941">
                  <c:v>76.382999999999981</c:v>
                </c:pt>
                <c:pt idx="942">
                  <c:v>75.972999999999999</c:v>
                </c:pt>
                <c:pt idx="943">
                  <c:v>75.445000000000007</c:v>
                </c:pt>
                <c:pt idx="944">
                  <c:v>76.669999999999987</c:v>
                </c:pt>
                <c:pt idx="945">
                  <c:v>76.100999999999999</c:v>
                </c:pt>
                <c:pt idx="946">
                  <c:v>75.52</c:v>
                </c:pt>
                <c:pt idx="947">
                  <c:v>73.714000000000027</c:v>
                </c:pt>
                <c:pt idx="948">
                  <c:v>73.027000000000001</c:v>
                </c:pt>
                <c:pt idx="949">
                  <c:v>71.656999999999982</c:v>
                </c:pt>
                <c:pt idx="950">
                  <c:v>72.709000000000003</c:v>
                </c:pt>
                <c:pt idx="951">
                  <c:v>71.677999999999983</c:v>
                </c:pt>
                <c:pt idx="952">
                  <c:v>72.021000000000001</c:v>
                </c:pt>
                <c:pt idx="953">
                  <c:v>71.807999999999993</c:v>
                </c:pt>
                <c:pt idx="954">
                  <c:v>72.012</c:v>
                </c:pt>
                <c:pt idx="955">
                  <c:v>72.790000000000006</c:v>
                </c:pt>
                <c:pt idx="956">
                  <c:v>73.5</c:v>
                </c:pt>
                <c:pt idx="957">
                  <c:v>73.05</c:v>
                </c:pt>
                <c:pt idx="958">
                  <c:v>72.843999999999994</c:v>
                </c:pt>
                <c:pt idx="959">
                  <c:v>71.887999999999991</c:v>
                </c:pt>
                <c:pt idx="960">
                  <c:v>72.878999999999948</c:v>
                </c:pt>
                <c:pt idx="961">
                  <c:v>72.39</c:v>
                </c:pt>
                <c:pt idx="962">
                  <c:v>74.146000000000001</c:v>
                </c:pt>
                <c:pt idx="963">
                  <c:v>73.03</c:v>
                </c:pt>
                <c:pt idx="964">
                  <c:v>72.36</c:v>
                </c:pt>
                <c:pt idx="965">
                  <c:v>72.730999999999995</c:v>
                </c:pt>
                <c:pt idx="966">
                  <c:v>72.096000000000004</c:v>
                </c:pt>
                <c:pt idx="967">
                  <c:v>72.188999999999979</c:v>
                </c:pt>
                <c:pt idx="968">
                  <c:v>72.86</c:v>
                </c:pt>
                <c:pt idx="969">
                  <c:v>73.424000000000007</c:v>
                </c:pt>
                <c:pt idx="970">
                  <c:v>75.845000000000013</c:v>
                </c:pt>
                <c:pt idx="971">
                  <c:v>77.179999999999978</c:v>
                </c:pt>
                <c:pt idx="972">
                  <c:v>76.804999999999993</c:v>
                </c:pt>
                <c:pt idx="973">
                  <c:v>77.381</c:v>
                </c:pt>
                <c:pt idx="974">
                  <c:v>78.932000000000002</c:v>
                </c:pt>
                <c:pt idx="975">
                  <c:v>78.965999999999994</c:v>
                </c:pt>
                <c:pt idx="976">
                  <c:v>77.679999999999978</c:v>
                </c:pt>
                <c:pt idx="977">
                  <c:v>76.953000000000003</c:v>
                </c:pt>
                <c:pt idx="978">
                  <c:v>80.313000000000002</c:v>
                </c:pt>
                <c:pt idx="979">
                  <c:v>82.997000000000185</c:v>
                </c:pt>
                <c:pt idx="980">
                  <c:v>82.412999999999997</c:v>
                </c:pt>
                <c:pt idx="981">
                  <c:v>86.440000000000026</c:v>
                </c:pt>
                <c:pt idx="982">
                  <c:v>85.632999999999981</c:v>
                </c:pt>
                <c:pt idx="983">
                  <c:v>85.906999999999996</c:v>
                </c:pt>
                <c:pt idx="984">
                  <c:v>86.364999999999995</c:v>
                </c:pt>
                <c:pt idx="985">
                  <c:v>88.191000000000003</c:v>
                </c:pt>
                <c:pt idx="986">
                  <c:v>86.516999999999996</c:v>
                </c:pt>
                <c:pt idx="987">
                  <c:v>87.120999999999981</c:v>
                </c:pt>
                <c:pt idx="988">
                  <c:v>83.644000000000005</c:v>
                </c:pt>
                <c:pt idx="989">
                  <c:v>81.298000000000002</c:v>
                </c:pt>
                <c:pt idx="990">
                  <c:v>80.891999999999996</c:v>
                </c:pt>
                <c:pt idx="991">
                  <c:v>81.838999999999999</c:v>
                </c:pt>
                <c:pt idx="992">
                  <c:v>82.662999999999982</c:v>
                </c:pt>
                <c:pt idx="993">
                  <c:v>84.212000000000003</c:v>
                </c:pt>
                <c:pt idx="994">
                  <c:v>85.60799999999999</c:v>
                </c:pt>
                <c:pt idx="995">
                  <c:v>85.998999999999995</c:v>
                </c:pt>
                <c:pt idx="996">
                  <c:v>85.346000000000004</c:v>
                </c:pt>
                <c:pt idx="997">
                  <c:v>86.040999999999997</c:v>
                </c:pt>
                <c:pt idx="998">
                  <c:v>86.488</c:v>
                </c:pt>
                <c:pt idx="999">
                  <c:v>88.007999999999996</c:v>
                </c:pt>
                <c:pt idx="1000">
                  <c:v>88.512</c:v>
                </c:pt>
                <c:pt idx="1001">
                  <c:v>87.427999999999997</c:v>
                </c:pt>
                <c:pt idx="1002">
                  <c:v>83.840999999999994</c:v>
                </c:pt>
                <c:pt idx="1003">
                  <c:v>85.111000000000004</c:v>
                </c:pt>
                <c:pt idx="1004">
                  <c:v>84.164999999999992</c:v>
                </c:pt>
                <c:pt idx="1005">
                  <c:v>85.786000000000001</c:v>
                </c:pt>
                <c:pt idx="1006">
                  <c:v>85.980999999999995</c:v>
                </c:pt>
                <c:pt idx="1007">
                  <c:v>84.714000000000027</c:v>
                </c:pt>
                <c:pt idx="1008">
                  <c:v>84.546000000000006</c:v>
                </c:pt>
                <c:pt idx="1009">
                  <c:v>82.528999999999982</c:v>
                </c:pt>
                <c:pt idx="1010">
                  <c:v>83.024000000000001</c:v>
                </c:pt>
                <c:pt idx="1011">
                  <c:v>79.958000000000013</c:v>
                </c:pt>
                <c:pt idx="1012">
                  <c:v>79.348000000000013</c:v>
                </c:pt>
                <c:pt idx="1013">
                  <c:v>80.669999999999987</c:v>
                </c:pt>
                <c:pt idx="1014">
                  <c:v>80.141999999999996</c:v>
                </c:pt>
                <c:pt idx="1015">
                  <c:v>80.263999999999996</c:v>
                </c:pt>
                <c:pt idx="1016">
                  <c:v>79.877999999999986</c:v>
                </c:pt>
                <c:pt idx="1017">
                  <c:v>80.381999999999991</c:v>
                </c:pt>
                <c:pt idx="1018">
                  <c:v>80.233000000000004</c:v>
                </c:pt>
                <c:pt idx="1019">
                  <c:v>79.346999999999994</c:v>
                </c:pt>
                <c:pt idx="1020">
                  <c:v>78.748999999999995</c:v>
                </c:pt>
                <c:pt idx="1021">
                  <c:v>78.346999999999994</c:v>
                </c:pt>
                <c:pt idx="1022">
                  <c:v>78.974999999999994</c:v>
                </c:pt>
                <c:pt idx="1023">
                  <c:v>78.884999999999991</c:v>
                </c:pt>
                <c:pt idx="1024">
                  <c:v>78.043999999999997</c:v>
                </c:pt>
                <c:pt idx="1025">
                  <c:v>78.366</c:v>
                </c:pt>
                <c:pt idx="1026">
                  <c:v>78.135999999999981</c:v>
                </c:pt>
                <c:pt idx="1027">
                  <c:v>76.60799999999999</c:v>
                </c:pt>
                <c:pt idx="1028">
                  <c:v>76.424999999999997</c:v>
                </c:pt>
                <c:pt idx="1029">
                  <c:v>76.812000000000012</c:v>
                </c:pt>
                <c:pt idx="1030">
                  <c:v>77.003</c:v>
                </c:pt>
                <c:pt idx="1031">
                  <c:v>76.430999999999997</c:v>
                </c:pt>
                <c:pt idx="1032">
                  <c:v>75.596999999999994</c:v>
                </c:pt>
                <c:pt idx="1033">
                  <c:v>75.468000000000004</c:v>
                </c:pt>
                <c:pt idx="1034">
                  <c:v>76.3</c:v>
                </c:pt>
                <c:pt idx="1035">
                  <c:v>75.819000000000003</c:v>
                </c:pt>
                <c:pt idx="1036">
                  <c:v>75.334000000000003</c:v>
                </c:pt>
                <c:pt idx="1037">
                  <c:v>75.655999999999949</c:v>
                </c:pt>
                <c:pt idx="1038">
                  <c:v>74.995999999999995</c:v>
                </c:pt>
                <c:pt idx="1039">
                  <c:v>75.911000000000215</c:v>
                </c:pt>
                <c:pt idx="1040">
                  <c:v>76.572999999999979</c:v>
                </c:pt>
                <c:pt idx="1041">
                  <c:v>77.820999999999998</c:v>
                </c:pt>
                <c:pt idx="1042">
                  <c:v>77.733999999999995</c:v>
                </c:pt>
                <c:pt idx="1043">
                  <c:v>77.86</c:v>
                </c:pt>
                <c:pt idx="1044">
                  <c:v>77.471000000000004</c:v>
                </c:pt>
                <c:pt idx="1045">
                  <c:v>77.322999999999979</c:v>
                </c:pt>
                <c:pt idx="1046">
                  <c:v>78.277000000000001</c:v>
                </c:pt>
                <c:pt idx="1047">
                  <c:v>79.462000000000003</c:v>
                </c:pt>
                <c:pt idx="1048">
                  <c:v>80.44100000000023</c:v>
                </c:pt>
                <c:pt idx="1049">
                  <c:v>80.218000000000004</c:v>
                </c:pt>
                <c:pt idx="1050">
                  <c:v>80.643000000000001</c:v>
                </c:pt>
                <c:pt idx="1051">
                  <c:v>80.361999999999995</c:v>
                </c:pt>
                <c:pt idx="1052">
                  <c:v>80.432000000000002</c:v>
                </c:pt>
                <c:pt idx="1053">
                  <c:v>79.832999999999998</c:v>
                </c:pt>
                <c:pt idx="1054">
                  <c:v>80.724000000000004</c:v>
                </c:pt>
                <c:pt idx="1055">
                  <c:v>81.675999999999988</c:v>
                </c:pt>
                <c:pt idx="1056">
                  <c:v>81.172999999999988</c:v>
                </c:pt>
                <c:pt idx="1057">
                  <c:v>81.093000000000004</c:v>
                </c:pt>
                <c:pt idx="1058">
                  <c:v>80.823999999999998</c:v>
                </c:pt>
                <c:pt idx="1059">
                  <c:v>81.35199999999999</c:v>
                </c:pt>
                <c:pt idx="1060">
                  <c:v>81.866</c:v>
                </c:pt>
                <c:pt idx="1061">
                  <c:v>84.45</c:v>
                </c:pt>
                <c:pt idx="1062">
                  <c:v>86.095000000000013</c:v>
                </c:pt>
                <c:pt idx="1063">
                  <c:v>85.370999999999981</c:v>
                </c:pt>
                <c:pt idx="1064">
                  <c:v>86.48</c:v>
                </c:pt>
                <c:pt idx="1065">
                  <c:v>88.233000000000004</c:v>
                </c:pt>
                <c:pt idx="1066">
                  <c:v>87.507000000000005</c:v>
                </c:pt>
                <c:pt idx="1067">
                  <c:v>85.698999999999998</c:v>
                </c:pt>
                <c:pt idx="1068">
                  <c:v>85.313000000000002</c:v>
                </c:pt>
                <c:pt idx="1069">
                  <c:v>84.427000000000007</c:v>
                </c:pt>
                <c:pt idx="1070">
                  <c:v>83.947000000000216</c:v>
                </c:pt>
                <c:pt idx="1071">
                  <c:v>82.486000000000004</c:v>
                </c:pt>
                <c:pt idx="1072">
                  <c:v>82.464000000000027</c:v>
                </c:pt>
                <c:pt idx="1073">
                  <c:v>81.539000000000001</c:v>
                </c:pt>
                <c:pt idx="1074">
                  <c:v>80.406999999999996</c:v>
                </c:pt>
                <c:pt idx="1075">
                  <c:v>82.948000000000022</c:v>
                </c:pt>
                <c:pt idx="1076">
                  <c:v>83.057000000000002</c:v>
                </c:pt>
                <c:pt idx="1077">
                  <c:v>82.918000000000006</c:v>
                </c:pt>
                <c:pt idx="1078">
                  <c:v>82.10199999999999</c:v>
                </c:pt>
                <c:pt idx="1079">
                  <c:v>82.697999999999993</c:v>
                </c:pt>
                <c:pt idx="1080">
                  <c:v>81.397999999999996</c:v>
                </c:pt>
                <c:pt idx="1081">
                  <c:v>79.394999999999996</c:v>
                </c:pt>
                <c:pt idx="1082">
                  <c:v>78.087999999999994</c:v>
                </c:pt>
                <c:pt idx="1083">
                  <c:v>77.324999999999989</c:v>
                </c:pt>
                <c:pt idx="1084">
                  <c:v>77.040999999999997</c:v>
                </c:pt>
                <c:pt idx="1085">
                  <c:v>77.471999999999994</c:v>
                </c:pt>
                <c:pt idx="1086">
                  <c:v>77.266000000000005</c:v>
                </c:pt>
                <c:pt idx="1087">
                  <c:v>76.548000000000002</c:v>
                </c:pt>
                <c:pt idx="1088">
                  <c:v>78.081999999999994</c:v>
                </c:pt>
                <c:pt idx="1089">
                  <c:v>78.504000000000005</c:v>
                </c:pt>
                <c:pt idx="1090">
                  <c:v>80.356999999999999</c:v>
                </c:pt>
                <c:pt idx="1091">
                  <c:v>79.376999999999981</c:v>
                </c:pt>
                <c:pt idx="1092">
                  <c:v>80.069999999999993</c:v>
                </c:pt>
                <c:pt idx="1093">
                  <c:v>80.372999999999948</c:v>
                </c:pt>
                <c:pt idx="1094">
                  <c:v>80.474000000000004</c:v>
                </c:pt>
                <c:pt idx="1095">
                  <c:v>79.027999999999992</c:v>
                </c:pt>
                <c:pt idx="1096">
                  <c:v>81.012</c:v>
                </c:pt>
                <c:pt idx="1097">
                  <c:v>79.161999999999992</c:v>
                </c:pt>
                <c:pt idx="1098">
                  <c:v>78.212999999999994</c:v>
                </c:pt>
                <c:pt idx="1099">
                  <c:v>78.132999999999981</c:v>
                </c:pt>
                <c:pt idx="1100">
                  <c:v>78.043999999999997</c:v>
                </c:pt>
                <c:pt idx="1101">
                  <c:v>78.459999999999994</c:v>
                </c:pt>
                <c:pt idx="1102">
                  <c:v>77.664000000000001</c:v>
                </c:pt>
                <c:pt idx="1103">
                  <c:v>77.274999999999991</c:v>
                </c:pt>
                <c:pt idx="1104">
                  <c:v>76.400000000000006</c:v>
                </c:pt>
                <c:pt idx="1105">
                  <c:v>76.775999999999982</c:v>
                </c:pt>
                <c:pt idx="1106">
                  <c:v>75.718000000000004</c:v>
                </c:pt>
                <c:pt idx="1107">
                  <c:v>76.217000000000027</c:v>
                </c:pt>
                <c:pt idx="1108">
                  <c:v>75.832999999999998</c:v>
                </c:pt>
                <c:pt idx="1109">
                  <c:v>75.066000000000003</c:v>
                </c:pt>
                <c:pt idx="1110">
                  <c:v>74.831999999999994</c:v>
                </c:pt>
                <c:pt idx="1111">
                  <c:v>74.10799999999999</c:v>
                </c:pt>
                <c:pt idx="1112">
                  <c:v>72.933000000000007</c:v>
                </c:pt>
                <c:pt idx="1113">
                  <c:v>74.840999999999994</c:v>
                </c:pt>
                <c:pt idx="1114">
                  <c:v>75.757000000000005</c:v>
                </c:pt>
                <c:pt idx="1115">
                  <c:v>75.435000000000002</c:v>
                </c:pt>
                <c:pt idx="1116">
                  <c:v>74.953999999999994</c:v>
                </c:pt>
                <c:pt idx="1117">
                  <c:v>73.783000000000001</c:v>
                </c:pt>
                <c:pt idx="1118">
                  <c:v>74.795000000000002</c:v>
                </c:pt>
                <c:pt idx="1119">
                  <c:v>74.988</c:v>
                </c:pt>
                <c:pt idx="1120">
                  <c:v>75.664999999999992</c:v>
                </c:pt>
                <c:pt idx="1121">
                  <c:v>74.349000000000004</c:v>
                </c:pt>
                <c:pt idx="1122">
                  <c:v>75.178999999999988</c:v>
                </c:pt>
                <c:pt idx="1123">
                  <c:v>75.125999999999948</c:v>
                </c:pt>
                <c:pt idx="1124">
                  <c:v>74.200999999999993</c:v>
                </c:pt>
                <c:pt idx="1125">
                  <c:v>73.897000000000006</c:v>
                </c:pt>
                <c:pt idx="1126">
                  <c:v>74.598000000000013</c:v>
                </c:pt>
                <c:pt idx="1127">
                  <c:v>74.606999999999999</c:v>
                </c:pt>
                <c:pt idx="1128">
                  <c:v>74.009</c:v>
                </c:pt>
                <c:pt idx="1129">
                  <c:v>73.813999999999993</c:v>
                </c:pt>
                <c:pt idx="1130">
                  <c:v>74.756</c:v>
                </c:pt>
                <c:pt idx="1131">
                  <c:v>77.191999999999993</c:v>
                </c:pt>
                <c:pt idx="1132">
                  <c:v>76.599000000000004</c:v>
                </c:pt>
                <c:pt idx="1133">
                  <c:v>78.501000000000005</c:v>
                </c:pt>
                <c:pt idx="1134">
                  <c:v>78.552999999999983</c:v>
                </c:pt>
                <c:pt idx="1135">
                  <c:v>78.725999999999999</c:v>
                </c:pt>
                <c:pt idx="1136">
                  <c:v>76.622999999999948</c:v>
                </c:pt>
                <c:pt idx="1137">
                  <c:v>76.394999999999996</c:v>
                </c:pt>
                <c:pt idx="1138">
                  <c:v>75.066999999999993</c:v>
                </c:pt>
                <c:pt idx="1139">
                  <c:v>76.962000000000003</c:v>
                </c:pt>
                <c:pt idx="1140">
                  <c:v>76.945000000000007</c:v>
                </c:pt>
                <c:pt idx="1141">
                  <c:v>78.063999999999993</c:v>
                </c:pt>
                <c:pt idx="1142">
                  <c:v>79.685999999999979</c:v>
                </c:pt>
                <c:pt idx="1143">
                  <c:v>78.624999999999986</c:v>
                </c:pt>
                <c:pt idx="1144">
                  <c:v>78.631999999999991</c:v>
                </c:pt>
                <c:pt idx="1145">
                  <c:v>80.256</c:v>
                </c:pt>
                <c:pt idx="1146">
                  <c:v>79.930000000000007</c:v>
                </c:pt>
                <c:pt idx="1147">
                  <c:v>80.177999999999983</c:v>
                </c:pt>
                <c:pt idx="1148">
                  <c:v>81.254000000000005</c:v>
                </c:pt>
                <c:pt idx="1149">
                  <c:v>81.515000000000001</c:v>
                </c:pt>
                <c:pt idx="1150">
                  <c:v>80.222999999999999</c:v>
                </c:pt>
                <c:pt idx="1151">
                  <c:v>78.902000000000001</c:v>
                </c:pt>
                <c:pt idx="1152">
                  <c:v>78.924000000000007</c:v>
                </c:pt>
                <c:pt idx="1153">
                  <c:v>79.114000000000004</c:v>
                </c:pt>
                <c:pt idx="1154">
                  <c:v>79.331000000000003</c:v>
                </c:pt>
                <c:pt idx="1155">
                  <c:v>78.35199999999999</c:v>
                </c:pt>
                <c:pt idx="1156">
                  <c:v>79.403000000000006</c:v>
                </c:pt>
                <c:pt idx="1157">
                  <c:v>80.040999999999997</c:v>
                </c:pt>
                <c:pt idx="1158">
                  <c:v>79.786000000000001</c:v>
                </c:pt>
                <c:pt idx="1159">
                  <c:v>79.345000000000013</c:v>
                </c:pt>
                <c:pt idx="1160">
                  <c:v>79.004000000000005</c:v>
                </c:pt>
                <c:pt idx="1161">
                  <c:v>79.885999999999981</c:v>
                </c:pt>
                <c:pt idx="1162">
                  <c:v>79.887999999999991</c:v>
                </c:pt>
                <c:pt idx="1163">
                  <c:v>79.194000000000003</c:v>
                </c:pt>
                <c:pt idx="1164">
                  <c:v>78.709000000000003</c:v>
                </c:pt>
                <c:pt idx="1165">
                  <c:v>79.498000000000005</c:v>
                </c:pt>
                <c:pt idx="1166">
                  <c:v>80.263999999999996</c:v>
                </c:pt>
                <c:pt idx="1167">
                  <c:v>81.292000000000002</c:v>
                </c:pt>
                <c:pt idx="1168">
                  <c:v>82.402000000000001</c:v>
                </c:pt>
                <c:pt idx="1169">
                  <c:v>82.89</c:v>
                </c:pt>
                <c:pt idx="1170">
                  <c:v>82.510999999999996</c:v>
                </c:pt>
                <c:pt idx="1171">
                  <c:v>81.627999999999986</c:v>
                </c:pt>
                <c:pt idx="1172">
                  <c:v>82.256</c:v>
                </c:pt>
                <c:pt idx="1173">
                  <c:v>81.626999999999981</c:v>
                </c:pt>
                <c:pt idx="1174">
                  <c:v>83.376999999999981</c:v>
                </c:pt>
                <c:pt idx="1175">
                  <c:v>83.349000000000004</c:v>
                </c:pt>
                <c:pt idx="1176">
                  <c:v>83.477999999999994</c:v>
                </c:pt>
                <c:pt idx="1177">
                  <c:v>82.709000000000003</c:v>
                </c:pt>
                <c:pt idx="1178">
                  <c:v>82.374999999999986</c:v>
                </c:pt>
                <c:pt idx="1179">
                  <c:v>82.552999999999983</c:v>
                </c:pt>
                <c:pt idx="1180">
                  <c:v>82.596000000000004</c:v>
                </c:pt>
                <c:pt idx="1181">
                  <c:v>81.593000000000004</c:v>
                </c:pt>
                <c:pt idx="1182">
                  <c:v>81.208000000000013</c:v>
                </c:pt>
                <c:pt idx="1183">
                  <c:v>80.251999999999995</c:v>
                </c:pt>
                <c:pt idx="1184">
                  <c:v>78.846999999999994</c:v>
                </c:pt>
                <c:pt idx="1185">
                  <c:v>79.327999999999989</c:v>
                </c:pt>
                <c:pt idx="1186">
                  <c:v>79.935000000000002</c:v>
                </c:pt>
                <c:pt idx="1187">
                  <c:v>79.337000000000003</c:v>
                </c:pt>
                <c:pt idx="1188">
                  <c:v>79.667000000000002</c:v>
                </c:pt>
                <c:pt idx="1189">
                  <c:v>79.620999999999981</c:v>
                </c:pt>
                <c:pt idx="1190">
                  <c:v>80.068000000000012</c:v>
                </c:pt>
                <c:pt idx="1191">
                  <c:v>80.593000000000004</c:v>
                </c:pt>
                <c:pt idx="1192">
                  <c:v>81.025999999999982</c:v>
                </c:pt>
                <c:pt idx="1193">
                  <c:v>81.257000000000005</c:v>
                </c:pt>
                <c:pt idx="1194">
                  <c:v>80.191999999999993</c:v>
                </c:pt>
                <c:pt idx="1195">
                  <c:v>80.152999999999949</c:v>
                </c:pt>
                <c:pt idx="1196">
                  <c:v>80.408000000000001</c:v>
                </c:pt>
                <c:pt idx="1197">
                  <c:v>79.58</c:v>
                </c:pt>
                <c:pt idx="1198">
                  <c:v>79.617000000000004</c:v>
                </c:pt>
                <c:pt idx="1199">
                  <c:v>79.677999999999983</c:v>
                </c:pt>
                <c:pt idx="1200">
                  <c:v>80.498999999999995</c:v>
                </c:pt>
                <c:pt idx="1201">
                  <c:v>79.563000000000002</c:v>
                </c:pt>
                <c:pt idx="1202">
                  <c:v>80.036000000000001</c:v>
                </c:pt>
                <c:pt idx="1203">
                  <c:v>79.748000000000005</c:v>
                </c:pt>
                <c:pt idx="1204">
                  <c:v>79.124999999999986</c:v>
                </c:pt>
                <c:pt idx="1205">
                  <c:v>80.245999999999995</c:v>
                </c:pt>
                <c:pt idx="1206">
                  <c:v>80.58</c:v>
                </c:pt>
                <c:pt idx="1207">
                  <c:v>81.482000000000014</c:v>
                </c:pt>
                <c:pt idx="1208">
                  <c:v>82.313000000000002</c:v>
                </c:pt>
                <c:pt idx="1209">
                  <c:v>81.995999999999995</c:v>
                </c:pt>
              </c:numCache>
            </c:numRef>
          </c:val>
          <c:smooth val="1"/>
        </c:ser>
        <c:dLbls/>
        <c:marker val="1"/>
        <c:axId val="122404224"/>
        <c:axId val="122410112"/>
      </c:lineChart>
      <c:dateAx>
        <c:axId val="122404224"/>
        <c:scaling>
          <c:orientation val="minMax"/>
        </c:scaling>
        <c:axPos val="b"/>
        <c:numFmt formatCode="yy" sourceLinked="0"/>
        <c:majorTickMark val="in"/>
        <c:tickLblPos val="low"/>
        <c:crossAx val="122410112"/>
        <c:crossesAt val="-3000"/>
        <c:auto val="1"/>
        <c:lblOffset val="100"/>
        <c:baseTimeUnit val="days"/>
        <c:majorUnit val="1"/>
        <c:majorTimeUnit val="years"/>
      </c:dateAx>
      <c:valAx>
        <c:axId val="122410112"/>
        <c:scaling>
          <c:orientation val="minMax"/>
          <c:min val="70"/>
        </c:scaling>
        <c:axPos val="l"/>
        <c:numFmt formatCode="General" sourceLinked="0"/>
        <c:majorTickMark val="in"/>
        <c:tickLblPos val="nextTo"/>
        <c:crossAx val="122404224"/>
        <c:crosses val="autoZero"/>
        <c:crossBetween val="between"/>
      </c:valAx>
      <c:spPr>
        <a:noFill/>
        <a:ln w="25400">
          <a:noFill/>
        </a:ln>
      </c:spPr>
    </c:plotArea>
    <c:legend>
      <c:legendPos val="r"/>
      <c:layout>
        <c:manualLayout>
          <c:xMode val="edge"/>
          <c:yMode val="edge"/>
          <c:x val="6.7566929133858492E-2"/>
          <c:y val="0.14336410534890034"/>
          <c:w val="0.39489249631467577"/>
          <c:h val="0.14960192475940506"/>
        </c:manualLayout>
      </c:layout>
    </c:legend>
    <c:plotVisOnly val="1"/>
    <c:dispBlanksAs val="gap"/>
  </c:chart>
  <c:spPr>
    <a:ln>
      <a:noFill/>
    </a:ln>
  </c:spPr>
  <c:txPr>
    <a:bodyPr/>
    <a:lstStyle/>
    <a:p>
      <a:pPr>
        <a:defRPr sz="1000">
          <a:latin typeface="Times New Roman" pitchFamily="18" charset="0"/>
          <a:cs typeface="Times New Roman" pitchFamily="18" charset="0"/>
        </a:defRPr>
      </a:pPr>
      <a:endParaRPr lang="zh-CN"/>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1"/>
          <c:order val="1"/>
          <c:tx>
            <c:strRef>
              <c:f>Sheet2!$L$1</c:f>
              <c:strCache>
                <c:ptCount val="1"/>
                <c:pt idx="0">
                  <c:v>日经</c:v>
                </c:pt>
              </c:strCache>
            </c:strRef>
          </c:tx>
          <c:spPr>
            <a:ln w="31750">
              <a:solidFill>
                <a:srgbClr val="FF0000"/>
              </a:solidFill>
            </a:ln>
          </c:spPr>
          <c:marker>
            <c:symbol val="none"/>
          </c:marker>
          <c:cat>
            <c:numRef>
              <c:f>Sheet2!$J$2:$J$123</c:f>
              <c:numCache>
                <c:formatCode>yyyy/m/d</c:formatCode>
                <c:ptCount val="122"/>
                <c:pt idx="0">
                  <c:v>41375</c:v>
                </c:pt>
                <c:pt idx="1">
                  <c:v>41374</c:v>
                </c:pt>
                <c:pt idx="2">
                  <c:v>41373</c:v>
                </c:pt>
                <c:pt idx="3">
                  <c:v>41372</c:v>
                </c:pt>
                <c:pt idx="4">
                  <c:v>41369</c:v>
                </c:pt>
                <c:pt idx="5">
                  <c:v>41368</c:v>
                </c:pt>
                <c:pt idx="6">
                  <c:v>41367</c:v>
                </c:pt>
                <c:pt idx="7">
                  <c:v>41366</c:v>
                </c:pt>
                <c:pt idx="8">
                  <c:v>41365</c:v>
                </c:pt>
                <c:pt idx="9">
                  <c:v>41362</c:v>
                </c:pt>
                <c:pt idx="10">
                  <c:v>41361</c:v>
                </c:pt>
                <c:pt idx="11">
                  <c:v>41360</c:v>
                </c:pt>
                <c:pt idx="12">
                  <c:v>41359</c:v>
                </c:pt>
                <c:pt idx="13">
                  <c:v>41358</c:v>
                </c:pt>
                <c:pt idx="14">
                  <c:v>41355</c:v>
                </c:pt>
                <c:pt idx="15">
                  <c:v>41354</c:v>
                </c:pt>
                <c:pt idx="16">
                  <c:v>41352</c:v>
                </c:pt>
                <c:pt idx="17">
                  <c:v>41351</c:v>
                </c:pt>
                <c:pt idx="18">
                  <c:v>41348</c:v>
                </c:pt>
                <c:pt idx="19">
                  <c:v>41347</c:v>
                </c:pt>
                <c:pt idx="20">
                  <c:v>41346</c:v>
                </c:pt>
                <c:pt idx="21">
                  <c:v>41345</c:v>
                </c:pt>
                <c:pt idx="22">
                  <c:v>41344</c:v>
                </c:pt>
                <c:pt idx="23">
                  <c:v>41341</c:v>
                </c:pt>
                <c:pt idx="24">
                  <c:v>41340</c:v>
                </c:pt>
                <c:pt idx="25">
                  <c:v>41339</c:v>
                </c:pt>
                <c:pt idx="26">
                  <c:v>41338</c:v>
                </c:pt>
                <c:pt idx="27">
                  <c:v>41337</c:v>
                </c:pt>
                <c:pt idx="28">
                  <c:v>41334</c:v>
                </c:pt>
                <c:pt idx="29">
                  <c:v>41333</c:v>
                </c:pt>
                <c:pt idx="30">
                  <c:v>41332</c:v>
                </c:pt>
                <c:pt idx="31">
                  <c:v>41331</c:v>
                </c:pt>
                <c:pt idx="32">
                  <c:v>41330</c:v>
                </c:pt>
                <c:pt idx="33">
                  <c:v>41327</c:v>
                </c:pt>
                <c:pt idx="34">
                  <c:v>41326</c:v>
                </c:pt>
                <c:pt idx="35">
                  <c:v>41325</c:v>
                </c:pt>
                <c:pt idx="36">
                  <c:v>41324</c:v>
                </c:pt>
                <c:pt idx="37">
                  <c:v>41323</c:v>
                </c:pt>
                <c:pt idx="38">
                  <c:v>41320</c:v>
                </c:pt>
                <c:pt idx="39">
                  <c:v>41319</c:v>
                </c:pt>
                <c:pt idx="40">
                  <c:v>41318</c:v>
                </c:pt>
                <c:pt idx="41">
                  <c:v>41317</c:v>
                </c:pt>
                <c:pt idx="42">
                  <c:v>41313</c:v>
                </c:pt>
                <c:pt idx="43">
                  <c:v>41312</c:v>
                </c:pt>
                <c:pt idx="44">
                  <c:v>41311</c:v>
                </c:pt>
                <c:pt idx="45">
                  <c:v>41310</c:v>
                </c:pt>
                <c:pt idx="46">
                  <c:v>41309</c:v>
                </c:pt>
                <c:pt idx="47">
                  <c:v>41306</c:v>
                </c:pt>
                <c:pt idx="48">
                  <c:v>41305</c:v>
                </c:pt>
                <c:pt idx="49">
                  <c:v>41304</c:v>
                </c:pt>
                <c:pt idx="50">
                  <c:v>41303</c:v>
                </c:pt>
                <c:pt idx="51">
                  <c:v>41302</c:v>
                </c:pt>
                <c:pt idx="52">
                  <c:v>41299</c:v>
                </c:pt>
                <c:pt idx="53">
                  <c:v>41298</c:v>
                </c:pt>
                <c:pt idx="54">
                  <c:v>41297</c:v>
                </c:pt>
                <c:pt idx="55">
                  <c:v>41296</c:v>
                </c:pt>
                <c:pt idx="56">
                  <c:v>41295</c:v>
                </c:pt>
                <c:pt idx="57">
                  <c:v>41292</c:v>
                </c:pt>
                <c:pt idx="58">
                  <c:v>41291</c:v>
                </c:pt>
                <c:pt idx="59">
                  <c:v>41290</c:v>
                </c:pt>
                <c:pt idx="60">
                  <c:v>41289</c:v>
                </c:pt>
                <c:pt idx="61">
                  <c:v>41285</c:v>
                </c:pt>
                <c:pt idx="62">
                  <c:v>41284</c:v>
                </c:pt>
                <c:pt idx="63">
                  <c:v>41283</c:v>
                </c:pt>
                <c:pt idx="64">
                  <c:v>41282</c:v>
                </c:pt>
                <c:pt idx="65">
                  <c:v>41281</c:v>
                </c:pt>
                <c:pt idx="66">
                  <c:v>41278</c:v>
                </c:pt>
                <c:pt idx="67">
                  <c:v>41271</c:v>
                </c:pt>
                <c:pt idx="68">
                  <c:v>41270</c:v>
                </c:pt>
                <c:pt idx="69">
                  <c:v>41269</c:v>
                </c:pt>
                <c:pt idx="70">
                  <c:v>41268</c:v>
                </c:pt>
                <c:pt idx="71">
                  <c:v>41264</c:v>
                </c:pt>
                <c:pt idx="72">
                  <c:v>41263</c:v>
                </c:pt>
                <c:pt idx="73">
                  <c:v>41262</c:v>
                </c:pt>
                <c:pt idx="74">
                  <c:v>41261</c:v>
                </c:pt>
                <c:pt idx="75">
                  <c:v>41260</c:v>
                </c:pt>
                <c:pt idx="76">
                  <c:v>41257</c:v>
                </c:pt>
                <c:pt idx="77">
                  <c:v>41256</c:v>
                </c:pt>
                <c:pt idx="78">
                  <c:v>41255</c:v>
                </c:pt>
                <c:pt idx="79">
                  <c:v>41254</c:v>
                </c:pt>
                <c:pt idx="80">
                  <c:v>41253</c:v>
                </c:pt>
                <c:pt idx="81">
                  <c:v>41250</c:v>
                </c:pt>
                <c:pt idx="82">
                  <c:v>41249</c:v>
                </c:pt>
                <c:pt idx="83">
                  <c:v>41248</c:v>
                </c:pt>
                <c:pt idx="84">
                  <c:v>41247</c:v>
                </c:pt>
                <c:pt idx="85">
                  <c:v>41246</c:v>
                </c:pt>
                <c:pt idx="86">
                  <c:v>41243</c:v>
                </c:pt>
                <c:pt idx="87">
                  <c:v>41242</c:v>
                </c:pt>
                <c:pt idx="88">
                  <c:v>41241</c:v>
                </c:pt>
                <c:pt idx="89">
                  <c:v>41240</c:v>
                </c:pt>
                <c:pt idx="90">
                  <c:v>41239</c:v>
                </c:pt>
                <c:pt idx="91">
                  <c:v>41235</c:v>
                </c:pt>
                <c:pt idx="92">
                  <c:v>41234</c:v>
                </c:pt>
                <c:pt idx="93">
                  <c:v>41233</c:v>
                </c:pt>
                <c:pt idx="94">
                  <c:v>41232</c:v>
                </c:pt>
                <c:pt idx="95">
                  <c:v>41229</c:v>
                </c:pt>
                <c:pt idx="96">
                  <c:v>41228</c:v>
                </c:pt>
                <c:pt idx="97">
                  <c:v>41227</c:v>
                </c:pt>
                <c:pt idx="98">
                  <c:v>41226</c:v>
                </c:pt>
                <c:pt idx="99">
                  <c:v>41225</c:v>
                </c:pt>
                <c:pt idx="100">
                  <c:v>41222</c:v>
                </c:pt>
                <c:pt idx="101">
                  <c:v>41221</c:v>
                </c:pt>
                <c:pt idx="102">
                  <c:v>41220</c:v>
                </c:pt>
                <c:pt idx="103">
                  <c:v>41219</c:v>
                </c:pt>
                <c:pt idx="104">
                  <c:v>41218</c:v>
                </c:pt>
                <c:pt idx="105">
                  <c:v>41215</c:v>
                </c:pt>
                <c:pt idx="106">
                  <c:v>41214</c:v>
                </c:pt>
                <c:pt idx="107">
                  <c:v>41213</c:v>
                </c:pt>
                <c:pt idx="108">
                  <c:v>41212</c:v>
                </c:pt>
                <c:pt idx="109">
                  <c:v>41211</c:v>
                </c:pt>
                <c:pt idx="110">
                  <c:v>41208</c:v>
                </c:pt>
                <c:pt idx="111">
                  <c:v>41207</c:v>
                </c:pt>
                <c:pt idx="112">
                  <c:v>41206</c:v>
                </c:pt>
                <c:pt idx="113">
                  <c:v>41205</c:v>
                </c:pt>
                <c:pt idx="114">
                  <c:v>41204</c:v>
                </c:pt>
                <c:pt idx="115">
                  <c:v>41201</c:v>
                </c:pt>
                <c:pt idx="116">
                  <c:v>41200</c:v>
                </c:pt>
                <c:pt idx="117">
                  <c:v>41199</c:v>
                </c:pt>
                <c:pt idx="118">
                  <c:v>41198</c:v>
                </c:pt>
                <c:pt idx="119">
                  <c:v>41197</c:v>
                </c:pt>
                <c:pt idx="120">
                  <c:v>41194</c:v>
                </c:pt>
                <c:pt idx="121">
                  <c:v>41193</c:v>
                </c:pt>
              </c:numCache>
            </c:numRef>
          </c:cat>
          <c:val>
            <c:numRef>
              <c:f>Sheet2!$L$2:$L$123</c:f>
              <c:numCache>
                <c:formatCode>General</c:formatCode>
                <c:ptCount val="122"/>
                <c:pt idx="0">
                  <c:v>13549.16</c:v>
                </c:pt>
                <c:pt idx="1">
                  <c:v>13288.130000000005</c:v>
                </c:pt>
                <c:pt idx="2">
                  <c:v>13192.349999999995</c:v>
                </c:pt>
                <c:pt idx="3">
                  <c:v>13192.59</c:v>
                </c:pt>
                <c:pt idx="4">
                  <c:v>12833.640000000005</c:v>
                </c:pt>
                <c:pt idx="5">
                  <c:v>12634.54</c:v>
                </c:pt>
                <c:pt idx="6">
                  <c:v>12362.2</c:v>
                </c:pt>
                <c:pt idx="7">
                  <c:v>12003.43</c:v>
                </c:pt>
                <c:pt idx="8">
                  <c:v>12135.02</c:v>
                </c:pt>
                <c:pt idx="9">
                  <c:v>12397.91</c:v>
                </c:pt>
                <c:pt idx="10">
                  <c:v>12335.96</c:v>
                </c:pt>
                <c:pt idx="11">
                  <c:v>12493.79</c:v>
                </c:pt>
                <c:pt idx="12">
                  <c:v>12471.62</c:v>
                </c:pt>
                <c:pt idx="13">
                  <c:v>12546.46</c:v>
                </c:pt>
                <c:pt idx="14">
                  <c:v>12338.53</c:v>
                </c:pt>
                <c:pt idx="15">
                  <c:v>12635.69</c:v>
                </c:pt>
                <c:pt idx="16">
                  <c:v>12468.230000000005</c:v>
                </c:pt>
                <c:pt idx="17">
                  <c:v>12220.630000000005</c:v>
                </c:pt>
                <c:pt idx="18">
                  <c:v>12560.949999999995</c:v>
                </c:pt>
                <c:pt idx="19">
                  <c:v>12381.19</c:v>
                </c:pt>
                <c:pt idx="20">
                  <c:v>12239.66</c:v>
                </c:pt>
                <c:pt idx="21">
                  <c:v>12314.81</c:v>
                </c:pt>
                <c:pt idx="22">
                  <c:v>12349.05</c:v>
                </c:pt>
                <c:pt idx="23">
                  <c:v>12283.62</c:v>
                </c:pt>
                <c:pt idx="24">
                  <c:v>11968.08</c:v>
                </c:pt>
                <c:pt idx="25">
                  <c:v>11932.27</c:v>
                </c:pt>
                <c:pt idx="26">
                  <c:v>11683.449999999995</c:v>
                </c:pt>
                <c:pt idx="27">
                  <c:v>11652.29</c:v>
                </c:pt>
                <c:pt idx="28">
                  <c:v>11606.38</c:v>
                </c:pt>
                <c:pt idx="29">
                  <c:v>11559.359999999991</c:v>
                </c:pt>
                <c:pt idx="30">
                  <c:v>11253.97</c:v>
                </c:pt>
                <c:pt idx="31">
                  <c:v>11398.81</c:v>
                </c:pt>
                <c:pt idx="32">
                  <c:v>11662.52</c:v>
                </c:pt>
                <c:pt idx="33">
                  <c:v>11385.94</c:v>
                </c:pt>
                <c:pt idx="34">
                  <c:v>11309.130000000005</c:v>
                </c:pt>
                <c:pt idx="35">
                  <c:v>11468.28</c:v>
                </c:pt>
                <c:pt idx="36">
                  <c:v>11372.34</c:v>
                </c:pt>
                <c:pt idx="37">
                  <c:v>11407.869999999992</c:v>
                </c:pt>
                <c:pt idx="38">
                  <c:v>11173.83</c:v>
                </c:pt>
                <c:pt idx="39">
                  <c:v>11307.28</c:v>
                </c:pt>
                <c:pt idx="40">
                  <c:v>11251.41</c:v>
                </c:pt>
                <c:pt idx="41">
                  <c:v>11369.12</c:v>
                </c:pt>
                <c:pt idx="42">
                  <c:v>11153.16</c:v>
                </c:pt>
                <c:pt idx="43">
                  <c:v>11357.07</c:v>
                </c:pt>
                <c:pt idx="44">
                  <c:v>11463.75</c:v>
                </c:pt>
                <c:pt idx="45">
                  <c:v>11046.92</c:v>
                </c:pt>
                <c:pt idx="46">
                  <c:v>11260.349999999995</c:v>
                </c:pt>
                <c:pt idx="47">
                  <c:v>11191.34</c:v>
                </c:pt>
                <c:pt idx="48">
                  <c:v>11138.66</c:v>
                </c:pt>
                <c:pt idx="49">
                  <c:v>11113.949999999995</c:v>
                </c:pt>
                <c:pt idx="50">
                  <c:v>10866.720000000005</c:v>
                </c:pt>
                <c:pt idx="51">
                  <c:v>10824.31</c:v>
                </c:pt>
                <c:pt idx="52">
                  <c:v>10926.65</c:v>
                </c:pt>
                <c:pt idx="53">
                  <c:v>10620.869999999992</c:v>
                </c:pt>
                <c:pt idx="54">
                  <c:v>10486.99</c:v>
                </c:pt>
                <c:pt idx="55">
                  <c:v>10709.93</c:v>
                </c:pt>
                <c:pt idx="56">
                  <c:v>10747.740000000005</c:v>
                </c:pt>
                <c:pt idx="57">
                  <c:v>10913.3</c:v>
                </c:pt>
                <c:pt idx="58">
                  <c:v>10609.640000000005</c:v>
                </c:pt>
                <c:pt idx="59">
                  <c:v>10600.44</c:v>
                </c:pt>
                <c:pt idx="60">
                  <c:v>10879.08</c:v>
                </c:pt>
                <c:pt idx="61">
                  <c:v>10801.57</c:v>
                </c:pt>
                <c:pt idx="62">
                  <c:v>10652.640000000005</c:v>
                </c:pt>
                <c:pt idx="63">
                  <c:v>10578.57</c:v>
                </c:pt>
                <c:pt idx="64">
                  <c:v>10508.06</c:v>
                </c:pt>
                <c:pt idx="65">
                  <c:v>10599.01</c:v>
                </c:pt>
                <c:pt idx="66">
                  <c:v>10688.11</c:v>
                </c:pt>
                <c:pt idx="67">
                  <c:v>10395.18</c:v>
                </c:pt>
                <c:pt idx="68">
                  <c:v>10322.98</c:v>
                </c:pt>
                <c:pt idx="69">
                  <c:v>10230.359999999991</c:v>
                </c:pt>
                <c:pt idx="70">
                  <c:v>10080.120000000004</c:v>
                </c:pt>
                <c:pt idx="71">
                  <c:v>9940.06</c:v>
                </c:pt>
                <c:pt idx="72">
                  <c:v>10039.33</c:v>
                </c:pt>
                <c:pt idx="73">
                  <c:v>10160.4</c:v>
                </c:pt>
                <c:pt idx="74">
                  <c:v>9923.01</c:v>
                </c:pt>
                <c:pt idx="75">
                  <c:v>9828.8799999999883</c:v>
                </c:pt>
                <c:pt idx="76">
                  <c:v>9737.56</c:v>
                </c:pt>
                <c:pt idx="77">
                  <c:v>9742.730000000005</c:v>
                </c:pt>
                <c:pt idx="78">
                  <c:v>9581.4599999999882</c:v>
                </c:pt>
                <c:pt idx="79">
                  <c:v>9525.32</c:v>
                </c:pt>
                <c:pt idx="80">
                  <c:v>9533.75</c:v>
                </c:pt>
                <c:pt idx="81">
                  <c:v>9527.39</c:v>
                </c:pt>
                <c:pt idx="82">
                  <c:v>9545.16</c:v>
                </c:pt>
                <c:pt idx="83">
                  <c:v>9468.84</c:v>
                </c:pt>
                <c:pt idx="84">
                  <c:v>9432.4599999999882</c:v>
                </c:pt>
                <c:pt idx="85">
                  <c:v>9458.18</c:v>
                </c:pt>
                <c:pt idx="86">
                  <c:v>9446.01</c:v>
                </c:pt>
                <c:pt idx="87">
                  <c:v>9400.8799999999883</c:v>
                </c:pt>
                <c:pt idx="88">
                  <c:v>9308.3499999999913</c:v>
                </c:pt>
                <c:pt idx="89">
                  <c:v>9423.2999999999938</c:v>
                </c:pt>
                <c:pt idx="90">
                  <c:v>9388.94</c:v>
                </c:pt>
                <c:pt idx="91">
                  <c:v>9366.7999999999938</c:v>
                </c:pt>
                <c:pt idx="92">
                  <c:v>9222.52</c:v>
                </c:pt>
                <c:pt idx="93">
                  <c:v>9142.6400000000049</c:v>
                </c:pt>
                <c:pt idx="94">
                  <c:v>9153.2000000000007</c:v>
                </c:pt>
                <c:pt idx="95">
                  <c:v>9024.16</c:v>
                </c:pt>
                <c:pt idx="96">
                  <c:v>8829.7199999999939</c:v>
                </c:pt>
                <c:pt idx="97">
                  <c:v>8664.730000000005</c:v>
                </c:pt>
                <c:pt idx="98">
                  <c:v>8661.0499999999938</c:v>
                </c:pt>
                <c:pt idx="99">
                  <c:v>8676.44</c:v>
                </c:pt>
                <c:pt idx="100">
                  <c:v>8757.6</c:v>
                </c:pt>
                <c:pt idx="101">
                  <c:v>8837.15</c:v>
                </c:pt>
                <c:pt idx="102">
                  <c:v>8972.89</c:v>
                </c:pt>
                <c:pt idx="103">
                  <c:v>8975.15</c:v>
                </c:pt>
                <c:pt idx="104">
                  <c:v>9007.44</c:v>
                </c:pt>
                <c:pt idx="105">
                  <c:v>9051.2199999999939</c:v>
                </c:pt>
                <c:pt idx="106">
                  <c:v>8946.8699999999917</c:v>
                </c:pt>
                <c:pt idx="107">
                  <c:v>8928.2900000000009</c:v>
                </c:pt>
                <c:pt idx="108">
                  <c:v>8841.98</c:v>
                </c:pt>
                <c:pt idx="109">
                  <c:v>8929.34</c:v>
                </c:pt>
                <c:pt idx="110">
                  <c:v>8933.06</c:v>
                </c:pt>
                <c:pt idx="111">
                  <c:v>9055.2000000000007</c:v>
                </c:pt>
                <c:pt idx="112">
                  <c:v>8954.2999999999938</c:v>
                </c:pt>
                <c:pt idx="113">
                  <c:v>9014.25</c:v>
                </c:pt>
                <c:pt idx="114">
                  <c:v>9010.7099999999937</c:v>
                </c:pt>
                <c:pt idx="115">
                  <c:v>9002.68</c:v>
                </c:pt>
                <c:pt idx="116">
                  <c:v>8982.8599999999897</c:v>
                </c:pt>
                <c:pt idx="117">
                  <c:v>8806.5499999999938</c:v>
                </c:pt>
                <c:pt idx="118">
                  <c:v>8701.31</c:v>
                </c:pt>
                <c:pt idx="119">
                  <c:v>8577.93</c:v>
                </c:pt>
                <c:pt idx="120">
                  <c:v>8534.1200000000008</c:v>
                </c:pt>
                <c:pt idx="121">
                  <c:v>8546.7800000000007</c:v>
                </c:pt>
              </c:numCache>
            </c:numRef>
          </c:val>
          <c:smooth val="1"/>
        </c:ser>
        <c:dLbls/>
        <c:marker val="1"/>
        <c:axId val="72660096"/>
        <c:axId val="72661632"/>
      </c:lineChart>
      <c:lineChart>
        <c:grouping val="standard"/>
        <c:ser>
          <c:idx val="0"/>
          <c:order val="0"/>
          <c:tx>
            <c:strRef>
              <c:f>Sheet2!$K$1</c:f>
              <c:strCache>
                <c:ptCount val="1"/>
                <c:pt idx="0">
                  <c:v>日元</c:v>
                </c:pt>
              </c:strCache>
            </c:strRef>
          </c:tx>
          <c:spPr>
            <a:ln w="31750">
              <a:solidFill>
                <a:srgbClr val="0070C0"/>
              </a:solidFill>
            </a:ln>
          </c:spPr>
          <c:marker>
            <c:symbol val="none"/>
          </c:marker>
          <c:cat>
            <c:numRef>
              <c:f>Sheet2!$J$2:$J$123</c:f>
              <c:numCache>
                <c:formatCode>yyyy/m/d</c:formatCode>
                <c:ptCount val="122"/>
                <c:pt idx="0">
                  <c:v>41375</c:v>
                </c:pt>
                <c:pt idx="1">
                  <c:v>41374</c:v>
                </c:pt>
                <c:pt idx="2">
                  <c:v>41373</c:v>
                </c:pt>
                <c:pt idx="3">
                  <c:v>41372</c:v>
                </c:pt>
                <c:pt idx="4">
                  <c:v>41369</c:v>
                </c:pt>
                <c:pt idx="5">
                  <c:v>41368</c:v>
                </c:pt>
                <c:pt idx="6">
                  <c:v>41367</c:v>
                </c:pt>
                <c:pt idx="7">
                  <c:v>41366</c:v>
                </c:pt>
                <c:pt idx="8">
                  <c:v>41365</c:v>
                </c:pt>
                <c:pt idx="9">
                  <c:v>41362</c:v>
                </c:pt>
                <c:pt idx="10">
                  <c:v>41361</c:v>
                </c:pt>
                <c:pt idx="11">
                  <c:v>41360</c:v>
                </c:pt>
                <c:pt idx="12">
                  <c:v>41359</c:v>
                </c:pt>
                <c:pt idx="13">
                  <c:v>41358</c:v>
                </c:pt>
                <c:pt idx="14">
                  <c:v>41355</c:v>
                </c:pt>
                <c:pt idx="15">
                  <c:v>41354</c:v>
                </c:pt>
                <c:pt idx="16">
                  <c:v>41352</c:v>
                </c:pt>
                <c:pt idx="17">
                  <c:v>41351</c:v>
                </c:pt>
                <c:pt idx="18">
                  <c:v>41348</c:v>
                </c:pt>
                <c:pt idx="19">
                  <c:v>41347</c:v>
                </c:pt>
                <c:pt idx="20">
                  <c:v>41346</c:v>
                </c:pt>
                <c:pt idx="21">
                  <c:v>41345</c:v>
                </c:pt>
                <c:pt idx="22">
                  <c:v>41344</c:v>
                </c:pt>
                <c:pt idx="23">
                  <c:v>41341</c:v>
                </c:pt>
                <c:pt idx="24">
                  <c:v>41340</c:v>
                </c:pt>
                <c:pt idx="25">
                  <c:v>41339</c:v>
                </c:pt>
                <c:pt idx="26">
                  <c:v>41338</c:v>
                </c:pt>
                <c:pt idx="27">
                  <c:v>41337</c:v>
                </c:pt>
                <c:pt idx="28">
                  <c:v>41334</c:v>
                </c:pt>
                <c:pt idx="29">
                  <c:v>41333</c:v>
                </c:pt>
                <c:pt idx="30">
                  <c:v>41332</c:v>
                </c:pt>
                <c:pt idx="31">
                  <c:v>41331</c:v>
                </c:pt>
                <c:pt idx="32">
                  <c:v>41330</c:v>
                </c:pt>
                <c:pt idx="33">
                  <c:v>41327</c:v>
                </c:pt>
                <c:pt idx="34">
                  <c:v>41326</c:v>
                </c:pt>
                <c:pt idx="35">
                  <c:v>41325</c:v>
                </c:pt>
                <c:pt idx="36">
                  <c:v>41324</c:v>
                </c:pt>
                <c:pt idx="37">
                  <c:v>41323</c:v>
                </c:pt>
                <c:pt idx="38">
                  <c:v>41320</c:v>
                </c:pt>
                <c:pt idx="39">
                  <c:v>41319</c:v>
                </c:pt>
                <c:pt idx="40">
                  <c:v>41318</c:v>
                </c:pt>
                <c:pt idx="41">
                  <c:v>41317</c:v>
                </c:pt>
                <c:pt idx="42">
                  <c:v>41313</c:v>
                </c:pt>
                <c:pt idx="43">
                  <c:v>41312</c:v>
                </c:pt>
                <c:pt idx="44">
                  <c:v>41311</c:v>
                </c:pt>
                <c:pt idx="45">
                  <c:v>41310</c:v>
                </c:pt>
                <c:pt idx="46">
                  <c:v>41309</c:v>
                </c:pt>
                <c:pt idx="47">
                  <c:v>41306</c:v>
                </c:pt>
                <c:pt idx="48">
                  <c:v>41305</c:v>
                </c:pt>
                <c:pt idx="49">
                  <c:v>41304</c:v>
                </c:pt>
                <c:pt idx="50">
                  <c:v>41303</c:v>
                </c:pt>
                <c:pt idx="51">
                  <c:v>41302</c:v>
                </c:pt>
                <c:pt idx="52">
                  <c:v>41299</c:v>
                </c:pt>
                <c:pt idx="53">
                  <c:v>41298</c:v>
                </c:pt>
                <c:pt idx="54">
                  <c:v>41297</c:v>
                </c:pt>
                <c:pt idx="55">
                  <c:v>41296</c:v>
                </c:pt>
                <c:pt idx="56">
                  <c:v>41295</c:v>
                </c:pt>
                <c:pt idx="57">
                  <c:v>41292</c:v>
                </c:pt>
                <c:pt idx="58">
                  <c:v>41291</c:v>
                </c:pt>
                <c:pt idx="59">
                  <c:v>41290</c:v>
                </c:pt>
                <c:pt idx="60">
                  <c:v>41289</c:v>
                </c:pt>
                <c:pt idx="61">
                  <c:v>41285</c:v>
                </c:pt>
                <c:pt idx="62">
                  <c:v>41284</c:v>
                </c:pt>
                <c:pt idx="63">
                  <c:v>41283</c:v>
                </c:pt>
                <c:pt idx="64">
                  <c:v>41282</c:v>
                </c:pt>
                <c:pt idx="65">
                  <c:v>41281</c:v>
                </c:pt>
                <c:pt idx="66">
                  <c:v>41278</c:v>
                </c:pt>
                <c:pt idx="67">
                  <c:v>41271</c:v>
                </c:pt>
                <c:pt idx="68">
                  <c:v>41270</c:v>
                </c:pt>
                <c:pt idx="69">
                  <c:v>41269</c:v>
                </c:pt>
                <c:pt idx="70">
                  <c:v>41268</c:v>
                </c:pt>
                <c:pt idx="71">
                  <c:v>41264</c:v>
                </c:pt>
                <c:pt idx="72">
                  <c:v>41263</c:v>
                </c:pt>
                <c:pt idx="73">
                  <c:v>41262</c:v>
                </c:pt>
                <c:pt idx="74">
                  <c:v>41261</c:v>
                </c:pt>
                <c:pt idx="75">
                  <c:v>41260</c:v>
                </c:pt>
                <c:pt idx="76">
                  <c:v>41257</c:v>
                </c:pt>
                <c:pt idx="77">
                  <c:v>41256</c:v>
                </c:pt>
                <c:pt idx="78">
                  <c:v>41255</c:v>
                </c:pt>
                <c:pt idx="79">
                  <c:v>41254</c:v>
                </c:pt>
                <c:pt idx="80">
                  <c:v>41253</c:v>
                </c:pt>
                <c:pt idx="81">
                  <c:v>41250</c:v>
                </c:pt>
                <c:pt idx="82">
                  <c:v>41249</c:v>
                </c:pt>
                <c:pt idx="83">
                  <c:v>41248</c:v>
                </c:pt>
                <c:pt idx="84">
                  <c:v>41247</c:v>
                </c:pt>
                <c:pt idx="85">
                  <c:v>41246</c:v>
                </c:pt>
                <c:pt idx="86">
                  <c:v>41243</c:v>
                </c:pt>
                <c:pt idx="87">
                  <c:v>41242</c:v>
                </c:pt>
                <c:pt idx="88">
                  <c:v>41241</c:v>
                </c:pt>
                <c:pt idx="89">
                  <c:v>41240</c:v>
                </c:pt>
                <c:pt idx="90">
                  <c:v>41239</c:v>
                </c:pt>
                <c:pt idx="91">
                  <c:v>41235</c:v>
                </c:pt>
                <c:pt idx="92">
                  <c:v>41234</c:v>
                </c:pt>
                <c:pt idx="93">
                  <c:v>41233</c:v>
                </c:pt>
                <c:pt idx="94">
                  <c:v>41232</c:v>
                </c:pt>
                <c:pt idx="95">
                  <c:v>41229</c:v>
                </c:pt>
                <c:pt idx="96">
                  <c:v>41228</c:v>
                </c:pt>
                <c:pt idx="97">
                  <c:v>41227</c:v>
                </c:pt>
                <c:pt idx="98">
                  <c:v>41226</c:v>
                </c:pt>
                <c:pt idx="99">
                  <c:v>41225</c:v>
                </c:pt>
                <c:pt idx="100">
                  <c:v>41222</c:v>
                </c:pt>
                <c:pt idx="101">
                  <c:v>41221</c:v>
                </c:pt>
                <c:pt idx="102">
                  <c:v>41220</c:v>
                </c:pt>
                <c:pt idx="103">
                  <c:v>41219</c:v>
                </c:pt>
                <c:pt idx="104">
                  <c:v>41218</c:v>
                </c:pt>
                <c:pt idx="105">
                  <c:v>41215</c:v>
                </c:pt>
                <c:pt idx="106">
                  <c:v>41214</c:v>
                </c:pt>
                <c:pt idx="107">
                  <c:v>41213</c:v>
                </c:pt>
                <c:pt idx="108">
                  <c:v>41212</c:v>
                </c:pt>
                <c:pt idx="109">
                  <c:v>41211</c:v>
                </c:pt>
                <c:pt idx="110">
                  <c:v>41208</c:v>
                </c:pt>
                <c:pt idx="111">
                  <c:v>41207</c:v>
                </c:pt>
                <c:pt idx="112">
                  <c:v>41206</c:v>
                </c:pt>
                <c:pt idx="113">
                  <c:v>41205</c:v>
                </c:pt>
                <c:pt idx="114">
                  <c:v>41204</c:v>
                </c:pt>
                <c:pt idx="115">
                  <c:v>41201</c:v>
                </c:pt>
                <c:pt idx="116">
                  <c:v>41200</c:v>
                </c:pt>
                <c:pt idx="117">
                  <c:v>41199</c:v>
                </c:pt>
                <c:pt idx="118">
                  <c:v>41198</c:v>
                </c:pt>
                <c:pt idx="119">
                  <c:v>41197</c:v>
                </c:pt>
                <c:pt idx="120">
                  <c:v>41194</c:v>
                </c:pt>
                <c:pt idx="121">
                  <c:v>41193</c:v>
                </c:pt>
              </c:numCache>
            </c:numRef>
          </c:cat>
          <c:val>
            <c:numRef>
              <c:f>Sheet2!$K$2:$K$123</c:f>
              <c:numCache>
                <c:formatCode>General</c:formatCode>
                <c:ptCount val="122"/>
                <c:pt idx="0">
                  <c:v>99.710000000000022</c:v>
                </c:pt>
                <c:pt idx="1">
                  <c:v>99.78</c:v>
                </c:pt>
                <c:pt idx="2">
                  <c:v>99.02</c:v>
                </c:pt>
                <c:pt idx="3">
                  <c:v>99.36</c:v>
                </c:pt>
                <c:pt idx="4">
                  <c:v>97.57</c:v>
                </c:pt>
                <c:pt idx="5">
                  <c:v>96.34</c:v>
                </c:pt>
                <c:pt idx="6">
                  <c:v>93.04</c:v>
                </c:pt>
                <c:pt idx="7">
                  <c:v>93.440000000000026</c:v>
                </c:pt>
                <c:pt idx="8">
                  <c:v>93.23</c:v>
                </c:pt>
                <c:pt idx="9">
                  <c:v>94.22</c:v>
                </c:pt>
                <c:pt idx="10">
                  <c:v>94.149999999999991</c:v>
                </c:pt>
                <c:pt idx="11">
                  <c:v>94.460000000000022</c:v>
                </c:pt>
                <c:pt idx="12">
                  <c:v>94.440000000000026</c:v>
                </c:pt>
                <c:pt idx="13">
                  <c:v>94.169999999999987</c:v>
                </c:pt>
                <c:pt idx="14">
                  <c:v>94.460000000000022</c:v>
                </c:pt>
                <c:pt idx="15">
                  <c:v>94.9</c:v>
                </c:pt>
                <c:pt idx="16">
                  <c:v>95.16</c:v>
                </c:pt>
                <c:pt idx="17">
                  <c:v>95.210000000000022</c:v>
                </c:pt>
                <c:pt idx="18">
                  <c:v>95.28</c:v>
                </c:pt>
                <c:pt idx="19">
                  <c:v>96.11</c:v>
                </c:pt>
                <c:pt idx="20">
                  <c:v>96.13</c:v>
                </c:pt>
                <c:pt idx="21">
                  <c:v>96.08</c:v>
                </c:pt>
                <c:pt idx="22">
                  <c:v>96.28</c:v>
                </c:pt>
                <c:pt idx="23">
                  <c:v>96</c:v>
                </c:pt>
                <c:pt idx="24">
                  <c:v>94.82</c:v>
                </c:pt>
                <c:pt idx="25">
                  <c:v>94.07</c:v>
                </c:pt>
                <c:pt idx="26">
                  <c:v>93.29</c:v>
                </c:pt>
                <c:pt idx="27">
                  <c:v>93.48</c:v>
                </c:pt>
                <c:pt idx="28">
                  <c:v>93.59</c:v>
                </c:pt>
                <c:pt idx="29">
                  <c:v>92.56</c:v>
                </c:pt>
                <c:pt idx="30">
                  <c:v>92.240000000000023</c:v>
                </c:pt>
                <c:pt idx="31">
                  <c:v>91.98</c:v>
                </c:pt>
                <c:pt idx="32">
                  <c:v>91.82</c:v>
                </c:pt>
                <c:pt idx="33">
                  <c:v>93.42</c:v>
                </c:pt>
                <c:pt idx="34">
                  <c:v>93.11</c:v>
                </c:pt>
                <c:pt idx="35">
                  <c:v>93.57</c:v>
                </c:pt>
                <c:pt idx="36">
                  <c:v>93.57</c:v>
                </c:pt>
                <c:pt idx="37">
                  <c:v>93.960000000000022</c:v>
                </c:pt>
                <c:pt idx="38">
                  <c:v>93.5</c:v>
                </c:pt>
                <c:pt idx="39">
                  <c:v>92.88</c:v>
                </c:pt>
                <c:pt idx="40">
                  <c:v>93.39</c:v>
                </c:pt>
                <c:pt idx="41">
                  <c:v>93.48</c:v>
                </c:pt>
                <c:pt idx="42">
                  <c:v>92.679999999999978</c:v>
                </c:pt>
                <c:pt idx="43">
                  <c:v>93.63</c:v>
                </c:pt>
                <c:pt idx="44">
                  <c:v>93.64</c:v>
                </c:pt>
                <c:pt idx="45">
                  <c:v>93.63</c:v>
                </c:pt>
                <c:pt idx="46">
                  <c:v>92.38</c:v>
                </c:pt>
                <c:pt idx="47">
                  <c:v>92.77</c:v>
                </c:pt>
                <c:pt idx="48">
                  <c:v>91.710000000000022</c:v>
                </c:pt>
                <c:pt idx="49">
                  <c:v>91.08</c:v>
                </c:pt>
                <c:pt idx="50">
                  <c:v>90.73</c:v>
                </c:pt>
                <c:pt idx="51">
                  <c:v>90.86</c:v>
                </c:pt>
                <c:pt idx="52">
                  <c:v>90.910000000000025</c:v>
                </c:pt>
                <c:pt idx="53">
                  <c:v>90.33</c:v>
                </c:pt>
                <c:pt idx="54">
                  <c:v>88.61</c:v>
                </c:pt>
                <c:pt idx="55">
                  <c:v>88.710000000000022</c:v>
                </c:pt>
                <c:pt idx="56">
                  <c:v>89.6</c:v>
                </c:pt>
                <c:pt idx="57">
                  <c:v>90.1</c:v>
                </c:pt>
                <c:pt idx="58">
                  <c:v>89.88</c:v>
                </c:pt>
                <c:pt idx="59">
                  <c:v>88.38</c:v>
                </c:pt>
                <c:pt idx="60">
                  <c:v>88.79</c:v>
                </c:pt>
                <c:pt idx="61">
                  <c:v>89.179999999999978</c:v>
                </c:pt>
                <c:pt idx="62">
                  <c:v>88.78</c:v>
                </c:pt>
                <c:pt idx="63">
                  <c:v>87.88</c:v>
                </c:pt>
                <c:pt idx="64">
                  <c:v>87.05</c:v>
                </c:pt>
                <c:pt idx="65">
                  <c:v>87.79</c:v>
                </c:pt>
                <c:pt idx="66">
                  <c:v>88.149999999999991</c:v>
                </c:pt>
                <c:pt idx="67">
                  <c:v>85.960000000000022</c:v>
                </c:pt>
                <c:pt idx="68">
                  <c:v>86.1</c:v>
                </c:pt>
                <c:pt idx="69">
                  <c:v>85.63</c:v>
                </c:pt>
                <c:pt idx="70">
                  <c:v>84.77</c:v>
                </c:pt>
                <c:pt idx="71">
                  <c:v>84.240000000000023</c:v>
                </c:pt>
                <c:pt idx="72">
                  <c:v>84.39</c:v>
                </c:pt>
                <c:pt idx="73">
                  <c:v>84.410000000000025</c:v>
                </c:pt>
                <c:pt idx="74">
                  <c:v>84.210000000000022</c:v>
                </c:pt>
                <c:pt idx="75">
                  <c:v>83.89</c:v>
                </c:pt>
                <c:pt idx="76">
                  <c:v>83.52</c:v>
                </c:pt>
                <c:pt idx="77">
                  <c:v>83.649999999999991</c:v>
                </c:pt>
                <c:pt idx="78">
                  <c:v>83.26</c:v>
                </c:pt>
                <c:pt idx="79">
                  <c:v>82.52</c:v>
                </c:pt>
                <c:pt idx="80">
                  <c:v>82.36</c:v>
                </c:pt>
                <c:pt idx="81">
                  <c:v>82.490000000000023</c:v>
                </c:pt>
                <c:pt idx="82">
                  <c:v>82.4</c:v>
                </c:pt>
                <c:pt idx="83">
                  <c:v>82.47</c:v>
                </c:pt>
                <c:pt idx="84">
                  <c:v>81.900000000000006</c:v>
                </c:pt>
                <c:pt idx="85">
                  <c:v>82.25</c:v>
                </c:pt>
                <c:pt idx="86">
                  <c:v>82.48</c:v>
                </c:pt>
                <c:pt idx="87">
                  <c:v>82.11999999999999</c:v>
                </c:pt>
                <c:pt idx="88">
                  <c:v>82.08</c:v>
                </c:pt>
                <c:pt idx="89">
                  <c:v>82.149999999999991</c:v>
                </c:pt>
                <c:pt idx="90">
                  <c:v>82.08</c:v>
                </c:pt>
                <c:pt idx="91">
                  <c:v>82.48</c:v>
                </c:pt>
                <c:pt idx="92">
                  <c:v>82.52</c:v>
                </c:pt>
                <c:pt idx="93">
                  <c:v>81.679999999999978</c:v>
                </c:pt>
                <c:pt idx="94">
                  <c:v>81.410000000000025</c:v>
                </c:pt>
                <c:pt idx="95">
                  <c:v>81.319999999999993</c:v>
                </c:pt>
                <c:pt idx="96">
                  <c:v>81.169999999999987</c:v>
                </c:pt>
                <c:pt idx="97">
                  <c:v>80.25</c:v>
                </c:pt>
                <c:pt idx="98">
                  <c:v>79.38</c:v>
                </c:pt>
                <c:pt idx="99">
                  <c:v>79.5</c:v>
                </c:pt>
                <c:pt idx="100">
                  <c:v>79.489999999999995</c:v>
                </c:pt>
                <c:pt idx="101">
                  <c:v>79.47</c:v>
                </c:pt>
                <c:pt idx="102">
                  <c:v>80</c:v>
                </c:pt>
                <c:pt idx="103">
                  <c:v>80.349999999999994</c:v>
                </c:pt>
                <c:pt idx="104">
                  <c:v>80.290000000000006</c:v>
                </c:pt>
                <c:pt idx="105">
                  <c:v>80.430000000000007</c:v>
                </c:pt>
                <c:pt idx="106">
                  <c:v>80.11999999999999</c:v>
                </c:pt>
                <c:pt idx="107">
                  <c:v>79.77</c:v>
                </c:pt>
                <c:pt idx="108">
                  <c:v>79.63</c:v>
                </c:pt>
                <c:pt idx="109">
                  <c:v>79.8</c:v>
                </c:pt>
                <c:pt idx="110">
                  <c:v>79.649999999999991</c:v>
                </c:pt>
                <c:pt idx="111">
                  <c:v>80.3</c:v>
                </c:pt>
                <c:pt idx="112">
                  <c:v>79.81</c:v>
                </c:pt>
                <c:pt idx="113">
                  <c:v>79.849999999999994</c:v>
                </c:pt>
                <c:pt idx="114">
                  <c:v>79.940000000000026</c:v>
                </c:pt>
                <c:pt idx="115">
                  <c:v>79.319999999999993</c:v>
                </c:pt>
                <c:pt idx="116">
                  <c:v>79.28</c:v>
                </c:pt>
                <c:pt idx="117">
                  <c:v>78.930000000000007</c:v>
                </c:pt>
                <c:pt idx="118">
                  <c:v>78.89</c:v>
                </c:pt>
                <c:pt idx="119">
                  <c:v>78.649999999999991</c:v>
                </c:pt>
                <c:pt idx="120">
                  <c:v>78.440000000000026</c:v>
                </c:pt>
                <c:pt idx="121">
                  <c:v>78.34</c:v>
                </c:pt>
              </c:numCache>
            </c:numRef>
          </c:val>
          <c:smooth val="1"/>
        </c:ser>
        <c:dLbls/>
        <c:marker val="1"/>
        <c:axId val="72669056"/>
        <c:axId val="72667520"/>
      </c:lineChart>
      <c:dateAx>
        <c:axId val="72660096"/>
        <c:scaling>
          <c:orientation val="minMax"/>
        </c:scaling>
        <c:axPos val="b"/>
        <c:numFmt formatCode="yyyy/m/d" sourceLinked="1"/>
        <c:tickLblPos val="nextTo"/>
        <c:txPr>
          <a:bodyPr rot="-5400000" vert="horz"/>
          <a:lstStyle/>
          <a:p>
            <a:pPr>
              <a:defRPr sz="1400"/>
            </a:pPr>
            <a:endParaRPr lang="zh-CN"/>
          </a:p>
        </c:txPr>
        <c:crossAx val="72661632"/>
        <c:crosses val="autoZero"/>
        <c:auto val="1"/>
        <c:lblOffset val="100"/>
        <c:baseTimeUnit val="days"/>
      </c:dateAx>
      <c:valAx>
        <c:axId val="72661632"/>
        <c:scaling>
          <c:orientation val="minMax"/>
          <c:min val="8000"/>
        </c:scaling>
        <c:axPos val="l"/>
        <c:numFmt formatCode="General" sourceLinked="1"/>
        <c:tickLblPos val="nextTo"/>
        <c:txPr>
          <a:bodyPr/>
          <a:lstStyle/>
          <a:p>
            <a:pPr>
              <a:defRPr sz="1400"/>
            </a:pPr>
            <a:endParaRPr lang="zh-CN"/>
          </a:p>
        </c:txPr>
        <c:crossAx val="72660096"/>
        <c:crosses val="autoZero"/>
        <c:crossBetween val="between"/>
      </c:valAx>
      <c:valAx>
        <c:axId val="72667520"/>
        <c:scaling>
          <c:orientation val="minMax"/>
          <c:min val="75"/>
        </c:scaling>
        <c:axPos val="r"/>
        <c:numFmt formatCode="General" sourceLinked="1"/>
        <c:tickLblPos val="nextTo"/>
        <c:txPr>
          <a:bodyPr/>
          <a:lstStyle/>
          <a:p>
            <a:pPr>
              <a:defRPr sz="1400"/>
            </a:pPr>
            <a:endParaRPr lang="zh-CN"/>
          </a:p>
        </c:txPr>
        <c:crossAx val="72669056"/>
        <c:crosses val="max"/>
        <c:crossBetween val="between"/>
      </c:valAx>
      <c:dateAx>
        <c:axId val="72669056"/>
        <c:scaling>
          <c:orientation val="minMax"/>
        </c:scaling>
        <c:delete val="1"/>
        <c:axPos val="b"/>
        <c:numFmt formatCode="yyyy/m/d" sourceLinked="1"/>
        <c:tickLblPos val="nextTo"/>
        <c:crossAx val="72667520"/>
        <c:crosses val="autoZero"/>
        <c:auto val="1"/>
        <c:lblOffset val="100"/>
        <c:baseTimeUnit val="days"/>
      </c:dateAx>
    </c:plotArea>
    <c:legend>
      <c:legendPos val="t"/>
      <c:layout/>
      <c:txPr>
        <a:bodyPr/>
        <a:lstStyle/>
        <a:p>
          <a:pPr>
            <a:defRPr sz="1800">
              <a:latin typeface="微软雅黑" pitchFamily="34" charset="-122"/>
              <a:ea typeface="微软雅黑" pitchFamily="34" charset="-122"/>
            </a:defRPr>
          </a:pPr>
          <a:endParaRPr lang="zh-CN"/>
        </a:p>
      </c:txPr>
    </c:legend>
    <c:plotVisOnly val="1"/>
    <c:dispBlanksAs val="gap"/>
  </c:chart>
  <c:spPr>
    <a:ln>
      <a:noFill/>
    </a:ln>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0"/>
          <c:order val="0"/>
          <c:tx>
            <c:strRef>
              <c:f>Sheet1!$B$2</c:f>
              <c:strCache>
                <c:ptCount val="1"/>
                <c:pt idx="0">
                  <c:v>十七大</c:v>
                </c:pt>
              </c:strCache>
            </c:strRef>
          </c:tx>
          <c:marker>
            <c:symbol val="none"/>
          </c:marker>
          <c:cat>
            <c:numRef>
              <c:f>Sheet1!$A$3:$A$7</c:f>
              <c:numCache>
                <c:formatCode>yyyy;@</c:formatCode>
                <c:ptCount val="5"/>
                <c:pt idx="0">
                  <c:v>39447</c:v>
                </c:pt>
                <c:pt idx="1">
                  <c:v>39813</c:v>
                </c:pt>
                <c:pt idx="2">
                  <c:v>40178</c:v>
                </c:pt>
                <c:pt idx="3">
                  <c:v>40543</c:v>
                </c:pt>
                <c:pt idx="4">
                  <c:v>40908</c:v>
                </c:pt>
              </c:numCache>
            </c:numRef>
          </c:cat>
          <c:val>
            <c:numRef>
              <c:f>Sheet1!$B$3:$B$7</c:f>
              <c:numCache>
                <c:formatCode>0.00_ </c:formatCode>
                <c:ptCount val="5"/>
                <c:pt idx="0">
                  <c:v>24.84</c:v>
                </c:pt>
                <c:pt idx="1">
                  <c:v>25.85</c:v>
                </c:pt>
                <c:pt idx="2">
                  <c:v>29.95</c:v>
                </c:pt>
                <c:pt idx="3">
                  <c:v>23.830000000000005</c:v>
                </c:pt>
                <c:pt idx="4">
                  <c:v>23.759999999999987</c:v>
                </c:pt>
              </c:numCache>
            </c:numRef>
          </c:val>
        </c:ser>
        <c:ser>
          <c:idx val="1"/>
          <c:order val="1"/>
          <c:tx>
            <c:strRef>
              <c:f>Sheet1!$C$2</c:f>
              <c:strCache>
                <c:ptCount val="1"/>
                <c:pt idx="0">
                  <c:v>十六大</c:v>
                </c:pt>
              </c:strCache>
            </c:strRef>
          </c:tx>
          <c:marker>
            <c:symbol val="none"/>
          </c:marker>
          <c:cat>
            <c:numRef>
              <c:f>Sheet1!$A$3:$A$7</c:f>
              <c:numCache>
                <c:formatCode>yyyy;@</c:formatCode>
                <c:ptCount val="5"/>
                <c:pt idx="0">
                  <c:v>39447</c:v>
                </c:pt>
                <c:pt idx="1">
                  <c:v>39813</c:v>
                </c:pt>
                <c:pt idx="2">
                  <c:v>40178</c:v>
                </c:pt>
                <c:pt idx="3">
                  <c:v>40543</c:v>
                </c:pt>
                <c:pt idx="4">
                  <c:v>40908</c:v>
                </c:pt>
              </c:numCache>
            </c:numRef>
          </c:cat>
          <c:val>
            <c:numRef>
              <c:f>Sheet1!$C$3:$C$7</c:f>
              <c:numCache>
                <c:formatCode>0.00_ </c:formatCode>
                <c:ptCount val="5"/>
                <c:pt idx="0">
                  <c:v>16.899999999999999</c:v>
                </c:pt>
                <c:pt idx="1">
                  <c:v>27.74</c:v>
                </c:pt>
                <c:pt idx="2">
                  <c:v>26.6</c:v>
                </c:pt>
                <c:pt idx="3">
                  <c:v>25.959999999999987</c:v>
                </c:pt>
                <c:pt idx="4">
                  <c:v>23.91</c:v>
                </c:pt>
              </c:numCache>
            </c:numRef>
          </c:val>
        </c:ser>
        <c:ser>
          <c:idx val="2"/>
          <c:order val="2"/>
          <c:tx>
            <c:strRef>
              <c:f>Sheet1!$D$2</c:f>
              <c:strCache>
                <c:ptCount val="1"/>
                <c:pt idx="0">
                  <c:v>十五大</c:v>
                </c:pt>
              </c:strCache>
            </c:strRef>
          </c:tx>
          <c:marker>
            <c:symbol val="none"/>
          </c:marker>
          <c:cat>
            <c:numRef>
              <c:f>Sheet1!$A$3:$A$7</c:f>
              <c:numCache>
                <c:formatCode>yyyy;@</c:formatCode>
                <c:ptCount val="5"/>
                <c:pt idx="0">
                  <c:v>39447</c:v>
                </c:pt>
                <c:pt idx="1">
                  <c:v>39813</c:v>
                </c:pt>
                <c:pt idx="2">
                  <c:v>40178</c:v>
                </c:pt>
                <c:pt idx="3">
                  <c:v>40543</c:v>
                </c:pt>
                <c:pt idx="4">
                  <c:v>40908</c:v>
                </c:pt>
              </c:numCache>
            </c:numRef>
          </c:cat>
          <c:val>
            <c:numRef>
              <c:f>Sheet1!$D$3:$D$7</c:f>
              <c:numCache>
                <c:formatCode>0.00_ </c:formatCode>
                <c:ptCount val="5"/>
                <c:pt idx="0">
                  <c:v>8.9</c:v>
                </c:pt>
                <c:pt idx="1">
                  <c:v>13.9</c:v>
                </c:pt>
                <c:pt idx="2">
                  <c:v>5.0999999999999996</c:v>
                </c:pt>
                <c:pt idx="3">
                  <c:v>10.3</c:v>
                </c:pt>
                <c:pt idx="4">
                  <c:v>13</c:v>
                </c:pt>
              </c:numCache>
            </c:numRef>
          </c:val>
        </c:ser>
        <c:dLbls/>
        <c:marker val="1"/>
        <c:axId val="73866624"/>
        <c:axId val="73872512"/>
      </c:lineChart>
      <c:dateAx>
        <c:axId val="73866624"/>
        <c:scaling>
          <c:orientation val="minMax"/>
        </c:scaling>
        <c:axPos val="b"/>
        <c:numFmt formatCode="yyyy;@" sourceLinked="1"/>
        <c:tickLblPos val="nextTo"/>
        <c:crossAx val="73872512"/>
        <c:crosses val="autoZero"/>
        <c:auto val="1"/>
        <c:lblOffset val="100"/>
        <c:baseTimeUnit val="years"/>
      </c:dateAx>
      <c:valAx>
        <c:axId val="73872512"/>
        <c:scaling>
          <c:orientation val="minMax"/>
        </c:scaling>
        <c:axPos val="l"/>
        <c:numFmt formatCode="0.00_ " sourceLinked="1"/>
        <c:tickLblPos val="nextTo"/>
        <c:crossAx val="73866624"/>
        <c:crosses val="autoZero"/>
        <c:crossBetween val="between"/>
      </c:valAx>
    </c:plotArea>
    <c:legend>
      <c:legendPos val="t"/>
      <c:layout/>
    </c:legend>
    <c:plotVisOnly val="1"/>
    <c:dispBlanksAs val="gap"/>
  </c:chart>
  <c:spPr>
    <a:solidFill>
      <a:schemeClr val="bg1"/>
    </a:solidFill>
    <a:ln>
      <a:solidFill>
        <a:schemeClr val="accent1"/>
      </a:solidFill>
    </a:ln>
  </c:sp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zh-CN"/>
  <c:chart>
    <c:autoTitleDeleted val="1"/>
    <c:plotArea>
      <c:layout/>
      <c:lineChart>
        <c:grouping val="standard"/>
        <c:ser>
          <c:idx val="0"/>
          <c:order val="0"/>
          <c:tx>
            <c:strRef>
              <c:f>Sheet1!$B$1</c:f>
              <c:strCache>
                <c:ptCount val="1"/>
                <c:pt idx="0">
                  <c:v>GDP:同比</c:v>
                </c:pt>
              </c:strCache>
            </c:strRef>
          </c:tx>
          <c:spPr>
            <a:ln w="31750">
              <a:solidFill>
                <a:srgbClr val="002060"/>
              </a:solidFill>
            </a:ln>
          </c:spPr>
          <c:marker>
            <c:symbol val="none"/>
          </c:marker>
          <c:cat>
            <c:numRef>
              <c:f>Sheet1!$A$2:$A$61</c:f>
              <c:numCache>
                <c:formatCode>yyyy;@</c:formatCode>
                <c:ptCount val="60"/>
                <c:pt idx="0">
                  <c:v>19724</c:v>
                </c:pt>
                <c:pt idx="1">
                  <c:v>20089</c:v>
                </c:pt>
                <c:pt idx="2">
                  <c:v>20454</c:v>
                </c:pt>
                <c:pt idx="3">
                  <c:v>20820</c:v>
                </c:pt>
                <c:pt idx="4">
                  <c:v>21185</c:v>
                </c:pt>
                <c:pt idx="5">
                  <c:v>21550</c:v>
                </c:pt>
                <c:pt idx="6">
                  <c:v>21915</c:v>
                </c:pt>
                <c:pt idx="7">
                  <c:v>22281</c:v>
                </c:pt>
                <c:pt idx="8">
                  <c:v>22646</c:v>
                </c:pt>
                <c:pt idx="9">
                  <c:v>23011</c:v>
                </c:pt>
                <c:pt idx="10">
                  <c:v>23376</c:v>
                </c:pt>
                <c:pt idx="11">
                  <c:v>23742</c:v>
                </c:pt>
                <c:pt idx="12">
                  <c:v>24107</c:v>
                </c:pt>
                <c:pt idx="13">
                  <c:v>24472</c:v>
                </c:pt>
                <c:pt idx="14">
                  <c:v>24837</c:v>
                </c:pt>
                <c:pt idx="15">
                  <c:v>25203</c:v>
                </c:pt>
                <c:pt idx="16">
                  <c:v>25568</c:v>
                </c:pt>
                <c:pt idx="17">
                  <c:v>25933</c:v>
                </c:pt>
                <c:pt idx="18">
                  <c:v>26298</c:v>
                </c:pt>
                <c:pt idx="19">
                  <c:v>26664</c:v>
                </c:pt>
                <c:pt idx="20">
                  <c:v>27029</c:v>
                </c:pt>
                <c:pt idx="21">
                  <c:v>27394</c:v>
                </c:pt>
                <c:pt idx="22">
                  <c:v>27759</c:v>
                </c:pt>
                <c:pt idx="23">
                  <c:v>28125</c:v>
                </c:pt>
                <c:pt idx="24">
                  <c:v>28490</c:v>
                </c:pt>
                <c:pt idx="25">
                  <c:v>28855</c:v>
                </c:pt>
                <c:pt idx="26">
                  <c:v>29220</c:v>
                </c:pt>
                <c:pt idx="27">
                  <c:v>29586</c:v>
                </c:pt>
                <c:pt idx="28">
                  <c:v>29951</c:v>
                </c:pt>
                <c:pt idx="29">
                  <c:v>30316</c:v>
                </c:pt>
                <c:pt idx="30">
                  <c:v>30681</c:v>
                </c:pt>
                <c:pt idx="31">
                  <c:v>31047</c:v>
                </c:pt>
                <c:pt idx="32">
                  <c:v>31412</c:v>
                </c:pt>
                <c:pt idx="33">
                  <c:v>31777</c:v>
                </c:pt>
                <c:pt idx="34">
                  <c:v>32142</c:v>
                </c:pt>
                <c:pt idx="35">
                  <c:v>32508</c:v>
                </c:pt>
                <c:pt idx="36">
                  <c:v>32873</c:v>
                </c:pt>
                <c:pt idx="37">
                  <c:v>33238</c:v>
                </c:pt>
                <c:pt idx="38">
                  <c:v>33603</c:v>
                </c:pt>
                <c:pt idx="39">
                  <c:v>33969</c:v>
                </c:pt>
                <c:pt idx="40">
                  <c:v>34334</c:v>
                </c:pt>
                <c:pt idx="41">
                  <c:v>34699</c:v>
                </c:pt>
                <c:pt idx="42">
                  <c:v>35064</c:v>
                </c:pt>
                <c:pt idx="43">
                  <c:v>35430</c:v>
                </c:pt>
                <c:pt idx="44">
                  <c:v>35795</c:v>
                </c:pt>
                <c:pt idx="45">
                  <c:v>36160</c:v>
                </c:pt>
                <c:pt idx="46">
                  <c:v>36525</c:v>
                </c:pt>
                <c:pt idx="47">
                  <c:v>36891</c:v>
                </c:pt>
                <c:pt idx="48">
                  <c:v>37256</c:v>
                </c:pt>
                <c:pt idx="49">
                  <c:v>37621</c:v>
                </c:pt>
                <c:pt idx="50">
                  <c:v>37986</c:v>
                </c:pt>
                <c:pt idx="51">
                  <c:v>38352</c:v>
                </c:pt>
                <c:pt idx="52">
                  <c:v>38717</c:v>
                </c:pt>
                <c:pt idx="53">
                  <c:v>39082</c:v>
                </c:pt>
                <c:pt idx="54">
                  <c:v>39447</c:v>
                </c:pt>
                <c:pt idx="55">
                  <c:v>39813</c:v>
                </c:pt>
                <c:pt idx="56">
                  <c:v>40178</c:v>
                </c:pt>
                <c:pt idx="57">
                  <c:v>40543</c:v>
                </c:pt>
                <c:pt idx="58">
                  <c:v>40908</c:v>
                </c:pt>
                <c:pt idx="59">
                  <c:v>41274</c:v>
                </c:pt>
              </c:numCache>
            </c:numRef>
          </c:cat>
          <c:val>
            <c:numRef>
              <c:f>Sheet1!$B$2:$B$61</c:f>
              <c:numCache>
                <c:formatCode>###,###,###,###,##0.00_ </c:formatCode>
                <c:ptCount val="60"/>
                <c:pt idx="0">
                  <c:v>15.6</c:v>
                </c:pt>
                <c:pt idx="1">
                  <c:v>4.2</c:v>
                </c:pt>
                <c:pt idx="2">
                  <c:v>6.8</c:v>
                </c:pt>
                <c:pt idx="3">
                  <c:v>15</c:v>
                </c:pt>
                <c:pt idx="4">
                  <c:v>5.0999999999999996</c:v>
                </c:pt>
                <c:pt idx="5">
                  <c:v>21.3</c:v>
                </c:pt>
                <c:pt idx="6">
                  <c:v>8.8000000000000007</c:v>
                </c:pt>
                <c:pt idx="7">
                  <c:v>-0.30000000000000032</c:v>
                </c:pt>
                <c:pt idx="8">
                  <c:v>-27.3</c:v>
                </c:pt>
                <c:pt idx="9">
                  <c:v>-5.6</c:v>
                </c:pt>
                <c:pt idx="10">
                  <c:v>10.200000000000001</c:v>
                </c:pt>
                <c:pt idx="11">
                  <c:v>18.3</c:v>
                </c:pt>
                <c:pt idx="12">
                  <c:v>17</c:v>
                </c:pt>
                <c:pt idx="13">
                  <c:v>10.7</c:v>
                </c:pt>
                <c:pt idx="14">
                  <c:v>-5.7</c:v>
                </c:pt>
                <c:pt idx="15">
                  <c:v>-4.0999999999999996</c:v>
                </c:pt>
                <c:pt idx="16">
                  <c:v>16.899999999999999</c:v>
                </c:pt>
                <c:pt idx="17">
                  <c:v>19.399999999999999</c:v>
                </c:pt>
                <c:pt idx="18">
                  <c:v>7</c:v>
                </c:pt>
                <c:pt idx="19">
                  <c:v>3.8</c:v>
                </c:pt>
                <c:pt idx="20">
                  <c:v>7.9</c:v>
                </c:pt>
                <c:pt idx="21">
                  <c:v>2.2999999999999998</c:v>
                </c:pt>
                <c:pt idx="22">
                  <c:v>8.7000000000000011</c:v>
                </c:pt>
                <c:pt idx="23">
                  <c:v>-1.6</c:v>
                </c:pt>
                <c:pt idx="24">
                  <c:v>7.6</c:v>
                </c:pt>
                <c:pt idx="25">
                  <c:v>11.7</c:v>
                </c:pt>
                <c:pt idx="26">
                  <c:v>7.6</c:v>
                </c:pt>
                <c:pt idx="27">
                  <c:v>7.8</c:v>
                </c:pt>
                <c:pt idx="28">
                  <c:v>5.2</c:v>
                </c:pt>
                <c:pt idx="29">
                  <c:v>9.1</c:v>
                </c:pt>
                <c:pt idx="30">
                  <c:v>10.9</c:v>
                </c:pt>
                <c:pt idx="31">
                  <c:v>15.2</c:v>
                </c:pt>
                <c:pt idx="32">
                  <c:v>13.5</c:v>
                </c:pt>
                <c:pt idx="33">
                  <c:v>8.8000000000000007</c:v>
                </c:pt>
                <c:pt idx="34">
                  <c:v>11.6</c:v>
                </c:pt>
                <c:pt idx="35">
                  <c:v>11.3</c:v>
                </c:pt>
                <c:pt idx="36">
                  <c:v>4.0999999999999996</c:v>
                </c:pt>
                <c:pt idx="37">
                  <c:v>3.8</c:v>
                </c:pt>
                <c:pt idx="38">
                  <c:v>9.2000000000000011</c:v>
                </c:pt>
                <c:pt idx="39">
                  <c:v>14.2</c:v>
                </c:pt>
                <c:pt idx="40">
                  <c:v>14</c:v>
                </c:pt>
                <c:pt idx="41">
                  <c:v>13.1</c:v>
                </c:pt>
                <c:pt idx="42">
                  <c:v>10.9</c:v>
                </c:pt>
                <c:pt idx="43">
                  <c:v>10</c:v>
                </c:pt>
                <c:pt idx="44">
                  <c:v>9.3000000000000007</c:v>
                </c:pt>
                <c:pt idx="45">
                  <c:v>7.8</c:v>
                </c:pt>
                <c:pt idx="46">
                  <c:v>7.6</c:v>
                </c:pt>
                <c:pt idx="47">
                  <c:v>8.4</c:v>
                </c:pt>
                <c:pt idx="48">
                  <c:v>8.3000000000000007</c:v>
                </c:pt>
                <c:pt idx="49">
                  <c:v>9.1</c:v>
                </c:pt>
                <c:pt idx="50">
                  <c:v>10</c:v>
                </c:pt>
                <c:pt idx="51">
                  <c:v>10.1</c:v>
                </c:pt>
                <c:pt idx="52">
                  <c:v>11.3</c:v>
                </c:pt>
                <c:pt idx="53">
                  <c:v>12.7</c:v>
                </c:pt>
                <c:pt idx="54">
                  <c:v>14.2</c:v>
                </c:pt>
                <c:pt idx="55">
                  <c:v>9.6</c:v>
                </c:pt>
                <c:pt idx="56">
                  <c:v>9.2000000000000011</c:v>
                </c:pt>
                <c:pt idx="57">
                  <c:v>10.4</c:v>
                </c:pt>
                <c:pt idx="58">
                  <c:v>9.3000000000000007</c:v>
                </c:pt>
                <c:pt idx="59">
                  <c:v>7.8</c:v>
                </c:pt>
              </c:numCache>
            </c:numRef>
          </c:val>
          <c:smooth val="1"/>
        </c:ser>
        <c:dLbls/>
        <c:marker val="1"/>
        <c:axId val="73884416"/>
        <c:axId val="73885952"/>
      </c:lineChart>
      <c:dateAx>
        <c:axId val="73884416"/>
        <c:scaling>
          <c:orientation val="minMax"/>
        </c:scaling>
        <c:axPos val="b"/>
        <c:numFmt formatCode="yyyy;@" sourceLinked="1"/>
        <c:tickLblPos val="low"/>
        <c:txPr>
          <a:bodyPr rot="-5400000" vert="horz"/>
          <a:lstStyle/>
          <a:p>
            <a:pPr>
              <a:defRPr sz="1400">
                <a:solidFill>
                  <a:srgbClr val="002060"/>
                </a:solidFill>
                <a:latin typeface="微软雅黑" pitchFamily="34" charset="-122"/>
                <a:ea typeface="微软雅黑" pitchFamily="34" charset="-122"/>
              </a:defRPr>
            </a:pPr>
            <a:endParaRPr lang="zh-CN"/>
          </a:p>
        </c:txPr>
        <c:crossAx val="73885952"/>
        <c:crosses val="autoZero"/>
        <c:auto val="1"/>
        <c:lblOffset val="100"/>
        <c:baseTimeUnit val="years"/>
      </c:dateAx>
      <c:valAx>
        <c:axId val="73885952"/>
        <c:scaling>
          <c:orientation val="minMax"/>
        </c:scaling>
        <c:axPos val="l"/>
        <c:numFmt formatCode="#,##0;[Red]\-#,##0" sourceLinked="0"/>
        <c:tickLblPos val="nextTo"/>
        <c:txPr>
          <a:bodyPr/>
          <a:lstStyle/>
          <a:p>
            <a:pPr>
              <a:defRPr>
                <a:solidFill>
                  <a:srgbClr val="002060"/>
                </a:solidFill>
                <a:latin typeface="微软雅黑" pitchFamily="34" charset="-122"/>
                <a:ea typeface="微软雅黑" pitchFamily="34" charset="-122"/>
              </a:defRPr>
            </a:pPr>
            <a:endParaRPr lang="zh-CN"/>
          </a:p>
        </c:txPr>
        <c:crossAx val="73884416"/>
        <c:crosses val="autoZero"/>
        <c:crossBetween val="between"/>
      </c:valAx>
    </c:plotArea>
    <c:legend>
      <c:legendPos val="t"/>
      <c:layout/>
      <c:txPr>
        <a:bodyPr/>
        <a:lstStyle/>
        <a:p>
          <a:pPr>
            <a:defRPr sz="1400" b="1">
              <a:solidFill>
                <a:srgbClr val="002060"/>
              </a:solidFill>
              <a:latin typeface="微软雅黑" pitchFamily="34" charset="-122"/>
              <a:ea typeface="微软雅黑" pitchFamily="34" charset="-122"/>
            </a:defRPr>
          </a:pPr>
          <a:endParaRPr lang="zh-CN"/>
        </a:p>
      </c:txPr>
    </c:legend>
    <c:plotVisOnly val="1"/>
    <c:dispBlanksAs val="gap"/>
  </c:chart>
  <c:spPr>
    <a:ln>
      <a:noFill/>
    </a:ln>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308070866141908E-2"/>
          <c:y val="8.9970097176068048E-2"/>
          <c:w val="0.91146030183726634"/>
          <c:h val="0.79961101674791701"/>
        </c:manualLayout>
      </c:layout>
      <c:lineChart>
        <c:grouping val="standard"/>
        <c:ser>
          <c:idx val="0"/>
          <c:order val="0"/>
          <c:tx>
            <c:strRef>
              <c:f>Sheet1!$C$3</c:f>
              <c:strCache>
                <c:ptCount val="1"/>
                <c:pt idx="0">
                  <c:v>高盛商品指数</c:v>
                </c:pt>
              </c:strCache>
            </c:strRef>
          </c:tx>
          <c:spPr>
            <a:ln w="28575">
              <a:solidFill>
                <a:srgbClr val="7030A0"/>
              </a:solidFill>
            </a:ln>
          </c:spPr>
          <c:marker>
            <c:symbol val="none"/>
          </c:marker>
          <c:cat>
            <c:numRef>
              <c:f>Sheet1!$B$4:$B$264</c:f>
              <c:numCache>
                <c:formatCode>yyyy/m/d</c:formatCode>
                <c:ptCount val="261"/>
                <c:pt idx="0">
                  <c:v>41327</c:v>
                </c:pt>
                <c:pt idx="1">
                  <c:v>41320</c:v>
                </c:pt>
                <c:pt idx="2">
                  <c:v>41313</c:v>
                </c:pt>
                <c:pt idx="3">
                  <c:v>41306</c:v>
                </c:pt>
                <c:pt idx="4">
                  <c:v>41299</c:v>
                </c:pt>
                <c:pt idx="5">
                  <c:v>41292</c:v>
                </c:pt>
                <c:pt idx="6">
                  <c:v>41285</c:v>
                </c:pt>
                <c:pt idx="7">
                  <c:v>41278</c:v>
                </c:pt>
                <c:pt idx="8">
                  <c:v>41271</c:v>
                </c:pt>
                <c:pt idx="9">
                  <c:v>41264</c:v>
                </c:pt>
                <c:pt idx="10">
                  <c:v>41257</c:v>
                </c:pt>
                <c:pt idx="11">
                  <c:v>41250</c:v>
                </c:pt>
                <c:pt idx="12">
                  <c:v>41243</c:v>
                </c:pt>
                <c:pt idx="13">
                  <c:v>41236</c:v>
                </c:pt>
                <c:pt idx="14">
                  <c:v>41229</c:v>
                </c:pt>
                <c:pt idx="15">
                  <c:v>41222</c:v>
                </c:pt>
                <c:pt idx="16">
                  <c:v>41215</c:v>
                </c:pt>
                <c:pt idx="17">
                  <c:v>41208</c:v>
                </c:pt>
                <c:pt idx="18">
                  <c:v>41201</c:v>
                </c:pt>
                <c:pt idx="19">
                  <c:v>41194</c:v>
                </c:pt>
                <c:pt idx="20">
                  <c:v>41187</c:v>
                </c:pt>
                <c:pt idx="21">
                  <c:v>41180</c:v>
                </c:pt>
                <c:pt idx="22">
                  <c:v>41173</c:v>
                </c:pt>
                <c:pt idx="23">
                  <c:v>41166</c:v>
                </c:pt>
                <c:pt idx="24">
                  <c:v>41159</c:v>
                </c:pt>
                <c:pt idx="25">
                  <c:v>41152</c:v>
                </c:pt>
                <c:pt idx="26">
                  <c:v>41145</c:v>
                </c:pt>
                <c:pt idx="27">
                  <c:v>41138</c:v>
                </c:pt>
                <c:pt idx="28">
                  <c:v>41131</c:v>
                </c:pt>
                <c:pt idx="29">
                  <c:v>41124</c:v>
                </c:pt>
                <c:pt idx="30">
                  <c:v>41117</c:v>
                </c:pt>
                <c:pt idx="31">
                  <c:v>41110</c:v>
                </c:pt>
                <c:pt idx="32">
                  <c:v>41103</c:v>
                </c:pt>
                <c:pt idx="33">
                  <c:v>41096</c:v>
                </c:pt>
                <c:pt idx="34">
                  <c:v>41089</c:v>
                </c:pt>
                <c:pt idx="35">
                  <c:v>41082</c:v>
                </c:pt>
                <c:pt idx="36">
                  <c:v>41075</c:v>
                </c:pt>
                <c:pt idx="37">
                  <c:v>41068</c:v>
                </c:pt>
                <c:pt idx="38">
                  <c:v>41061</c:v>
                </c:pt>
                <c:pt idx="39">
                  <c:v>41054</c:v>
                </c:pt>
                <c:pt idx="40">
                  <c:v>41047</c:v>
                </c:pt>
                <c:pt idx="41">
                  <c:v>41040</c:v>
                </c:pt>
                <c:pt idx="42">
                  <c:v>41033</c:v>
                </c:pt>
                <c:pt idx="43">
                  <c:v>41026</c:v>
                </c:pt>
                <c:pt idx="44">
                  <c:v>41019</c:v>
                </c:pt>
                <c:pt idx="45">
                  <c:v>41012</c:v>
                </c:pt>
                <c:pt idx="46">
                  <c:v>41005</c:v>
                </c:pt>
                <c:pt idx="47">
                  <c:v>40998</c:v>
                </c:pt>
                <c:pt idx="48">
                  <c:v>40991</c:v>
                </c:pt>
                <c:pt idx="49">
                  <c:v>40984</c:v>
                </c:pt>
                <c:pt idx="50">
                  <c:v>40977</c:v>
                </c:pt>
                <c:pt idx="51">
                  <c:v>40970</c:v>
                </c:pt>
                <c:pt idx="52">
                  <c:v>40963</c:v>
                </c:pt>
                <c:pt idx="53">
                  <c:v>40956</c:v>
                </c:pt>
                <c:pt idx="54">
                  <c:v>40949</c:v>
                </c:pt>
                <c:pt idx="55">
                  <c:v>40942</c:v>
                </c:pt>
                <c:pt idx="56">
                  <c:v>40935</c:v>
                </c:pt>
                <c:pt idx="57">
                  <c:v>40928</c:v>
                </c:pt>
                <c:pt idx="58">
                  <c:v>40921</c:v>
                </c:pt>
                <c:pt idx="59">
                  <c:v>40914</c:v>
                </c:pt>
                <c:pt idx="60">
                  <c:v>40907</c:v>
                </c:pt>
                <c:pt idx="61">
                  <c:v>40900</c:v>
                </c:pt>
                <c:pt idx="62">
                  <c:v>40893</c:v>
                </c:pt>
                <c:pt idx="63">
                  <c:v>40886</c:v>
                </c:pt>
                <c:pt idx="64">
                  <c:v>40879</c:v>
                </c:pt>
                <c:pt idx="65">
                  <c:v>40872</c:v>
                </c:pt>
                <c:pt idx="66">
                  <c:v>40865</c:v>
                </c:pt>
                <c:pt idx="67">
                  <c:v>40858</c:v>
                </c:pt>
                <c:pt idx="68">
                  <c:v>40851</c:v>
                </c:pt>
                <c:pt idx="69">
                  <c:v>40844</c:v>
                </c:pt>
                <c:pt idx="70">
                  <c:v>40837</c:v>
                </c:pt>
                <c:pt idx="71">
                  <c:v>40830</c:v>
                </c:pt>
                <c:pt idx="72">
                  <c:v>40823</c:v>
                </c:pt>
                <c:pt idx="73">
                  <c:v>40816</c:v>
                </c:pt>
                <c:pt idx="74">
                  <c:v>40809</c:v>
                </c:pt>
                <c:pt idx="75">
                  <c:v>40802</c:v>
                </c:pt>
                <c:pt idx="76">
                  <c:v>40795</c:v>
                </c:pt>
                <c:pt idx="77">
                  <c:v>40788</c:v>
                </c:pt>
                <c:pt idx="78">
                  <c:v>40781</c:v>
                </c:pt>
                <c:pt idx="79">
                  <c:v>40774</c:v>
                </c:pt>
                <c:pt idx="80">
                  <c:v>40767</c:v>
                </c:pt>
                <c:pt idx="81">
                  <c:v>40760</c:v>
                </c:pt>
                <c:pt idx="82">
                  <c:v>40753</c:v>
                </c:pt>
                <c:pt idx="83">
                  <c:v>40746</c:v>
                </c:pt>
                <c:pt idx="84">
                  <c:v>40739</c:v>
                </c:pt>
                <c:pt idx="85">
                  <c:v>40732</c:v>
                </c:pt>
                <c:pt idx="86">
                  <c:v>40725</c:v>
                </c:pt>
                <c:pt idx="87">
                  <c:v>40718</c:v>
                </c:pt>
                <c:pt idx="88">
                  <c:v>40711</c:v>
                </c:pt>
                <c:pt idx="89">
                  <c:v>40704</c:v>
                </c:pt>
                <c:pt idx="90">
                  <c:v>40697</c:v>
                </c:pt>
                <c:pt idx="91">
                  <c:v>40690</c:v>
                </c:pt>
                <c:pt idx="92">
                  <c:v>40683</c:v>
                </c:pt>
                <c:pt idx="93">
                  <c:v>40676</c:v>
                </c:pt>
                <c:pt idx="94">
                  <c:v>40669</c:v>
                </c:pt>
                <c:pt idx="95">
                  <c:v>40662</c:v>
                </c:pt>
                <c:pt idx="96">
                  <c:v>40655</c:v>
                </c:pt>
                <c:pt idx="97">
                  <c:v>40648</c:v>
                </c:pt>
                <c:pt idx="98">
                  <c:v>40641</c:v>
                </c:pt>
                <c:pt idx="99">
                  <c:v>40634</c:v>
                </c:pt>
                <c:pt idx="100">
                  <c:v>40627</c:v>
                </c:pt>
                <c:pt idx="101">
                  <c:v>40620</c:v>
                </c:pt>
                <c:pt idx="102">
                  <c:v>40613</c:v>
                </c:pt>
                <c:pt idx="103">
                  <c:v>40606</c:v>
                </c:pt>
                <c:pt idx="104">
                  <c:v>40599</c:v>
                </c:pt>
                <c:pt idx="105">
                  <c:v>40592</c:v>
                </c:pt>
                <c:pt idx="106">
                  <c:v>40585</c:v>
                </c:pt>
                <c:pt idx="107">
                  <c:v>40578</c:v>
                </c:pt>
                <c:pt idx="108">
                  <c:v>40571</c:v>
                </c:pt>
                <c:pt idx="109">
                  <c:v>40564</c:v>
                </c:pt>
                <c:pt idx="110">
                  <c:v>40557</c:v>
                </c:pt>
                <c:pt idx="111">
                  <c:v>40550</c:v>
                </c:pt>
                <c:pt idx="112">
                  <c:v>40543</c:v>
                </c:pt>
                <c:pt idx="113">
                  <c:v>40536</c:v>
                </c:pt>
                <c:pt idx="114">
                  <c:v>40529</c:v>
                </c:pt>
                <c:pt idx="115">
                  <c:v>40522</c:v>
                </c:pt>
                <c:pt idx="116">
                  <c:v>40515</c:v>
                </c:pt>
                <c:pt idx="117">
                  <c:v>40508</c:v>
                </c:pt>
                <c:pt idx="118">
                  <c:v>40501</c:v>
                </c:pt>
                <c:pt idx="119">
                  <c:v>40494</c:v>
                </c:pt>
                <c:pt idx="120">
                  <c:v>40487</c:v>
                </c:pt>
                <c:pt idx="121">
                  <c:v>40480</c:v>
                </c:pt>
                <c:pt idx="122">
                  <c:v>40473</c:v>
                </c:pt>
                <c:pt idx="123">
                  <c:v>40466</c:v>
                </c:pt>
                <c:pt idx="124">
                  <c:v>40459</c:v>
                </c:pt>
                <c:pt idx="125">
                  <c:v>40452</c:v>
                </c:pt>
                <c:pt idx="126">
                  <c:v>40445</c:v>
                </c:pt>
                <c:pt idx="127">
                  <c:v>40438</c:v>
                </c:pt>
                <c:pt idx="128">
                  <c:v>40431</c:v>
                </c:pt>
                <c:pt idx="129">
                  <c:v>40424</c:v>
                </c:pt>
                <c:pt idx="130">
                  <c:v>40417</c:v>
                </c:pt>
                <c:pt idx="131">
                  <c:v>40410</c:v>
                </c:pt>
                <c:pt idx="132">
                  <c:v>40403</c:v>
                </c:pt>
                <c:pt idx="133">
                  <c:v>40396</c:v>
                </c:pt>
                <c:pt idx="134">
                  <c:v>40389</c:v>
                </c:pt>
                <c:pt idx="135">
                  <c:v>40382</c:v>
                </c:pt>
                <c:pt idx="136">
                  <c:v>40375</c:v>
                </c:pt>
                <c:pt idx="137">
                  <c:v>40368</c:v>
                </c:pt>
                <c:pt idx="138">
                  <c:v>40361</c:v>
                </c:pt>
                <c:pt idx="139">
                  <c:v>40354</c:v>
                </c:pt>
                <c:pt idx="140">
                  <c:v>40347</c:v>
                </c:pt>
                <c:pt idx="141">
                  <c:v>40340</c:v>
                </c:pt>
                <c:pt idx="142">
                  <c:v>40333</c:v>
                </c:pt>
                <c:pt idx="143">
                  <c:v>40326</c:v>
                </c:pt>
                <c:pt idx="144">
                  <c:v>40319</c:v>
                </c:pt>
                <c:pt idx="145">
                  <c:v>40312</c:v>
                </c:pt>
                <c:pt idx="146">
                  <c:v>40305</c:v>
                </c:pt>
                <c:pt idx="147">
                  <c:v>40298</c:v>
                </c:pt>
                <c:pt idx="148">
                  <c:v>40291</c:v>
                </c:pt>
                <c:pt idx="149">
                  <c:v>40284</c:v>
                </c:pt>
                <c:pt idx="150">
                  <c:v>40277</c:v>
                </c:pt>
                <c:pt idx="151">
                  <c:v>40270</c:v>
                </c:pt>
                <c:pt idx="152">
                  <c:v>40263</c:v>
                </c:pt>
                <c:pt idx="153">
                  <c:v>40256</c:v>
                </c:pt>
                <c:pt idx="154">
                  <c:v>40249</c:v>
                </c:pt>
                <c:pt idx="155">
                  <c:v>40242</c:v>
                </c:pt>
                <c:pt idx="156">
                  <c:v>40235</c:v>
                </c:pt>
                <c:pt idx="157">
                  <c:v>40228</c:v>
                </c:pt>
                <c:pt idx="158">
                  <c:v>40221</c:v>
                </c:pt>
                <c:pt idx="159">
                  <c:v>40214</c:v>
                </c:pt>
                <c:pt idx="160">
                  <c:v>40207</c:v>
                </c:pt>
                <c:pt idx="161">
                  <c:v>40200</c:v>
                </c:pt>
                <c:pt idx="162">
                  <c:v>40193</c:v>
                </c:pt>
                <c:pt idx="163">
                  <c:v>40186</c:v>
                </c:pt>
                <c:pt idx="164">
                  <c:v>40179</c:v>
                </c:pt>
                <c:pt idx="165">
                  <c:v>40172</c:v>
                </c:pt>
                <c:pt idx="166">
                  <c:v>40165</c:v>
                </c:pt>
                <c:pt idx="167">
                  <c:v>40158</c:v>
                </c:pt>
                <c:pt idx="168">
                  <c:v>40151</c:v>
                </c:pt>
                <c:pt idx="169">
                  <c:v>40144</c:v>
                </c:pt>
                <c:pt idx="170">
                  <c:v>40137</c:v>
                </c:pt>
                <c:pt idx="171">
                  <c:v>40130</c:v>
                </c:pt>
                <c:pt idx="172">
                  <c:v>40123</c:v>
                </c:pt>
                <c:pt idx="173">
                  <c:v>40116</c:v>
                </c:pt>
                <c:pt idx="174">
                  <c:v>40109</c:v>
                </c:pt>
                <c:pt idx="175">
                  <c:v>40102</c:v>
                </c:pt>
                <c:pt idx="176">
                  <c:v>40095</c:v>
                </c:pt>
                <c:pt idx="177">
                  <c:v>40088</c:v>
                </c:pt>
                <c:pt idx="178">
                  <c:v>40081</c:v>
                </c:pt>
                <c:pt idx="179">
                  <c:v>40074</c:v>
                </c:pt>
                <c:pt idx="180">
                  <c:v>40067</c:v>
                </c:pt>
                <c:pt idx="181">
                  <c:v>40060</c:v>
                </c:pt>
                <c:pt idx="182">
                  <c:v>40053</c:v>
                </c:pt>
                <c:pt idx="183">
                  <c:v>40046</c:v>
                </c:pt>
                <c:pt idx="184">
                  <c:v>40039</c:v>
                </c:pt>
                <c:pt idx="185">
                  <c:v>40032</c:v>
                </c:pt>
                <c:pt idx="186">
                  <c:v>40025</c:v>
                </c:pt>
                <c:pt idx="187">
                  <c:v>40018</c:v>
                </c:pt>
                <c:pt idx="188">
                  <c:v>40011</c:v>
                </c:pt>
                <c:pt idx="189">
                  <c:v>40004</c:v>
                </c:pt>
                <c:pt idx="190">
                  <c:v>39997</c:v>
                </c:pt>
                <c:pt idx="191">
                  <c:v>39990</c:v>
                </c:pt>
                <c:pt idx="192">
                  <c:v>39983</c:v>
                </c:pt>
                <c:pt idx="193">
                  <c:v>39976</c:v>
                </c:pt>
                <c:pt idx="194">
                  <c:v>39969</c:v>
                </c:pt>
                <c:pt idx="195">
                  <c:v>39962</c:v>
                </c:pt>
                <c:pt idx="196">
                  <c:v>39955</c:v>
                </c:pt>
                <c:pt idx="197">
                  <c:v>39948</c:v>
                </c:pt>
                <c:pt idx="198">
                  <c:v>39941</c:v>
                </c:pt>
                <c:pt idx="199">
                  <c:v>39934</c:v>
                </c:pt>
                <c:pt idx="200">
                  <c:v>39927</c:v>
                </c:pt>
                <c:pt idx="201">
                  <c:v>39920</c:v>
                </c:pt>
                <c:pt idx="202">
                  <c:v>39913</c:v>
                </c:pt>
                <c:pt idx="203">
                  <c:v>39906</c:v>
                </c:pt>
                <c:pt idx="204">
                  <c:v>39899</c:v>
                </c:pt>
                <c:pt idx="205">
                  <c:v>39892</c:v>
                </c:pt>
                <c:pt idx="206">
                  <c:v>39885</c:v>
                </c:pt>
                <c:pt idx="207">
                  <c:v>39878</c:v>
                </c:pt>
                <c:pt idx="208">
                  <c:v>39871</c:v>
                </c:pt>
                <c:pt idx="209">
                  <c:v>39864</c:v>
                </c:pt>
                <c:pt idx="210">
                  <c:v>39857</c:v>
                </c:pt>
                <c:pt idx="211">
                  <c:v>39850</c:v>
                </c:pt>
                <c:pt idx="212">
                  <c:v>39843</c:v>
                </c:pt>
                <c:pt idx="213">
                  <c:v>39836</c:v>
                </c:pt>
                <c:pt idx="214">
                  <c:v>39829</c:v>
                </c:pt>
                <c:pt idx="215">
                  <c:v>39822</c:v>
                </c:pt>
                <c:pt idx="216">
                  <c:v>39815</c:v>
                </c:pt>
                <c:pt idx="217">
                  <c:v>39808</c:v>
                </c:pt>
                <c:pt idx="218">
                  <c:v>39801</c:v>
                </c:pt>
                <c:pt idx="219">
                  <c:v>39794</c:v>
                </c:pt>
                <c:pt idx="220">
                  <c:v>39787</c:v>
                </c:pt>
                <c:pt idx="221">
                  <c:v>39780</c:v>
                </c:pt>
                <c:pt idx="222">
                  <c:v>39773</c:v>
                </c:pt>
                <c:pt idx="223">
                  <c:v>39766</c:v>
                </c:pt>
                <c:pt idx="224">
                  <c:v>39759</c:v>
                </c:pt>
                <c:pt idx="225">
                  <c:v>39752</c:v>
                </c:pt>
                <c:pt idx="226">
                  <c:v>39745</c:v>
                </c:pt>
                <c:pt idx="227">
                  <c:v>39738</c:v>
                </c:pt>
                <c:pt idx="228">
                  <c:v>39731</c:v>
                </c:pt>
                <c:pt idx="229">
                  <c:v>39724</c:v>
                </c:pt>
                <c:pt idx="230">
                  <c:v>39717</c:v>
                </c:pt>
                <c:pt idx="231">
                  <c:v>39710</c:v>
                </c:pt>
                <c:pt idx="232">
                  <c:v>39703</c:v>
                </c:pt>
                <c:pt idx="233">
                  <c:v>39696</c:v>
                </c:pt>
                <c:pt idx="234">
                  <c:v>39689</c:v>
                </c:pt>
                <c:pt idx="235">
                  <c:v>39682</c:v>
                </c:pt>
                <c:pt idx="236">
                  <c:v>39675</c:v>
                </c:pt>
                <c:pt idx="237">
                  <c:v>39668</c:v>
                </c:pt>
                <c:pt idx="238">
                  <c:v>39661</c:v>
                </c:pt>
                <c:pt idx="239">
                  <c:v>39654</c:v>
                </c:pt>
                <c:pt idx="240">
                  <c:v>39647</c:v>
                </c:pt>
                <c:pt idx="241">
                  <c:v>39640</c:v>
                </c:pt>
                <c:pt idx="242">
                  <c:v>39633</c:v>
                </c:pt>
                <c:pt idx="243">
                  <c:v>39626</c:v>
                </c:pt>
                <c:pt idx="244">
                  <c:v>39619</c:v>
                </c:pt>
                <c:pt idx="245">
                  <c:v>39612</c:v>
                </c:pt>
                <c:pt idx="246">
                  <c:v>39605</c:v>
                </c:pt>
                <c:pt idx="247">
                  <c:v>39598</c:v>
                </c:pt>
                <c:pt idx="248">
                  <c:v>39591</c:v>
                </c:pt>
                <c:pt idx="249">
                  <c:v>39584</c:v>
                </c:pt>
                <c:pt idx="250">
                  <c:v>39577</c:v>
                </c:pt>
                <c:pt idx="251">
                  <c:v>39570</c:v>
                </c:pt>
                <c:pt idx="252">
                  <c:v>39563</c:v>
                </c:pt>
                <c:pt idx="253">
                  <c:v>39556</c:v>
                </c:pt>
                <c:pt idx="254">
                  <c:v>39549</c:v>
                </c:pt>
                <c:pt idx="255">
                  <c:v>39542</c:v>
                </c:pt>
                <c:pt idx="256">
                  <c:v>39535</c:v>
                </c:pt>
                <c:pt idx="257">
                  <c:v>39528</c:v>
                </c:pt>
                <c:pt idx="258">
                  <c:v>39521</c:v>
                </c:pt>
                <c:pt idx="259">
                  <c:v>39514</c:v>
                </c:pt>
                <c:pt idx="260">
                  <c:v>39507</c:v>
                </c:pt>
              </c:numCache>
            </c:numRef>
          </c:cat>
          <c:val>
            <c:numRef>
              <c:f>Sheet1!$C$4:$C$264</c:f>
              <c:numCache>
                <c:formatCode>General</c:formatCode>
                <c:ptCount val="261"/>
                <c:pt idx="0">
                  <c:v>657.31</c:v>
                </c:pt>
                <c:pt idx="1">
                  <c:v>675.94999999999948</c:v>
                </c:pt>
                <c:pt idx="2">
                  <c:v>678.14</c:v>
                </c:pt>
                <c:pt idx="3">
                  <c:v>679.05</c:v>
                </c:pt>
                <c:pt idx="4">
                  <c:v>662.75</c:v>
                </c:pt>
                <c:pt idx="5">
                  <c:v>660.82999999999947</c:v>
                </c:pt>
                <c:pt idx="6">
                  <c:v>649.58000000000004</c:v>
                </c:pt>
                <c:pt idx="7">
                  <c:v>646.71</c:v>
                </c:pt>
                <c:pt idx="8">
                  <c:v>644.42999999999938</c:v>
                </c:pt>
                <c:pt idx="9">
                  <c:v>639.09</c:v>
                </c:pt>
                <c:pt idx="10">
                  <c:v>637.14</c:v>
                </c:pt>
                <c:pt idx="11">
                  <c:v>632.88</c:v>
                </c:pt>
                <c:pt idx="12">
                  <c:v>650.04999999999939</c:v>
                </c:pt>
                <c:pt idx="13">
                  <c:v>649.79999999999995</c:v>
                </c:pt>
                <c:pt idx="14">
                  <c:v>637.01</c:v>
                </c:pt>
                <c:pt idx="15">
                  <c:v>636.41</c:v>
                </c:pt>
                <c:pt idx="16">
                  <c:v>626.07000000000005</c:v>
                </c:pt>
                <c:pt idx="17">
                  <c:v>638.97</c:v>
                </c:pt>
                <c:pt idx="18">
                  <c:v>656.05</c:v>
                </c:pt>
                <c:pt idx="19">
                  <c:v>665.3</c:v>
                </c:pt>
                <c:pt idx="20">
                  <c:v>659.63</c:v>
                </c:pt>
                <c:pt idx="21">
                  <c:v>665.73</c:v>
                </c:pt>
                <c:pt idx="22">
                  <c:v>663.95999999999947</c:v>
                </c:pt>
                <c:pt idx="23">
                  <c:v>694.21</c:v>
                </c:pt>
                <c:pt idx="24">
                  <c:v>676.64</c:v>
                </c:pt>
                <c:pt idx="25">
                  <c:v>675.03</c:v>
                </c:pt>
                <c:pt idx="26">
                  <c:v>670.51</c:v>
                </c:pt>
                <c:pt idx="27">
                  <c:v>667.56</c:v>
                </c:pt>
                <c:pt idx="28">
                  <c:v>656.21</c:v>
                </c:pt>
                <c:pt idx="29">
                  <c:v>647.65</c:v>
                </c:pt>
                <c:pt idx="30">
                  <c:v>641.77000000000055</c:v>
                </c:pt>
                <c:pt idx="31">
                  <c:v>651.87</c:v>
                </c:pt>
                <c:pt idx="32">
                  <c:v>621.19000000000005</c:v>
                </c:pt>
                <c:pt idx="33">
                  <c:v>605.15</c:v>
                </c:pt>
                <c:pt idx="34">
                  <c:v>599.43999999999949</c:v>
                </c:pt>
                <c:pt idx="35">
                  <c:v>563.72</c:v>
                </c:pt>
                <c:pt idx="36">
                  <c:v>582.62</c:v>
                </c:pt>
                <c:pt idx="37">
                  <c:v>588.16999999999996</c:v>
                </c:pt>
                <c:pt idx="38">
                  <c:v>580.99</c:v>
                </c:pt>
                <c:pt idx="39">
                  <c:v>620.51</c:v>
                </c:pt>
                <c:pt idx="40">
                  <c:v>629.5</c:v>
                </c:pt>
                <c:pt idx="41">
                  <c:v>642.58000000000004</c:v>
                </c:pt>
                <c:pt idx="42">
                  <c:v>653.6</c:v>
                </c:pt>
                <c:pt idx="43">
                  <c:v>684.44999999999948</c:v>
                </c:pt>
                <c:pt idx="44">
                  <c:v>676.38</c:v>
                </c:pt>
                <c:pt idx="45">
                  <c:v>682.17000000000053</c:v>
                </c:pt>
                <c:pt idx="46">
                  <c:v>689.14</c:v>
                </c:pt>
                <c:pt idx="47">
                  <c:v>688.71</c:v>
                </c:pt>
                <c:pt idx="48">
                  <c:v>703.32999999999947</c:v>
                </c:pt>
                <c:pt idx="49">
                  <c:v>710.37</c:v>
                </c:pt>
                <c:pt idx="50">
                  <c:v>707.22</c:v>
                </c:pt>
                <c:pt idx="51">
                  <c:v>704.37</c:v>
                </c:pt>
                <c:pt idx="52">
                  <c:v>715.52</c:v>
                </c:pt>
                <c:pt idx="53">
                  <c:v>688.43999999999949</c:v>
                </c:pt>
                <c:pt idx="54">
                  <c:v>673.37</c:v>
                </c:pt>
                <c:pt idx="55">
                  <c:v>666.43</c:v>
                </c:pt>
                <c:pt idx="56">
                  <c:v>666.64</c:v>
                </c:pt>
                <c:pt idx="57">
                  <c:v>652.01</c:v>
                </c:pt>
                <c:pt idx="58">
                  <c:v>651.54</c:v>
                </c:pt>
                <c:pt idx="59">
                  <c:v>661.9</c:v>
                </c:pt>
                <c:pt idx="60">
                  <c:v>644.91</c:v>
                </c:pt>
                <c:pt idx="61">
                  <c:v>645.88</c:v>
                </c:pt>
                <c:pt idx="62">
                  <c:v>617.9</c:v>
                </c:pt>
                <c:pt idx="63">
                  <c:v>647.12</c:v>
                </c:pt>
                <c:pt idx="64">
                  <c:v>658.31999999999948</c:v>
                </c:pt>
                <c:pt idx="65">
                  <c:v>636.12</c:v>
                </c:pt>
                <c:pt idx="66">
                  <c:v>648.52</c:v>
                </c:pt>
                <c:pt idx="67">
                  <c:v>665.92</c:v>
                </c:pt>
                <c:pt idx="68">
                  <c:v>653.71</c:v>
                </c:pt>
                <c:pt idx="69">
                  <c:v>652.54999999999939</c:v>
                </c:pt>
                <c:pt idx="70">
                  <c:v>630.63</c:v>
                </c:pt>
                <c:pt idx="71">
                  <c:v>637.9</c:v>
                </c:pt>
                <c:pt idx="72">
                  <c:v>606.62</c:v>
                </c:pt>
                <c:pt idx="73">
                  <c:v>591</c:v>
                </c:pt>
                <c:pt idx="74">
                  <c:v>599.25</c:v>
                </c:pt>
                <c:pt idx="75">
                  <c:v>653.1</c:v>
                </c:pt>
                <c:pt idx="76">
                  <c:v>657.08019999999999</c:v>
                </c:pt>
                <c:pt idx="77">
                  <c:v>661.63</c:v>
                </c:pt>
                <c:pt idx="78">
                  <c:v>657.83999999999946</c:v>
                </c:pt>
                <c:pt idx="79">
                  <c:v>641.45999999999947</c:v>
                </c:pt>
                <c:pt idx="80">
                  <c:v>643.08000000000004</c:v>
                </c:pt>
                <c:pt idx="81">
                  <c:v>645.75</c:v>
                </c:pt>
                <c:pt idx="82">
                  <c:v>686.08</c:v>
                </c:pt>
                <c:pt idx="83">
                  <c:v>701.57</c:v>
                </c:pt>
                <c:pt idx="84">
                  <c:v>693.93999999999949</c:v>
                </c:pt>
                <c:pt idx="85">
                  <c:v>685.6</c:v>
                </c:pt>
                <c:pt idx="86">
                  <c:v>664.31</c:v>
                </c:pt>
                <c:pt idx="87">
                  <c:v>644.89</c:v>
                </c:pt>
                <c:pt idx="88">
                  <c:v>669.11</c:v>
                </c:pt>
                <c:pt idx="89">
                  <c:v>701.79000000000053</c:v>
                </c:pt>
                <c:pt idx="90">
                  <c:v>699.77000000000055</c:v>
                </c:pt>
                <c:pt idx="91">
                  <c:v>698.72</c:v>
                </c:pt>
                <c:pt idx="92">
                  <c:v>688.52</c:v>
                </c:pt>
                <c:pt idx="93">
                  <c:v>683.61</c:v>
                </c:pt>
                <c:pt idx="94">
                  <c:v>674.16</c:v>
                </c:pt>
                <c:pt idx="95">
                  <c:v>758.79000000000053</c:v>
                </c:pt>
                <c:pt idx="96">
                  <c:v>752.06</c:v>
                </c:pt>
                <c:pt idx="97">
                  <c:v>742.76</c:v>
                </c:pt>
                <c:pt idx="98">
                  <c:v>760.32999999999947</c:v>
                </c:pt>
                <c:pt idx="99">
                  <c:v>731.43999999999949</c:v>
                </c:pt>
                <c:pt idx="100">
                  <c:v>718.73</c:v>
                </c:pt>
                <c:pt idx="101">
                  <c:v>702.17000000000053</c:v>
                </c:pt>
                <c:pt idx="102">
                  <c:v>701.06</c:v>
                </c:pt>
                <c:pt idx="103">
                  <c:v>719.62</c:v>
                </c:pt>
                <c:pt idx="104">
                  <c:v>690.56</c:v>
                </c:pt>
                <c:pt idx="105">
                  <c:v>657.62</c:v>
                </c:pt>
                <c:pt idx="106">
                  <c:v>652.92999999999938</c:v>
                </c:pt>
                <c:pt idx="107">
                  <c:v>648.13</c:v>
                </c:pt>
                <c:pt idx="108">
                  <c:v>642.11</c:v>
                </c:pt>
                <c:pt idx="109">
                  <c:v>638.01</c:v>
                </c:pt>
                <c:pt idx="110">
                  <c:v>643.05999999999949</c:v>
                </c:pt>
                <c:pt idx="111">
                  <c:v>617.67999999999995</c:v>
                </c:pt>
                <c:pt idx="112">
                  <c:v>631.82999999999947</c:v>
                </c:pt>
                <c:pt idx="113">
                  <c:v>628.31999999999948</c:v>
                </c:pt>
                <c:pt idx="114">
                  <c:v>610.99</c:v>
                </c:pt>
                <c:pt idx="115">
                  <c:v>605.21</c:v>
                </c:pt>
                <c:pt idx="116">
                  <c:v>608.75</c:v>
                </c:pt>
                <c:pt idx="117">
                  <c:v>574.63</c:v>
                </c:pt>
                <c:pt idx="118">
                  <c:v>565.93999999999949</c:v>
                </c:pt>
                <c:pt idx="119">
                  <c:v>582.01</c:v>
                </c:pt>
                <c:pt idx="120">
                  <c:v>594.38499999999999</c:v>
                </c:pt>
                <c:pt idx="121">
                  <c:v>564.16</c:v>
                </c:pt>
                <c:pt idx="122">
                  <c:v>560.63099999999997</c:v>
                </c:pt>
                <c:pt idx="123">
                  <c:v>562.13300000000004</c:v>
                </c:pt>
                <c:pt idx="124">
                  <c:v>564.09299999999996</c:v>
                </c:pt>
                <c:pt idx="125">
                  <c:v>549.51800000000003</c:v>
                </c:pt>
                <c:pt idx="126">
                  <c:v>533.21699999999998</c:v>
                </c:pt>
                <c:pt idx="127">
                  <c:v>527.04099999999949</c:v>
                </c:pt>
                <c:pt idx="128">
                  <c:v>526.26800000000003</c:v>
                </c:pt>
                <c:pt idx="129">
                  <c:v>515.66899999999998</c:v>
                </c:pt>
                <c:pt idx="130">
                  <c:v>510.49299999999903</c:v>
                </c:pt>
                <c:pt idx="131">
                  <c:v>505.15699999999993</c:v>
                </c:pt>
                <c:pt idx="132">
                  <c:v>512.35499999999843</c:v>
                </c:pt>
                <c:pt idx="133">
                  <c:v>534.14099999999996</c:v>
                </c:pt>
                <c:pt idx="134">
                  <c:v>524.80899999999997</c:v>
                </c:pt>
                <c:pt idx="135">
                  <c:v>515.67100000000005</c:v>
                </c:pt>
                <c:pt idx="136">
                  <c:v>502.57900000000001</c:v>
                </c:pt>
                <c:pt idx="137">
                  <c:v>500.75900000000001</c:v>
                </c:pt>
                <c:pt idx="138">
                  <c:v>480.31400000000002</c:v>
                </c:pt>
                <c:pt idx="139">
                  <c:v>511.85899999999964</c:v>
                </c:pt>
                <c:pt idx="140">
                  <c:v>510.56400000000002</c:v>
                </c:pt>
                <c:pt idx="141">
                  <c:v>493.09899999999897</c:v>
                </c:pt>
                <c:pt idx="142">
                  <c:v>474.79599999999897</c:v>
                </c:pt>
                <c:pt idx="143">
                  <c:v>488.19299999999993</c:v>
                </c:pt>
                <c:pt idx="144">
                  <c:v>473.74400000000031</c:v>
                </c:pt>
                <c:pt idx="145">
                  <c:v>501.56799999999993</c:v>
                </c:pt>
                <c:pt idx="146">
                  <c:v>503.47099999999915</c:v>
                </c:pt>
                <c:pt idx="147">
                  <c:v>549.94099999999946</c:v>
                </c:pt>
                <c:pt idx="148">
                  <c:v>548.85599999999818</c:v>
                </c:pt>
                <c:pt idx="149">
                  <c:v>544.17499999999995</c:v>
                </c:pt>
                <c:pt idx="150">
                  <c:v>542.13699999999949</c:v>
                </c:pt>
                <c:pt idx="151">
                  <c:v>537.71</c:v>
                </c:pt>
                <c:pt idx="152">
                  <c:v>512.98599999999999</c:v>
                </c:pt>
                <c:pt idx="153">
                  <c:v>521.49900000000002</c:v>
                </c:pt>
                <c:pt idx="154">
                  <c:v>523.803</c:v>
                </c:pt>
                <c:pt idx="155">
                  <c:v>526.34199999999817</c:v>
                </c:pt>
                <c:pt idx="156">
                  <c:v>517.48400000000004</c:v>
                </c:pt>
                <c:pt idx="157">
                  <c:v>521.976</c:v>
                </c:pt>
                <c:pt idx="158">
                  <c:v>495.5919999999989</c:v>
                </c:pt>
                <c:pt idx="159">
                  <c:v>475.64600000000002</c:v>
                </c:pt>
                <c:pt idx="160">
                  <c:v>486.14499999999998</c:v>
                </c:pt>
                <c:pt idx="161">
                  <c:v>501.52699999999896</c:v>
                </c:pt>
                <c:pt idx="162">
                  <c:v>520.37</c:v>
                </c:pt>
                <c:pt idx="163">
                  <c:v>543.221</c:v>
                </c:pt>
                <c:pt idx="164">
                  <c:v>524.62099999999998</c:v>
                </c:pt>
                <c:pt idx="165">
                  <c:v>515.8429999999978</c:v>
                </c:pt>
                <c:pt idx="166">
                  <c:v>501.39599999999928</c:v>
                </c:pt>
                <c:pt idx="167">
                  <c:v>489.32400000000001</c:v>
                </c:pt>
                <c:pt idx="168">
                  <c:v>503.327</c:v>
                </c:pt>
                <c:pt idx="169">
                  <c:v>506.67099999999999</c:v>
                </c:pt>
                <c:pt idx="170">
                  <c:v>508.65600000000001</c:v>
                </c:pt>
                <c:pt idx="171">
                  <c:v>501.85300000000001</c:v>
                </c:pt>
                <c:pt idx="172">
                  <c:v>497.02199999999897</c:v>
                </c:pt>
                <c:pt idx="173">
                  <c:v>496.80799999999999</c:v>
                </c:pt>
                <c:pt idx="174">
                  <c:v>519.28400000000158</c:v>
                </c:pt>
                <c:pt idx="175">
                  <c:v>508.2</c:v>
                </c:pt>
                <c:pt idx="176">
                  <c:v>472.22499999999928</c:v>
                </c:pt>
                <c:pt idx="177">
                  <c:v>454.27599999999921</c:v>
                </c:pt>
                <c:pt idx="178">
                  <c:v>440.91999999999928</c:v>
                </c:pt>
                <c:pt idx="179">
                  <c:v>468.92499999999922</c:v>
                </c:pt>
                <c:pt idx="180">
                  <c:v>451.42399999999878</c:v>
                </c:pt>
                <c:pt idx="181">
                  <c:v>439.012</c:v>
                </c:pt>
                <c:pt idx="182">
                  <c:v>466.70400000000001</c:v>
                </c:pt>
                <c:pt idx="183">
                  <c:v>470.29199999999878</c:v>
                </c:pt>
                <c:pt idx="184">
                  <c:v>458.36099999999999</c:v>
                </c:pt>
                <c:pt idx="185">
                  <c:v>468.12900000000002</c:v>
                </c:pt>
                <c:pt idx="186">
                  <c:v>457.40699999999885</c:v>
                </c:pt>
                <c:pt idx="187">
                  <c:v>448.01</c:v>
                </c:pt>
                <c:pt idx="188">
                  <c:v>430.18099999999993</c:v>
                </c:pt>
                <c:pt idx="189">
                  <c:v>404.50799999999964</c:v>
                </c:pt>
                <c:pt idx="190">
                  <c:v>435.77</c:v>
                </c:pt>
                <c:pt idx="191">
                  <c:v>450.9669999999989</c:v>
                </c:pt>
                <c:pt idx="192">
                  <c:v>457.20400000000001</c:v>
                </c:pt>
                <c:pt idx="193">
                  <c:v>472.19499999999999</c:v>
                </c:pt>
                <c:pt idx="194">
                  <c:v>455.40099999999921</c:v>
                </c:pt>
                <c:pt idx="195">
                  <c:v>443.053</c:v>
                </c:pt>
                <c:pt idx="196">
                  <c:v>420.08199999999897</c:v>
                </c:pt>
                <c:pt idx="197">
                  <c:v>399.851</c:v>
                </c:pt>
                <c:pt idx="198">
                  <c:v>411.43699999999865</c:v>
                </c:pt>
                <c:pt idx="199">
                  <c:v>379.00900000000001</c:v>
                </c:pt>
                <c:pt idx="200">
                  <c:v>368.59</c:v>
                </c:pt>
                <c:pt idx="201">
                  <c:v>377.56599999999969</c:v>
                </c:pt>
                <c:pt idx="202">
                  <c:v>379.20400000000001</c:v>
                </c:pt>
                <c:pt idx="203">
                  <c:v>375.55099999999999</c:v>
                </c:pt>
                <c:pt idx="204">
                  <c:v>368.58199999999897</c:v>
                </c:pt>
                <c:pt idx="205">
                  <c:v>372.16800000000001</c:v>
                </c:pt>
                <c:pt idx="206">
                  <c:v>342.834</c:v>
                </c:pt>
                <c:pt idx="207">
                  <c:v>335.86399999999969</c:v>
                </c:pt>
                <c:pt idx="208">
                  <c:v>336.24</c:v>
                </c:pt>
                <c:pt idx="209">
                  <c:v>314.99699999999865</c:v>
                </c:pt>
                <c:pt idx="210">
                  <c:v>333.86700000000002</c:v>
                </c:pt>
                <c:pt idx="211">
                  <c:v>337.91599999999909</c:v>
                </c:pt>
                <c:pt idx="212">
                  <c:v>336.20499999999993</c:v>
                </c:pt>
                <c:pt idx="213">
                  <c:v>350.512</c:v>
                </c:pt>
                <c:pt idx="214">
                  <c:v>343.1</c:v>
                </c:pt>
                <c:pt idx="215">
                  <c:v>349.61399999999969</c:v>
                </c:pt>
                <c:pt idx="216">
                  <c:v>359.02099999999928</c:v>
                </c:pt>
                <c:pt idx="217">
                  <c:v>318.00599999999969</c:v>
                </c:pt>
                <c:pt idx="218">
                  <c:v>333.70800000000003</c:v>
                </c:pt>
                <c:pt idx="219">
                  <c:v>356.56099999999969</c:v>
                </c:pt>
                <c:pt idx="220">
                  <c:v>317.99599999999884</c:v>
                </c:pt>
                <c:pt idx="221">
                  <c:v>390.64600000000002</c:v>
                </c:pt>
                <c:pt idx="222">
                  <c:v>368.38799999999969</c:v>
                </c:pt>
                <c:pt idx="223">
                  <c:v>405.22399999999897</c:v>
                </c:pt>
                <c:pt idx="224">
                  <c:v>420.387</c:v>
                </c:pt>
                <c:pt idx="225">
                  <c:v>449.46099999999927</c:v>
                </c:pt>
                <c:pt idx="226">
                  <c:v>427.96099999999927</c:v>
                </c:pt>
                <c:pt idx="227">
                  <c:v>474.73799999999915</c:v>
                </c:pt>
                <c:pt idx="228">
                  <c:v>500.05239999999969</c:v>
                </c:pt>
                <c:pt idx="229">
                  <c:v>583.43999999999949</c:v>
                </c:pt>
                <c:pt idx="230">
                  <c:v>657.02199999999948</c:v>
                </c:pt>
                <c:pt idx="231">
                  <c:v>640.44799999999805</c:v>
                </c:pt>
                <c:pt idx="232">
                  <c:v>640.32299999999805</c:v>
                </c:pt>
                <c:pt idx="233">
                  <c:v>657.64599999999996</c:v>
                </c:pt>
                <c:pt idx="234">
                  <c:v>708.15599999999949</c:v>
                </c:pt>
                <c:pt idx="235">
                  <c:v>711.4</c:v>
                </c:pt>
                <c:pt idx="236">
                  <c:v>699.34599999999818</c:v>
                </c:pt>
                <c:pt idx="237">
                  <c:v>704.18299999999999</c:v>
                </c:pt>
                <c:pt idx="238">
                  <c:v>762.51699999999948</c:v>
                </c:pt>
                <c:pt idx="239">
                  <c:v>759.08100000000002</c:v>
                </c:pt>
                <c:pt idx="240">
                  <c:v>795.97500000000002</c:v>
                </c:pt>
                <c:pt idx="241">
                  <c:v>879.64199999999948</c:v>
                </c:pt>
                <c:pt idx="242">
                  <c:v>890.29400000000055</c:v>
                </c:pt>
                <c:pt idx="243">
                  <c:v>866.93799999999817</c:v>
                </c:pt>
                <c:pt idx="244">
                  <c:v>843.12800000000004</c:v>
                </c:pt>
                <c:pt idx="245">
                  <c:v>839.90300000000002</c:v>
                </c:pt>
                <c:pt idx="246">
                  <c:v>842.24400000000003</c:v>
                </c:pt>
                <c:pt idx="247">
                  <c:v>786.58299999999997</c:v>
                </c:pt>
                <c:pt idx="248">
                  <c:v>812.19400000000053</c:v>
                </c:pt>
                <c:pt idx="249">
                  <c:v>783.13099999999997</c:v>
                </c:pt>
                <c:pt idx="250">
                  <c:v>782.69600000000003</c:v>
                </c:pt>
                <c:pt idx="251">
                  <c:v>731.33399999999949</c:v>
                </c:pt>
                <c:pt idx="252">
                  <c:v>744.92399999999998</c:v>
                </c:pt>
                <c:pt idx="253">
                  <c:v>738.16800000000001</c:v>
                </c:pt>
                <c:pt idx="254">
                  <c:v>708.72299999999996</c:v>
                </c:pt>
                <c:pt idx="255">
                  <c:v>688.48599999999999</c:v>
                </c:pt>
                <c:pt idx="256">
                  <c:v>686.35299999999756</c:v>
                </c:pt>
                <c:pt idx="257">
                  <c:v>661.58399999999995</c:v>
                </c:pt>
                <c:pt idx="258">
                  <c:v>712.69400000000053</c:v>
                </c:pt>
                <c:pt idx="259">
                  <c:v>692.93099999999947</c:v>
                </c:pt>
                <c:pt idx="260">
                  <c:v>679.77800000000184</c:v>
                </c:pt>
              </c:numCache>
            </c:numRef>
          </c:val>
          <c:smooth val="1"/>
        </c:ser>
        <c:dLbls/>
        <c:marker val="1"/>
        <c:axId val="74130944"/>
        <c:axId val="74132480"/>
      </c:lineChart>
      <c:lineChart>
        <c:grouping val="standard"/>
        <c:ser>
          <c:idx val="1"/>
          <c:order val="1"/>
          <c:tx>
            <c:strRef>
              <c:f>Sheet1!$D$3</c:f>
              <c:strCache>
                <c:ptCount val="1"/>
                <c:pt idx="0">
                  <c:v>纽约原油价格(右轴)</c:v>
                </c:pt>
              </c:strCache>
            </c:strRef>
          </c:tx>
          <c:spPr>
            <a:ln w="28575">
              <a:solidFill>
                <a:srgbClr val="002060"/>
              </a:solidFill>
            </a:ln>
          </c:spPr>
          <c:marker>
            <c:symbol val="none"/>
          </c:marker>
          <c:cat>
            <c:numRef>
              <c:f>Sheet1!$B$4:$B$264</c:f>
              <c:numCache>
                <c:formatCode>yyyy/m/d</c:formatCode>
                <c:ptCount val="261"/>
                <c:pt idx="0">
                  <c:v>41327</c:v>
                </c:pt>
                <c:pt idx="1">
                  <c:v>41320</c:v>
                </c:pt>
                <c:pt idx="2">
                  <c:v>41313</c:v>
                </c:pt>
                <c:pt idx="3">
                  <c:v>41306</c:v>
                </c:pt>
                <c:pt idx="4">
                  <c:v>41299</c:v>
                </c:pt>
                <c:pt idx="5">
                  <c:v>41292</c:v>
                </c:pt>
                <c:pt idx="6">
                  <c:v>41285</c:v>
                </c:pt>
                <c:pt idx="7">
                  <c:v>41278</c:v>
                </c:pt>
                <c:pt idx="8">
                  <c:v>41271</c:v>
                </c:pt>
                <c:pt idx="9">
                  <c:v>41264</c:v>
                </c:pt>
                <c:pt idx="10">
                  <c:v>41257</c:v>
                </c:pt>
                <c:pt idx="11">
                  <c:v>41250</c:v>
                </c:pt>
                <c:pt idx="12">
                  <c:v>41243</c:v>
                </c:pt>
                <c:pt idx="13">
                  <c:v>41236</c:v>
                </c:pt>
                <c:pt idx="14">
                  <c:v>41229</c:v>
                </c:pt>
                <c:pt idx="15">
                  <c:v>41222</c:v>
                </c:pt>
                <c:pt idx="16">
                  <c:v>41215</c:v>
                </c:pt>
                <c:pt idx="17">
                  <c:v>41208</c:v>
                </c:pt>
                <c:pt idx="18">
                  <c:v>41201</c:v>
                </c:pt>
                <c:pt idx="19">
                  <c:v>41194</c:v>
                </c:pt>
                <c:pt idx="20">
                  <c:v>41187</c:v>
                </c:pt>
                <c:pt idx="21">
                  <c:v>41180</c:v>
                </c:pt>
                <c:pt idx="22">
                  <c:v>41173</c:v>
                </c:pt>
                <c:pt idx="23">
                  <c:v>41166</c:v>
                </c:pt>
                <c:pt idx="24">
                  <c:v>41159</c:v>
                </c:pt>
                <c:pt idx="25">
                  <c:v>41152</c:v>
                </c:pt>
                <c:pt idx="26">
                  <c:v>41145</c:v>
                </c:pt>
                <c:pt idx="27">
                  <c:v>41138</c:v>
                </c:pt>
                <c:pt idx="28">
                  <c:v>41131</c:v>
                </c:pt>
                <c:pt idx="29">
                  <c:v>41124</c:v>
                </c:pt>
                <c:pt idx="30">
                  <c:v>41117</c:v>
                </c:pt>
                <c:pt idx="31">
                  <c:v>41110</c:v>
                </c:pt>
                <c:pt idx="32">
                  <c:v>41103</c:v>
                </c:pt>
                <c:pt idx="33">
                  <c:v>41096</c:v>
                </c:pt>
                <c:pt idx="34">
                  <c:v>41089</c:v>
                </c:pt>
                <c:pt idx="35">
                  <c:v>41082</c:v>
                </c:pt>
                <c:pt idx="36">
                  <c:v>41075</c:v>
                </c:pt>
                <c:pt idx="37">
                  <c:v>41068</c:v>
                </c:pt>
                <c:pt idx="38">
                  <c:v>41061</c:v>
                </c:pt>
                <c:pt idx="39">
                  <c:v>41054</c:v>
                </c:pt>
                <c:pt idx="40">
                  <c:v>41047</c:v>
                </c:pt>
                <c:pt idx="41">
                  <c:v>41040</c:v>
                </c:pt>
                <c:pt idx="42">
                  <c:v>41033</c:v>
                </c:pt>
                <c:pt idx="43">
                  <c:v>41026</c:v>
                </c:pt>
                <c:pt idx="44">
                  <c:v>41019</c:v>
                </c:pt>
                <c:pt idx="45">
                  <c:v>41012</c:v>
                </c:pt>
                <c:pt idx="46">
                  <c:v>41005</c:v>
                </c:pt>
                <c:pt idx="47">
                  <c:v>40998</c:v>
                </c:pt>
                <c:pt idx="48">
                  <c:v>40991</c:v>
                </c:pt>
                <c:pt idx="49">
                  <c:v>40984</c:v>
                </c:pt>
                <c:pt idx="50">
                  <c:v>40977</c:v>
                </c:pt>
                <c:pt idx="51">
                  <c:v>40970</c:v>
                </c:pt>
                <c:pt idx="52">
                  <c:v>40963</c:v>
                </c:pt>
                <c:pt idx="53">
                  <c:v>40956</c:v>
                </c:pt>
                <c:pt idx="54">
                  <c:v>40949</c:v>
                </c:pt>
                <c:pt idx="55">
                  <c:v>40942</c:v>
                </c:pt>
                <c:pt idx="56">
                  <c:v>40935</c:v>
                </c:pt>
                <c:pt idx="57">
                  <c:v>40928</c:v>
                </c:pt>
                <c:pt idx="58">
                  <c:v>40921</c:v>
                </c:pt>
                <c:pt idx="59">
                  <c:v>40914</c:v>
                </c:pt>
                <c:pt idx="60">
                  <c:v>40907</c:v>
                </c:pt>
                <c:pt idx="61">
                  <c:v>40900</c:v>
                </c:pt>
                <c:pt idx="62">
                  <c:v>40893</c:v>
                </c:pt>
                <c:pt idx="63">
                  <c:v>40886</c:v>
                </c:pt>
                <c:pt idx="64">
                  <c:v>40879</c:v>
                </c:pt>
                <c:pt idx="65">
                  <c:v>40872</c:v>
                </c:pt>
                <c:pt idx="66">
                  <c:v>40865</c:v>
                </c:pt>
                <c:pt idx="67">
                  <c:v>40858</c:v>
                </c:pt>
                <c:pt idx="68">
                  <c:v>40851</c:v>
                </c:pt>
                <c:pt idx="69">
                  <c:v>40844</c:v>
                </c:pt>
                <c:pt idx="70">
                  <c:v>40837</c:v>
                </c:pt>
                <c:pt idx="71">
                  <c:v>40830</c:v>
                </c:pt>
                <c:pt idx="72">
                  <c:v>40823</c:v>
                </c:pt>
                <c:pt idx="73">
                  <c:v>40816</c:v>
                </c:pt>
                <c:pt idx="74">
                  <c:v>40809</c:v>
                </c:pt>
                <c:pt idx="75">
                  <c:v>40802</c:v>
                </c:pt>
                <c:pt idx="76">
                  <c:v>40795</c:v>
                </c:pt>
                <c:pt idx="77">
                  <c:v>40788</c:v>
                </c:pt>
                <c:pt idx="78">
                  <c:v>40781</c:v>
                </c:pt>
                <c:pt idx="79">
                  <c:v>40774</c:v>
                </c:pt>
                <c:pt idx="80">
                  <c:v>40767</c:v>
                </c:pt>
                <c:pt idx="81">
                  <c:v>40760</c:v>
                </c:pt>
                <c:pt idx="82">
                  <c:v>40753</c:v>
                </c:pt>
                <c:pt idx="83">
                  <c:v>40746</c:v>
                </c:pt>
                <c:pt idx="84">
                  <c:v>40739</c:v>
                </c:pt>
                <c:pt idx="85">
                  <c:v>40732</c:v>
                </c:pt>
                <c:pt idx="86">
                  <c:v>40725</c:v>
                </c:pt>
                <c:pt idx="87">
                  <c:v>40718</c:v>
                </c:pt>
                <c:pt idx="88">
                  <c:v>40711</c:v>
                </c:pt>
                <c:pt idx="89">
                  <c:v>40704</c:v>
                </c:pt>
                <c:pt idx="90">
                  <c:v>40697</c:v>
                </c:pt>
                <c:pt idx="91">
                  <c:v>40690</c:v>
                </c:pt>
                <c:pt idx="92">
                  <c:v>40683</c:v>
                </c:pt>
                <c:pt idx="93">
                  <c:v>40676</c:v>
                </c:pt>
                <c:pt idx="94">
                  <c:v>40669</c:v>
                </c:pt>
                <c:pt idx="95">
                  <c:v>40662</c:v>
                </c:pt>
                <c:pt idx="96">
                  <c:v>40655</c:v>
                </c:pt>
                <c:pt idx="97">
                  <c:v>40648</c:v>
                </c:pt>
                <c:pt idx="98">
                  <c:v>40641</c:v>
                </c:pt>
                <c:pt idx="99">
                  <c:v>40634</c:v>
                </c:pt>
                <c:pt idx="100">
                  <c:v>40627</c:v>
                </c:pt>
                <c:pt idx="101">
                  <c:v>40620</c:v>
                </c:pt>
                <c:pt idx="102">
                  <c:v>40613</c:v>
                </c:pt>
                <c:pt idx="103">
                  <c:v>40606</c:v>
                </c:pt>
                <c:pt idx="104">
                  <c:v>40599</c:v>
                </c:pt>
                <c:pt idx="105">
                  <c:v>40592</c:v>
                </c:pt>
                <c:pt idx="106">
                  <c:v>40585</c:v>
                </c:pt>
                <c:pt idx="107">
                  <c:v>40578</c:v>
                </c:pt>
                <c:pt idx="108">
                  <c:v>40571</c:v>
                </c:pt>
                <c:pt idx="109">
                  <c:v>40564</c:v>
                </c:pt>
                <c:pt idx="110">
                  <c:v>40557</c:v>
                </c:pt>
                <c:pt idx="111">
                  <c:v>40550</c:v>
                </c:pt>
                <c:pt idx="112">
                  <c:v>40543</c:v>
                </c:pt>
                <c:pt idx="113">
                  <c:v>40536</c:v>
                </c:pt>
                <c:pt idx="114">
                  <c:v>40529</c:v>
                </c:pt>
                <c:pt idx="115">
                  <c:v>40522</c:v>
                </c:pt>
                <c:pt idx="116">
                  <c:v>40515</c:v>
                </c:pt>
                <c:pt idx="117">
                  <c:v>40508</c:v>
                </c:pt>
                <c:pt idx="118">
                  <c:v>40501</c:v>
                </c:pt>
                <c:pt idx="119">
                  <c:v>40494</c:v>
                </c:pt>
                <c:pt idx="120">
                  <c:v>40487</c:v>
                </c:pt>
                <c:pt idx="121">
                  <c:v>40480</c:v>
                </c:pt>
                <c:pt idx="122">
                  <c:v>40473</c:v>
                </c:pt>
                <c:pt idx="123">
                  <c:v>40466</c:v>
                </c:pt>
                <c:pt idx="124">
                  <c:v>40459</c:v>
                </c:pt>
                <c:pt idx="125">
                  <c:v>40452</c:v>
                </c:pt>
                <c:pt idx="126">
                  <c:v>40445</c:v>
                </c:pt>
                <c:pt idx="127">
                  <c:v>40438</c:v>
                </c:pt>
                <c:pt idx="128">
                  <c:v>40431</c:v>
                </c:pt>
                <c:pt idx="129">
                  <c:v>40424</c:v>
                </c:pt>
                <c:pt idx="130">
                  <c:v>40417</c:v>
                </c:pt>
                <c:pt idx="131">
                  <c:v>40410</c:v>
                </c:pt>
                <c:pt idx="132">
                  <c:v>40403</c:v>
                </c:pt>
                <c:pt idx="133">
                  <c:v>40396</c:v>
                </c:pt>
                <c:pt idx="134">
                  <c:v>40389</c:v>
                </c:pt>
                <c:pt idx="135">
                  <c:v>40382</c:v>
                </c:pt>
                <c:pt idx="136">
                  <c:v>40375</c:v>
                </c:pt>
                <c:pt idx="137">
                  <c:v>40368</c:v>
                </c:pt>
                <c:pt idx="138">
                  <c:v>40361</c:v>
                </c:pt>
                <c:pt idx="139">
                  <c:v>40354</c:v>
                </c:pt>
                <c:pt idx="140">
                  <c:v>40347</c:v>
                </c:pt>
                <c:pt idx="141">
                  <c:v>40340</c:v>
                </c:pt>
                <c:pt idx="142">
                  <c:v>40333</c:v>
                </c:pt>
                <c:pt idx="143">
                  <c:v>40326</c:v>
                </c:pt>
                <c:pt idx="144">
                  <c:v>40319</c:v>
                </c:pt>
                <c:pt idx="145">
                  <c:v>40312</c:v>
                </c:pt>
                <c:pt idx="146">
                  <c:v>40305</c:v>
                </c:pt>
                <c:pt idx="147">
                  <c:v>40298</c:v>
                </c:pt>
                <c:pt idx="148">
                  <c:v>40291</c:v>
                </c:pt>
                <c:pt idx="149">
                  <c:v>40284</c:v>
                </c:pt>
                <c:pt idx="150">
                  <c:v>40277</c:v>
                </c:pt>
                <c:pt idx="151">
                  <c:v>40270</c:v>
                </c:pt>
                <c:pt idx="152">
                  <c:v>40263</c:v>
                </c:pt>
                <c:pt idx="153">
                  <c:v>40256</c:v>
                </c:pt>
                <c:pt idx="154">
                  <c:v>40249</c:v>
                </c:pt>
                <c:pt idx="155">
                  <c:v>40242</c:v>
                </c:pt>
                <c:pt idx="156">
                  <c:v>40235</c:v>
                </c:pt>
                <c:pt idx="157">
                  <c:v>40228</c:v>
                </c:pt>
                <c:pt idx="158">
                  <c:v>40221</c:v>
                </c:pt>
                <c:pt idx="159">
                  <c:v>40214</c:v>
                </c:pt>
                <c:pt idx="160">
                  <c:v>40207</c:v>
                </c:pt>
                <c:pt idx="161">
                  <c:v>40200</c:v>
                </c:pt>
                <c:pt idx="162">
                  <c:v>40193</c:v>
                </c:pt>
                <c:pt idx="163">
                  <c:v>40186</c:v>
                </c:pt>
                <c:pt idx="164">
                  <c:v>40179</c:v>
                </c:pt>
                <c:pt idx="165">
                  <c:v>40172</c:v>
                </c:pt>
                <c:pt idx="166">
                  <c:v>40165</c:v>
                </c:pt>
                <c:pt idx="167">
                  <c:v>40158</c:v>
                </c:pt>
                <c:pt idx="168">
                  <c:v>40151</c:v>
                </c:pt>
                <c:pt idx="169">
                  <c:v>40144</c:v>
                </c:pt>
                <c:pt idx="170">
                  <c:v>40137</c:v>
                </c:pt>
                <c:pt idx="171">
                  <c:v>40130</c:v>
                </c:pt>
                <c:pt idx="172">
                  <c:v>40123</c:v>
                </c:pt>
                <c:pt idx="173">
                  <c:v>40116</c:v>
                </c:pt>
                <c:pt idx="174">
                  <c:v>40109</c:v>
                </c:pt>
                <c:pt idx="175">
                  <c:v>40102</c:v>
                </c:pt>
                <c:pt idx="176">
                  <c:v>40095</c:v>
                </c:pt>
                <c:pt idx="177">
                  <c:v>40088</c:v>
                </c:pt>
                <c:pt idx="178">
                  <c:v>40081</c:v>
                </c:pt>
                <c:pt idx="179">
                  <c:v>40074</c:v>
                </c:pt>
                <c:pt idx="180">
                  <c:v>40067</c:v>
                </c:pt>
                <c:pt idx="181">
                  <c:v>40060</c:v>
                </c:pt>
                <c:pt idx="182">
                  <c:v>40053</c:v>
                </c:pt>
                <c:pt idx="183">
                  <c:v>40046</c:v>
                </c:pt>
                <c:pt idx="184">
                  <c:v>40039</c:v>
                </c:pt>
                <c:pt idx="185">
                  <c:v>40032</c:v>
                </c:pt>
                <c:pt idx="186">
                  <c:v>40025</c:v>
                </c:pt>
                <c:pt idx="187">
                  <c:v>40018</c:v>
                </c:pt>
                <c:pt idx="188">
                  <c:v>40011</c:v>
                </c:pt>
                <c:pt idx="189">
                  <c:v>40004</c:v>
                </c:pt>
                <c:pt idx="190">
                  <c:v>39997</c:v>
                </c:pt>
                <c:pt idx="191">
                  <c:v>39990</c:v>
                </c:pt>
                <c:pt idx="192">
                  <c:v>39983</c:v>
                </c:pt>
                <c:pt idx="193">
                  <c:v>39976</c:v>
                </c:pt>
                <c:pt idx="194">
                  <c:v>39969</c:v>
                </c:pt>
                <c:pt idx="195">
                  <c:v>39962</c:v>
                </c:pt>
                <c:pt idx="196">
                  <c:v>39955</c:v>
                </c:pt>
                <c:pt idx="197">
                  <c:v>39948</c:v>
                </c:pt>
                <c:pt idx="198">
                  <c:v>39941</c:v>
                </c:pt>
                <c:pt idx="199">
                  <c:v>39934</c:v>
                </c:pt>
                <c:pt idx="200">
                  <c:v>39927</c:v>
                </c:pt>
                <c:pt idx="201">
                  <c:v>39920</c:v>
                </c:pt>
                <c:pt idx="202">
                  <c:v>39913</c:v>
                </c:pt>
                <c:pt idx="203">
                  <c:v>39906</c:v>
                </c:pt>
                <c:pt idx="204">
                  <c:v>39899</c:v>
                </c:pt>
                <c:pt idx="205">
                  <c:v>39892</c:v>
                </c:pt>
                <c:pt idx="206">
                  <c:v>39885</c:v>
                </c:pt>
                <c:pt idx="207">
                  <c:v>39878</c:v>
                </c:pt>
                <c:pt idx="208">
                  <c:v>39871</c:v>
                </c:pt>
                <c:pt idx="209">
                  <c:v>39864</c:v>
                </c:pt>
                <c:pt idx="210">
                  <c:v>39857</c:v>
                </c:pt>
                <c:pt idx="211">
                  <c:v>39850</c:v>
                </c:pt>
                <c:pt idx="212">
                  <c:v>39843</c:v>
                </c:pt>
                <c:pt idx="213">
                  <c:v>39836</c:v>
                </c:pt>
                <c:pt idx="214">
                  <c:v>39829</c:v>
                </c:pt>
                <c:pt idx="215">
                  <c:v>39822</c:v>
                </c:pt>
                <c:pt idx="216">
                  <c:v>39815</c:v>
                </c:pt>
                <c:pt idx="217">
                  <c:v>39808</c:v>
                </c:pt>
                <c:pt idx="218">
                  <c:v>39801</c:v>
                </c:pt>
                <c:pt idx="219">
                  <c:v>39794</c:v>
                </c:pt>
                <c:pt idx="220">
                  <c:v>39787</c:v>
                </c:pt>
                <c:pt idx="221">
                  <c:v>39780</c:v>
                </c:pt>
                <c:pt idx="222">
                  <c:v>39773</c:v>
                </c:pt>
                <c:pt idx="223">
                  <c:v>39766</c:v>
                </c:pt>
                <c:pt idx="224">
                  <c:v>39759</c:v>
                </c:pt>
                <c:pt idx="225">
                  <c:v>39752</c:v>
                </c:pt>
                <c:pt idx="226">
                  <c:v>39745</c:v>
                </c:pt>
                <c:pt idx="227">
                  <c:v>39738</c:v>
                </c:pt>
                <c:pt idx="228">
                  <c:v>39731</c:v>
                </c:pt>
                <c:pt idx="229">
                  <c:v>39724</c:v>
                </c:pt>
                <c:pt idx="230">
                  <c:v>39717</c:v>
                </c:pt>
                <c:pt idx="231">
                  <c:v>39710</c:v>
                </c:pt>
                <c:pt idx="232">
                  <c:v>39703</c:v>
                </c:pt>
                <c:pt idx="233">
                  <c:v>39696</c:v>
                </c:pt>
                <c:pt idx="234">
                  <c:v>39689</c:v>
                </c:pt>
                <c:pt idx="235">
                  <c:v>39682</c:v>
                </c:pt>
                <c:pt idx="236">
                  <c:v>39675</c:v>
                </c:pt>
                <c:pt idx="237">
                  <c:v>39668</c:v>
                </c:pt>
                <c:pt idx="238">
                  <c:v>39661</c:v>
                </c:pt>
                <c:pt idx="239">
                  <c:v>39654</c:v>
                </c:pt>
                <c:pt idx="240">
                  <c:v>39647</c:v>
                </c:pt>
                <c:pt idx="241">
                  <c:v>39640</c:v>
                </c:pt>
                <c:pt idx="242">
                  <c:v>39633</c:v>
                </c:pt>
                <c:pt idx="243">
                  <c:v>39626</c:v>
                </c:pt>
                <c:pt idx="244">
                  <c:v>39619</c:v>
                </c:pt>
                <c:pt idx="245">
                  <c:v>39612</c:v>
                </c:pt>
                <c:pt idx="246">
                  <c:v>39605</c:v>
                </c:pt>
                <c:pt idx="247">
                  <c:v>39598</c:v>
                </c:pt>
                <c:pt idx="248">
                  <c:v>39591</c:v>
                </c:pt>
                <c:pt idx="249">
                  <c:v>39584</c:v>
                </c:pt>
                <c:pt idx="250">
                  <c:v>39577</c:v>
                </c:pt>
                <c:pt idx="251">
                  <c:v>39570</c:v>
                </c:pt>
                <c:pt idx="252">
                  <c:v>39563</c:v>
                </c:pt>
                <c:pt idx="253">
                  <c:v>39556</c:v>
                </c:pt>
                <c:pt idx="254">
                  <c:v>39549</c:v>
                </c:pt>
                <c:pt idx="255">
                  <c:v>39542</c:v>
                </c:pt>
                <c:pt idx="256">
                  <c:v>39535</c:v>
                </c:pt>
                <c:pt idx="257">
                  <c:v>39528</c:v>
                </c:pt>
                <c:pt idx="258">
                  <c:v>39521</c:v>
                </c:pt>
                <c:pt idx="259">
                  <c:v>39514</c:v>
                </c:pt>
                <c:pt idx="260">
                  <c:v>39507</c:v>
                </c:pt>
              </c:numCache>
            </c:numRef>
          </c:cat>
          <c:val>
            <c:numRef>
              <c:f>Sheet1!$D$4:$D$264</c:f>
              <c:numCache>
                <c:formatCode>General</c:formatCode>
                <c:ptCount val="261"/>
                <c:pt idx="0">
                  <c:v>93.14</c:v>
                </c:pt>
                <c:pt idx="1">
                  <c:v>95.86</c:v>
                </c:pt>
                <c:pt idx="2">
                  <c:v>95.72</c:v>
                </c:pt>
                <c:pt idx="3">
                  <c:v>97.77</c:v>
                </c:pt>
                <c:pt idx="4">
                  <c:v>95.88</c:v>
                </c:pt>
                <c:pt idx="5">
                  <c:v>95.56</c:v>
                </c:pt>
                <c:pt idx="6">
                  <c:v>93.56</c:v>
                </c:pt>
                <c:pt idx="7">
                  <c:v>93.09</c:v>
                </c:pt>
                <c:pt idx="8">
                  <c:v>90.8</c:v>
                </c:pt>
                <c:pt idx="9">
                  <c:v>88.66</c:v>
                </c:pt>
                <c:pt idx="10">
                  <c:v>86.73</c:v>
                </c:pt>
                <c:pt idx="11">
                  <c:v>85.93</c:v>
                </c:pt>
                <c:pt idx="12">
                  <c:v>88.910000000000025</c:v>
                </c:pt>
                <c:pt idx="13">
                  <c:v>88.28</c:v>
                </c:pt>
                <c:pt idx="14">
                  <c:v>86.669999999999987</c:v>
                </c:pt>
                <c:pt idx="15">
                  <c:v>86.07</c:v>
                </c:pt>
                <c:pt idx="16">
                  <c:v>84.86</c:v>
                </c:pt>
                <c:pt idx="17">
                  <c:v>86.28</c:v>
                </c:pt>
                <c:pt idx="18">
                  <c:v>90.05</c:v>
                </c:pt>
                <c:pt idx="19">
                  <c:v>91.86</c:v>
                </c:pt>
                <c:pt idx="20">
                  <c:v>89.88</c:v>
                </c:pt>
                <c:pt idx="21">
                  <c:v>92.19</c:v>
                </c:pt>
                <c:pt idx="22">
                  <c:v>92.89</c:v>
                </c:pt>
                <c:pt idx="23">
                  <c:v>99</c:v>
                </c:pt>
                <c:pt idx="24">
                  <c:v>96.42</c:v>
                </c:pt>
                <c:pt idx="25">
                  <c:v>96.47</c:v>
                </c:pt>
                <c:pt idx="26">
                  <c:v>96.149999999999991</c:v>
                </c:pt>
                <c:pt idx="27">
                  <c:v>96.01</c:v>
                </c:pt>
                <c:pt idx="28">
                  <c:v>92.86999999999999</c:v>
                </c:pt>
                <c:pt idx="29">
                  <c:v>91.4</c:v>
                </c:pt>
                <c:pt idx="30">
                  <c:v>90.13</c:v>
                </c:pt>
                <c:pt idx="31">
                  <c:v>91.440000000000026</c:v>
                </c:pt>
                <c:pt idx="32">
                  <c:v>87.1</c:v>
                </c:pt>
                <c:pt idx="33">
                  <c:v>84.45</c:v>
                </c:pt>
                <c:pt idx="34">
                  <c:v>84.960000000000022</c:v>
                </c:pt>
                <c:pt idx="35">
                  <c:v>79.760000000000005</c:v>
                </c:pt>
                <c:pt idx="36">
                  <c:v>84.03</c:v>
                </c:pt>
                <c:pt idx="37">
                  <c:v>84.1</c:v>
                </c:pt>
                <c:pt idx="38">
                  <c:v>83.23</c:v>
                </c:pt>
                <c:pt idx="39">
                  <c:v>90.86</c:v>
                </c:pt>
                <c:pt idx="40">
                  <c:v>91.48</c:v>
                </c:pt>
                <c:pt idx="41">
                  <c:v>96.13</c:v>
                </c:pt>
                <c:pt idx="42">
                  <c:v>98.490000000000023</c:v>
                </c:pt>
                <c:pt idx="43">
                  <c:v>104.93</c:v>
                </c:pt>
                <c:pt idx="44">
                  <c:v>103.05</c:v>
                </c:pt>
                <c:pt idx="45">
                  <c:v>102.83</c:v>
                </c:pt>
                <c:pt idx="46">
                  <c:v>103.31</c:v>
                </c:pt>
                <c:pt idx="47">
                  <c:v>103.02</c:v>
                </c:pt>
                <c:pt idx="48">
                  <c:v>106.86999999999999</c:v>
                </c:pt>
                <c:pt idx="49">
                  <c:v>107.06</c:v>
                </c:pt>
                <c:pt idx="50">
                  <c:v>107.4</c:v>
                </c:pt>
                <c:pt idx="51">
                  <c:v>106.7</c:v>
                </c:pt>
                <c:pt idx="52">
                  <c:v>109.77</c:v>
                </c:pt>
                <c:pt idx="53">
                  <c:v>103.24000000000002</c:v>
                </c:pt>
                <c:pt idx="54">
                  <c:v>98.669999999999987</c:v>
                </c:pt>
                <c:pt idx="55">
                  <c:v>97.84</c:v>
                </c:pt>
                <c:pt idx="56">
                  <c:v>99.56</c:v>
                </c:pt>
                <c:pt idx="57">
                  <c:v>98.460000000000022</c:v>
                </c:pt>
                <c:pt idx="58">
                  <c:v>98.7</c:v>
                </c:pt>
                <c:pt idx="59">
                  <c:v>101.56</c:v>
                </c:pt>
                <c:pt idx="60">
                  <c:v>98.83</c:v>
                </c:pt>
                <c:pt idx="61">
                  <c:v>99.679999999999978</c:v>
                </c:pt>
                <c:pt idx="62">
                  <c:v>93.53</c:v>
                </c:pt>
                <c:pt idx="63">
                  <c:v>99.410000000000025</c:v>
                </c:pt>
                <c:pt idx="64">
                  <c:v>100.96000000000002</c:v>
                </c:pt>
                <c:pt idx="65">
                  <c:v>96.77</c:v>
                </c:pt>
                <c:pt idx="66">
                  <c:v>97.410000000000025</c:v>
                </c:pt>
                <c:pt idx="67">
                  <c:v>98.990000000000023</c:v>
                </c:pt>
                <c:pt idx="68">
                  <c:v>94.26</c:v>
                </c:pt>
                <c:pt idx="69">
                  <c:v>93.32</c:v>
                </c:pt>
                <c:pt idx="70">
                  <c:v>87.4</c:v>
                </c:pt>
                <c:pt idx="71">
                  <c:v>86.8</c:v>
                </c:pt>
                <c:pt idx="72">
                  <c:v>82.98</c:v>
                </c:pt>
                <c:pt idx="73">
                  <c:v>79.2</c:v>
                </c:pt>
                <c:pt idx="74">
                  <c:v>79.849999999999994</c:v>
                </c:pt>
                <c:pt idx="75">
                  <c:v>87.960000000000022</c:v>
                </c:pt>
                <c:pt idx="76">
                  <c:v>87.240000000000023</c:v>
                </c:pt>
                <c:pt idx="77">
                  <c:v>86.45</c:v>
                </c:pt>
                <c:pt idx="78">
                  <c:v>85.36999999999999</c:v>
                </c:pt>
                <c:pt idx="79">
                  <c:v>82.26</c:v>
                </c:pt>
                <c:pt idx="80">
                  <c:v>85.38</c:v>
                </c:pt>
                <c:pt idx="81">
                  <c:v>86.88</c:v>
                </c:pt>
                <c:pt idx="82">
                  <c:v>95.7</c:v>
                </c:pt>
                <c:pt idx="83">
                  <c:v>99.86999999999999</c:v>
                </c:pt>
                <c:pt idx="84">
                  <c:v>97.240000000000023</c:v>
                </c:pt>
                <c:pt idx="85">
                  <c:v>96.2</c:v>
                </c:pt>
                <c:pt idx="86">
                  <c:v>94.940000000000026</c:v>
                </c:pt>
                <c:pt idx="87">
                  <c:v>91.16</c:v>
                </c:pt>
                <c:pt idx="88">
                  <c:v>93.01</c:v>
                </c:pt>
                <c:pt idx="89">
                  <c:v>99.29</c:v>
                </c:pt>
                <c:pt idx="90">
                  <c:v>100.22</c:v>
                </c:pt>
                <c:pt idx="91">
                  <c:v>100.59</c:v>
                </c:pt>
                <c:pt idx="92">
                  <c:v>99.490000000000023</c:v>
                </c:pt>
                <c:pt idx="93">
                  <c:v>99.649999999999991</c:v>
                </c:pt>
                <c:pt idx="94">
                  <c:v>97.179999999999978</c:v>
                </c:pt>
                <c:pt idx="95">
                  <c:v>113.93</c:v>
                </c:pt>
                <c:pt idx="96">
                  <c:v>112.29</c:v>
                </c:pt>
                <c:pt idx="97">
                  <c:v>109.66</c:v>
                </c:pt>
                <c:pt idx="98">
                  <c:v>112.79</c:v>
                </c:pt>
                <c:pt idx="99">
                  <c:v>107.94000000000018</c:v>
                </c:pt>
                <c:pt idx="100">
                  <c:v>105.4</c:v>
                </c:pt>
                <c:pt idx="101">
                  <c:v>101.07</c:v>
                </c:pt>
                <c:pt idx="102">
                  <c:v>101.16</c:v>
                </c:pt>
                <c:pt idx="103">
                  <c:v>104.42</c:v>
                </c:pt>
                <c:pt idx="104">
                  <c:v>97.88</c:v>
                </c:pt>
                <c:pt idx="105">
                  <c:v>86.2</c:v>
                </c:pt>
                <c:pt idx="106">
                  <c:v>85.58</c:v>
                </c:pt>
                <c:pt idx="107">
                  <c:v>89.03</c:v>
                </c:pt>
                <c:pt idx="108">
                  <c:v>89.34</c:v>
                </c:pt>
                <c:pt idx="109">
                  <c:v>89.11</c:v>
                </c:pt>
                <c:pt idx="110">
                  <c:v>91.54</c:v>
                </c:pt>
                <c:pt idx="111">
                  <c:v>88.03</c:v>
                </c:pt>
                <c:pt idx="112">
                  <c:v>91.38</c:v>
                </c:pt>
                <c:pt idx="113">
                  <c:v>91.51</c:v>
                </c:pt>
                <c:pt idx="114">
                  <c:v>88.02</c:v>
                </c:pt>
                <c:pt idx="115">
                  <c:v>87.79</c:v>
                </c:pt>
                <c:pt idx="116">
                  <c:v>89.19</c:v>
                </c:pt>
                <c:pt idx="117">
                  <c:v>83.76</c:v>
                </c:pt>
                <c:pt idx="118">
                  <c:v>81.510000000000005</c:v>
                </c:pt>
                <c:pt idx="119">
                  <c:v>84.88</c:v>
                </c:pt>
                <c:pt idx="120">
                  <c:v>86.85</c:v>
                </c:pt>
                <c:pt idx="121">
                  <c:v>81.430000000000007</c:v>
                </c:pt>
                <c:pt idx="122">
                  <c:v>81.69</c:v>
                </c:pt>
                <c:pt idx="123">
                  <c:v>81.25</c:v>
                </c:pt>
                <c:pt idx="124">
                  <c:v>82.66</c:v>
                </c:pt>
                <c:pt idx="125">
                  <c:v>81.58</c:v>
                </c:pt>
                <c:pt idx="126">
                  <c:v>76.489999999999995</c:v>
                </c:pt>
                <c:pt idx="127">
                  <c:v>73.66</c:v>
                </c:pt>
                <c:pt idx="128">
                  <c:v>76.45</c:v>
                </c:pt>
                <c:pt idx="129">
                  <c:v>74.599999999999994</c:v>
                </c:pt>
                <c:pt idx="130">
                  <c:v>75.169999999999987</c:v>
                </c:pt>
                <c:pt idx="131">
                  <c:v>73.459999999999994</c:v>
                </c:pt>
                <c:pt idx="132">
                  <c:v>75.39</c:v>
                </c:pt>
                <c:pt idx="133">
                  <c:v>80.7</c:v>
                </c:pt>
                <c:pt idx="134">
                  <c:v>78.95</c:v>
                </c:pt>
                <c:pt idx="135">
                  <c:v>78.98</c:v>
                </c:pt>
                <c:pt idx="136">
                  <c:v>76.010000000000005</c:v>
                </c:pt>
                <c:pt idx="137">
                  <c:v>76.09</c:v>
                </c:pt>
                <c:pt idx="138">
                  <c:v>72.14</c:v>
                </c:pt>
                <c:pt idx="139">
                  <c:v>78.86</c:v>
                </c:pt>
                <c:pt idx="140">
                  <c:v>77.179999999999978</c:v>
                </c:pt>
                <c:pt idx="141">
                  <c:v>73.78</c:v>
                </c:pt>
                <c:pt idx="142">
                  <c:v>71.510000000000005</c:v>
                </c:pt>
                <c:pt idx="143">
                  <c:v>73.97</c:v>
                </c:pt>
                <c:pt idx="144">
                  <c:v>70.040000000000006</c:v>
                </c:pt>
                <c:pt idx="145">
                  <c:v>71.61</c:v>
                </c:pt>
                <c:pt idx="146">
                  <c:v>75.11</c:v>
                </c:pt>
                <c:pt idx="147">
                  <c:v>86.149999999999991</c:v>
                </c:pt>
                <c:pt idx="148">
                  <c:v>85.11999999999999</c:v>
                </c:pt>
                <c:pt idx="149">
                  <c:v>83.240000000000023</c:v>
                </c:pt>
                <c:pt idx="150">
                  <c:v>84.92</c:v>
                </c:pt>
                <c:pt idx="151">
                  <c:v>84.86999999999999</c:v>
                </c:pt>
                <c:pt idx="152">
                  <c:v>80</c:v>
                </c:pt>
                <c:pt idx="153">
                  <c:v>80.679999999999978</c:v>
                </c:pt>
                <c:pt idx="154">
                  <c:v>81.239999999999995</c:v>
                </c:pt>
                <c:pt idx="155">
                  <c:v>81.5</c:v>
                </c:pt>
                <c:pt idx="156">
                  <c:v>79.66</c:v>
                </c:pt>
                <c:pt idx="157">
                  <c:v>79.81</c:v>
                </c:pt>
                <c:pt idx="158">
                  <c:v>74.13</c:v>
                </c:pt>
                <c:pt idx="159">
                  <c:v>71.19</c:v>
                </c:pt>
                <c:pt idx="160">
                  <c:v>72.89</c:v>
                </c:pt>
                <c:pt idx="161">
                  <c:v>74.540000000000006</c:v>
                </c:pt>
                <c:pt idx="162">
                  <c:v>78</c:v>
                </c:pt>
                <c:pt idx="163">
                  <c:v>82.75</c:v>
                </c:pt>
                <c:pt idx="164">
                  <c:v>79.36</c:v>
                </c:pt>
                <c:pt idx="165">
                  <c:v>78.05</c:v>
                </c:pt>
                <c:pt idx="166">
                  <c:v>73.36</c:v>
                </c:pt>
                <c:pt idx="167">
                  <c:v>69.86999999999999</c:v>
                </c:pt>
                <c:pt idx="168">
                  <c:v>75.47</c:v>
                </c:pt>
                <c:pt idx="169">
                  <c:v>76.05</c:v>
                </c:pt>
                <c:pt idx="170">
                  <c:v>76.72</c:v>
                </c:pt>
                <c:pt idx="171">
                  <c:v>76.349999999999994</c:v>
                </c:pt>
                <c:pt idx="172">
                  <c:v>77.430000000000007</c:v>
                </c:pt>
                <c:pt idx="173">
                  <c:v>77</c:v>
                </c:pt>
                <c:pt idx="174">
                  <c:v>80.5</c:v>
                </c:pt>
                <c:pt idx="175">
                  <c:v>78.53</c:v>
                </c:pt>
                <c:pt idx="176">
                  <c:v>71.77</c:v>
                </c:pt>
                <c:pt idx="177">
                  <c:v>69.95</c:v>
                </c:pt>
                <c:pt idx="178">
                  <c:v>66.02</c:v>
                </c:pt>
                <c:pt idx="179">
                  <c:v>72.040000000000006</c:v>
                </c:pt>
                <c:pt idx="180">
                  <c:v>69.290000000000006</c:v>
                </c:pt>
                <c:pt idx="181">
                  <c:v>68.02</c:v>
                </c:pt>
                <c:pt idx="182">
                  <c:v>72.739999999999995</c:v>
                </c:pt>
                <c:pt idx="183">
                  <c:v>73.89</c:v>
                </c:pt>
                <c:pt idx="184">
                  <c:v>67.510000000000005</c:v>
                </c:pt>
                <c:pt idx="185">
                  <c:v>70.930000000000007</c:v>
                </c:pt>
                <c:pt idx="186">
                  <c:v>69.45</c:v>
                </c:pt>
                <c:pt idx="187">
                  <c:v>68.05</c:v>
                </c:pt>
                <c:pt idx="188">
                  <c:v>63.56</c:v>
                </c:pt>
                <c:pt idx="189">
                  <c:v>59.89</c:v>
                </c:pt>
                <c:pt idx="190">
                  <c:v>66.73</c:v>
                </c:pt>
                <c:pt idx="191">
                  <c:v>69.16</c:v>
                </c:pt>
                <c:pt idx="192">
                  <c:v>69.55</c:v>
                </c:pt>
                <c:pt idx="193">
                  <c:v>72.040000000000006</c:v>
                </c:pt>
                <c:pt idx="194">
                  <c:v>68.440000000000026</c:v>
                </c:pt>
                <c:pt idx="195">
                  <c:v>66.31</c:v>
                </c:pt>
                <c:pt idx="196">
                  <c:v>61.67</c:v>
                </c:pt>
                <c:pt idx="197">
                  <c:v>56.339999999999996</c:v>
                </c:pt>
                <c:pt idx="198">
                  <c:v>58.63</c:v>
                </c:pt>
                <c:pt idx="199">
                  <c:v>53.2</c:v>
                </c:pt>
                <c:pt idx="200">
                  <c:v>51.55</c:v>
                </c:pt>
                <c:pt idx="201">
                  <c:v>50.33</c:v>
                </c:pt>
                <c:pt idx="202">
                  <c:v>52.24</c:v>
                </c:pt>
                <c:pt idx="203">
                  <c:v>52.51</c:v>
                </c:pt>
                <c:pt idx="204">
                  <c:v>52.379999999999995</c:v>
                </c:pt>
                <c:pt idx="205">
                  <c:v>52.07</c:v>
                </c:pt>
                <c:pt idx="206">
                  <c:v>46.25</c:v>
                </c:pt>
                <c:pt idx="207">
                  <c:v>45.52</c:v>
                </c:pt>
                <c:pt idx="208">
                  <c:v>44.760000000000012</c:v>
                </c:pt>
                <c:pt idx="209">
                  <c:v>38.94</c:v>
                </c:pt>
                <c:pt idx="210">
                  <c:v>37.51</c:v>
                </c:pt>
                <c:pt idx="211">
                  <c:v>40.17</c:v>
                </c:pt>
                <c:pt idx="212">
                  <c:v>41.68</c:v>
                </c:pt>
                <c:pt idx="213">
                  <c:v>46.47</c:v>
                </c:pt>
                <c:pt idx="214">
                  <c:v>36.51</c:v>
                </c:pt>
                <c:pt idx="215">
                  <c:v>40.83</c:v>
                </c:pt>
                <c:pt idx="216">
                  <c:v>46.339999999999996</c:v>
                </c:pt>
                <c:pt idx="217">
                  <c:v>37.71</c:v>
                </c:pt>
                <c:pt idx="218">
                  <c:v>33.870000000000005</c:v>
                </c:pt>
                <c:pt idx="219">
                  <c:v>46.28</c:v>
                </c:pt>
                <c:pt idx="220">
                  <c:v>40.809999999999995</c:v>
                </c:pt>
                <c:pt idx="221">
                  <c:v>54.43</c:v>
                </c:pt>
                <c:pt idx="222">
                  <c:v>49.93</c:v>
                </c:pt>
                <c:pt idx="223">
                  <c:v>57.04</c:v>
                </c:pt>
                <c:pt idx="224">
                  <c:v>61.04</c:v>
                </c:pt>
                <c:pt idx="225">
                  <c:v>67.81</c:v>
                </c:pt>
                <c:pt idx="226">
                  <c:v>64.149999999999991</c:v>
                </c:pt>
                <c:pt idx="227">
                  <c:v>71.849999999999994</c:v>
                </c:pt>
                <c:pt idx="228">
                  <c:v>77.7</c:v>
                </c:pt>
                <c:pt idx="229">
                  <c:v>93.88</c:v>
                </c:pt>
                <c:pt idx="230">
                  <c:v>106.89</c:v>
                </c:pt>
                <c:pt idx="231">
                  <c:v>104.55</c:v>
                </c:pt>
                <c:pt idx="232">
                  <c:v>101.17999999999998</c:v>
                </c:pt>
                <c:pt idx="233">
                  <c:v>106.23</c:v>
                </c:pt>
                <c:pt idx="234">
                  <c:v>115.46000000000002</c:v>
                </c:pt>
                <c:pt idx="235">
                  <c:v>114.59</c:v>
                </c:pt>
                <c:pt idx="236">
                  <c:v>113.77</c:v>
                </c:pt>
                <c:pt idx="237">
                  <c:v>115.2</c:v>
                </c:pt>
                <c:pt idx="238">
                  <c:v>125.1</c:v>
                </c:pt>
                <c:pt idx="239">
                  <c:v>123.26</c:v>
                </c:pt>
                <c:pt idx="240">
                  <c:v>128.88000000000036</c:v>
                </c:pt>
                <c:pt idx="241">
                  <c:v>145.08000000000001</c:v>
                </c:pt>
                <c:pt idx="242">
                  <c:v>145.29</c:v>
                </c:pt>
                <c:pt idx="243">
                  <c:v>140.20999999999998</c:v>
                </c:pt>
                <c:pt idx="244">
                  <c:v>134.62</c:v>
                </c:pt>
                <c:pt idx="245">
                  <c:v>134.86000000000001</c:v>
                </c:pt>
                <c:pt idx="246">
                  <c:v>138.54</c:v>
                </c:pt>
                <c:pt idx="247">
                  <c:v>127.35</c:v>
                </c:pt>
                <c:pt idx="248">
                  <c:v>132.19</c:v>
                </c:pt>
                <c:pt idx="249">
                  <c:v>126.29</c:v>
                </c:pt>
                <c:pt idx="250">
                  <c:v>125.96000000000002</c:v>
                </c:pt>
                <c:pt idx="251">
                  <c:v>116.32</c:v>
                </c:pt>
                <c:pt idx="252">
                  <c:v>118.52</c:v>
                </c:pt>
                <c:pt idx="253">
                  <c:v>116.69</c:v>
                </c:pt>
                <c:pt idx="254">
                  <c:v>110.14</c:v>
                </c:pt>
                <c:pt idx="255">
                  <c:v>106.23</c:v>
                </c:pt>
                <c:pt idx="256">
                  <c:v>105.61999999999999</c:v>
                </c:pt>
                <c:pt idx="257">
                  <c:v>101.84</c:v>
                </c:pt>
                <c:pt idx="258">
                  <c:v>110.21000000000002</c:v>
                </c:pt>
                <c:pt idx="259">
                  <c:v>105.14999999999999</c:v>
                </c:pt>
                <c:pt idx="260">
                  <c:v>101.84</c:v>
                </c:pt>
              </c:numCache>
            </c:numRef>
          </c:val>
          <c:smooth val="1"/>
        </c:ser>
        <c:dLbls/>
        <c:marker val="1"/>
        <c:axId val="74160384"/>
        <c:axId val="74158848"/>
      </c:lineChart>
      <c:dateAx>
        <c:axId val="74130944"/>
        <c:scaling>
          <c:orientation val="minMax"/>
        </c:scaling>
        <c:axPos val="b"/>
        <c:numFmt formatCode="yyyy/m/d" sourceLinked="1"/>
        <c:tickLblPos val="nextTo"/>
        <c:txPr>
          <a:bodyPr rot="-5400000" vert="horz"/>
          <a:lstStyle/>
          <a:p>
            <a:pPr>
              <a:defRPr b="1" baseline="0">
                <a:solidFill>
                  <a:schemeClr val="tx1"/>
                </a:solidFill>
                <a:latin typeface="微软雅黑" pitchFamily="34" charset="-122"/>
                <a:ea typeface="微软雅黑" pitchFamily="34" charset="-122"/>
              </a:defRPr>
            </a:pPr>
            <a:endParaRPr lang="zh-CN"/>
          </a:p>
        </c:txPr>
        <c:crossAx val="74132480"/>
        <c:crosses val="autoZero"/>
        <c:auto val="1"/>
        <c:lblOffset val="100"/>
        <c:baseTimeUnit val="days"/>
      </c:dateAx>
      <c:valAx>
        <c:axId val="74132480"/>
        <c:scaling>
          <c:orientation val="minMax"/>
        </c:scaling>
        <c:axPos val="l"/>
        <c:numFmt formatCode="General" sourceLinked="1"/>
        <c:tickLblPos val="nextTo"/>
        <c:txPr>
          <a:bodyPr/>
          <a:lstStyle/>
          <a:p>
            <a:pPr>
              <a:defRPr b="1">
                <a:solidFill>
                  <a:schemeClr val="tx1"/>
                </a:solidFill>
                <a:latin typeface="微软雅黑" pitchFamily="34" charset="-122"/>
                <a:ea typeface="微软雅黑" pitchFamily="34" charset="-122"/>
              </a:defRPr>
            </a:pPr>
            <a:endParaRPr lang="zh-CN"/>
          </a:p>
        </c:txPr>
        <c:crossAx val="74130944"/>
        <c:crosses val="autoZero"/>
        <c:crossBetween val="between"/>
      </c:valAx>
      <c:valAx>
        <c:axId val="74158848"/>
        <c:scaling>
          <c:orientation val="minMax"/>
        </c:scaling>
        <c:axPos val="r"/>
        <c:numFmt formatCode="General" sourceLinked="1"/>
        <c:tickLblPos val="nextTo"/>
        <c:txPr>
          <a:bodyPr/>
          <a:lstStyle/>
          <a:p>
            <a:pPr>
              <a:defRPr b="1">
                <a:solidFill>
                  <a:schemeClr val="tx1"/>
                </a:solidFill>
                <a:latin typeface="微软雅黑" pitchFamily="34" charset="-122"/>
                <a:ea typeface="微软雅黑" pitchFamily="34" charset="-122"/>
              </a:defRPr>
            </a:pPr>
            <a:endParaRPr lang="zh-CN"/>
          </a:p>
        </c:txPr>
        <c:crossAx val="74160384"/>
        <c:crosses val="max"/>
        <c:crossBetween val="between"/>
      </c:valAx>
      <c:dateAx>
        <c:axId val="74160384"/>
        <c:scaling>
          <c:orientation val="minMax"/>
        </c:scaling>
        <c:delete val="1"/>
        <c:axPos val="b"/>
        <c:numFmt formatCode="yyyy/m/d" sourceLinked="1"/>
        <c:tickLblPos val="nextTo"/>
        <c:crossAx val="74158848"/>
        <c:crosses val="autoZero"/>
        <c:auto val="1"/>
        <c:lblOffset val="100"/>
        <c:baseTimeUnit val="days"/>
      </c:dateAx>
    </c:plotArea>
    <c:legend>
      <c:legendPos val="t"/>
      <c:layout>
        <c:manualLayout>
          <c:xMode val="edge"/>
          <c:yMode val="edge"/>
          <c:x val="0.31220833333333331"/>
          <c:y val="9.2696159021517829E-2"/>
          <c:w val="0.37558333333333332"/>
          <c:h val="4.4651974987770314E-2"/>
        </c:manualLayout>
      </c:layout>
      <c:txPr>
        <a:bodyPr/>
        <a:lstStyle/>
        <a:p>
          <a:pPr>
            <a:defRPr sz="1200" b="1" baseline="0">
              <a:solidFill>
                <a:srgbClr val="7030A0"/>
              </a:solidFill>
              <a:latin typeface="微软雅黑" pitchFamily="34" charset="-122"/>
              <a:ea typeface="微软雅黑" pitchFamily="34" charset="-122"/>
            </a:defRPr>
          </a:pPr>
          <a:endParaRPr lang="zh-CN"/>
        </a:p>
      </c:txPr>
    </c:legend>
    <c:plotVisOnly val="1"/>
    <c:dispBlanksAs val="gap"/>
  </c:chart>
  <c:spPr>
    <a:ln>
      <a:noFill/>
    </a:ln>
  </c:spPr>
  <c:txPr>
    <a:bodyPr/>
    <a:lstStyle/>
    <a:p>
      <a:pPr>
        <a:defRPr sz="800" baseline="0">
          <a:solidFill>
            <a:srgbClr val="7030A0"/>
          </a:solidFill>
        </a:defRPr>
      </a:pPr>
      <a:endParaRPr lang="zh-CN"/>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1"/>
          <c:order val="1"/>
          <c:tx>
            <c:strRef>
              <c:f>Sheet2!$C$1</c:f>
              <c:strCache>
                <c:ptCount val="1"/>
                <c:pt idx="0">
                  <c:v>DJI</c:v>
                </c:pt>
              </c:strCache>
            </c:strRef>
          </c:tx>
          <c:spPr>
            <a:ln w="31750">
              <a:solidFill>
                <a:srgbClr val="FF0000"/>
              </a:solidFill>
            </a:ln>
          </c:spPr>
          <c:marker>
            <c:symbol val="none"/>
          </c:marker>
          <c:cat>
            <c:numRef>
              <c:f>Sheet2!$A$2:$A$55</c:f>
              <c:numCache>
                <c:formatCode>yyyy/m/d</c:formatCode>
                <c:ptCount val="54"/>
                <c:pt idx="0">
                  <c:v>41374</c:v>
                </c:pt>
                <c:pt idx="1">
                  <c:v>41373</c:v>
                </c:pt>
                <c:pt idx="2">
                  <c:v>41372</c:v>
                </c:pt>
                <c:pt idx="3">
                  <c:v>41369</c:v>
                </c:pt>
                <c:pt idx="4">
                  <c:v>41368</c:v>
                </c:pt>
                <c:pt idx="5">
                  <c:v>41367</c:v>
                </c:pt>
                <c:pt idx="6">
                  <c:v>41366</c:v>
                </c:pt>
                <c:pt idx="7">
                  <c:v>41361</c:v>
                </c:pt>
                <c:pt idx="8">
                  <c:v>41360</c:v>
                </c:pt>
                <c:pt idx="9">
                  <c:v>41359</c:v>
                </c:pt>
                <c:pt idx="10">
                  <c:v>41358</c:v>
                </c:pt>
                <c:pt idx="11">
                  <c:v>41355</c:v>
                </c:pt>
                <c:pt idx="12">
                  <c:v>41354</c:v>
                </c:pt>
                <c:pt idx="13">
                  <c:v>41353</c:v>
                </c:pt>
                <c:pt idx="14">
                  <c:v>41352</c:v>
                </c:pt>
                <c:pt idx="15">
                  <c:v>41351</c:v>
                </c:pt>
                <c:pt idx="16">
                  <c:v>41348</c:v>
                </c:pt>
                <c:pt idx="17">
                  <c:v>41347</c:v>
                </c:pt>
                <c:pt idx="18">
                  <c:v>41346</c:v>
                </c:pt>
                <c:pt idx="19">
                  <c:v>41345</c:v>
                </c:pt>
                <c:pt idx="20">
                  <c:v>41344</c:v>
                </c:pt>
                <c:pt idx="21">
                  <c:v>41341</c:v>
                </c:pt>
                <c:pt idx="22">
                  <c:v>41340</c:v>
                </c:pt>
                <c:pt idx="23">
                  <c:v>41339</c:v>
                </c:pt>
                <c:pt idx="24">
                  <c:v>41338</c:v>
                </c:pt>
                <c:pt idx="25">
                  <c:v>41337</c:v>
                </c:pt>
                <c:pt idx="26">
                  <c:v>41334</c:v>
                </c:pt>
                <c:pt idx="27">
                  <c:v>41333</c:v>
                </c:pt>
                <c:pt idx="28">
                  <c:v>41332</c:v>
                </c:pt>
                <c:pt idx="29">
                  <c:v>41331</c:v>
                </c:pt>
                <c:pt idx="30">
                  <c:v>41330</c:v>
                </c:pt>
                <c:pt idx="31">
                  <c:v>41327</c:v>
                </c:pt>
                <c:pt idx="32">
                  <c:v>41326</c:v>
                </c:pt>
                <c:pt idx="33">
                  <c:v>41325</c:v>
                </c:pt>
                <c:pt idx="34">
                  <c:v>41324</c:v>
                </c:pt>
                <c:pt idx="35">
                  <c:v>41320</c:v>
                </c:pt>
                <c:pt idx="36">
                  <c:v>41319</c:v>
                </c:pt>
                <c:pt idx="37">
                  <c:v>41318</c:v>
                </c:pt>
                <c:pt idx="38">
                  <c:v>41317</c:v>
                </c:pt>
                <c:pt idx="39">
                  <c:v>41316</c:v>
                </c:pt>
                <c:pt idx="40">
                  <c:v>41313</c:v>
                </c:pt>
                <c:pt idx="41">
                  <c:v>41312</c:v>
                </c:pt>
                <c:pt idx="42">
                  <c:v>41311</c:v>
                </c:pt>
                <c:pt idx="43">
                  <c:v>41310</c:v>
                </c:pt>
                <c:pt idx="44">
                  <c:v>41309</c:v>
                </c:pt>
                <c:pt idx="45">
                  <c:v>41306</c:v>
                </c:pt>
                <c:pt idx="46">
                  <c:v>41305</c:v>
                </c:pt>
                <c:pt idx="47">
                  <c:v>41304</c:v>
                </c:pt>
                <c:pt idx="48">
                  <c:v>41303</c:v>
                </c:pt>
                <c:pt idx="49">
                  <c:v>41302</c:v>
                </c:pt>
                <c:pt idx="50">
                  <c:v>41299</c:v>
                </c:pt>
                <c:pt idx="51">
                  <c:v>41298</c:v>
                </c:pt>
                <c:pt idx="52">
                  <c:v>41297</c:v>
                </c:pt>
                <c:pt idx="53">
                  <c:v>41296</c:v>
                </c:pt>
              </c:numCache>
            </c:numRef>
          </c:cat>
          <c:val>
            <c:numRef>
              <c:f>Sheet2!$C$2:$C$55</c:f>
              <c:numCache>
                <c:formatCode>General</c:formatCode>
                <c:ptCount val="54"/>
                <c:pt idx="0">
                  <c:v>14802.240000000007</c:v>
                </c:pt>
                <c:pt idx="1">
                  <c:v>14673.46</c:v>
                </c:pt>
                <c:pt idx="2">
                  <c:v>14613.48</c:v>
                </c:pt>
                <c:pt idx="3">
                  <c:v>14565.25</c:v>
                </c:pt>
                <c:pt idx="4">
                  <c:v>14606.11</c:v>
                </c:pt>
                <c:pt idx="5">
                  <c:v>14550.349999999993</c:v>
                </c:pt>
                <c:pt idx="6">
                  <c:v>14662.01</c:v>
                </c:pt>
                <c:pt idx="7">
                  <c:v>14578.54</c:v>
                </c:pt>
                <c:pt idx="8">
                  <c:v>14526.16</c:v>
                </c:pt>
                <c:pt idx="9">
                  <c:v>14559.65</c:v>
                </c:pt>
                <c:pt idx="10">
                  <c:v>14447.75</c:v>
                </c:pt>
                <c:pt idx="11">
                  <c:v>14512.03</c:v>
                </c:pt>
                <c:pt idx="12">
                  <c:v>14421.49</c:v>
                </c:pt>
                <c:pt idx="13">
                  <c:v>14511.730000000007</c:v>
                </c:pt>
                <c:pt idx="14">
                  <c:v>14455.82</c:v>
                </c:pt>
                <c:pt idx="15">
                  <c:v>14452.06</c:v>
                </c:pt>
                <c:pt idx="16">
                  <c:v>14514.11</c:v>
                </c:pt>
                <c:pt idx="17">
                  <c:v>14539.140000000007</c:v>
                </c:pt>
                <c:pt idx="18">
                  <c:v>14455.28</c:v>
                </c:pt>
                <c:pt idx="19">
                  <c:v>14450.06</c:v>
                </c:pt>
                <c:pt idx="20">
                  <c:v>14447.29</c:v>
                </c:pt>
                <c:pt idx="21">
                  <c:v>14397.07</c:v>
                </c:pt>
                <c:pt idx="22">
                  <c:v>14329.49</c:v>
                </c:pt>
                <c:pt idx="23">
                  <c:v>14296.240000000007</c:v>
                </c:pt>
                <c:pt idx="24">
                  <c:v>14253.77</c:v>
                </c:pt>
                <c:pt idx="25">
                  <c:v>14127.82</c:v>
                </c:pt>
                <c:pt idx="26">
                  <c:v>14089.66</c:v>
                </c:pt>
                <c:pt idx="27">
                  <c:v>14054.49</c:v>
                </c:pt>
                <c:pt idx="28">
                  <c:v>14075.369999999988</c:v>
                </c:pt>
                <c:pt idx="29">
                  <c:v>13900.130000000006</c:v>
                </c:pt>
                <c:pt idx="30">
                  <c:v>13784.17</c:v>
                </c:pt>
                <c:pt idx="31">
                  <c:v>14000.57</c:v>
                </c:pt>
                <c:pt idx="32">
                  <c:v>13880.62</c:v>
                </c:pt>
                <c:pt idx="33">
                  <c:v>13927.54</c:v>
                </c:pt>
                <c:pt idx="34">
                  <c:v>14035.67</c:v>
                </c:pt>
                <c:pt idx="35">
                  <c:v>13981.76</c:v>
                </c:pt>
                <c:pt idx="36">
                  <c:v>13973.39</c:v>
                </c:pt>
                <c:pt idx="37">
                  <c:v>13982.91</c:v>
                </c:pt>
                <c:pt idx="38">
                  <c:v>14018.7</c:v>
                </c:pt>
                <c:pt idx="39">
                  <c:v>13971.240000000007</c:v>
                </c:pt>
                <c:pt idx="40">
                  <c:v>13992.97</c:v>
                </c:pt>
                <c:pt idx="41">
                  <c:v>13944.05</c:v>
                </c:pt>
                <c:pt idx="42">
                  <c:v>13986.52</c:v>
                </c:pt>
                <c:pt idx="43">
                  <c:v>13979.3</c:v>
                </c:pt>
                <c:pt idx="44">
                  <c:v>13880.08</c:v>
                </c:pt>
                <c:pt idx="45">
                  <c:v>14009.79</c:v>
                </c:pt>
                <c:pt idx="46">
                  <c:v>13860.58</c:v>
                </c:pt>
                <c:pt idx="47">
                  <c:v>13910.42</c:v>
                </c:pt>
                <c:pt idx="48">
                  <c:v>13954.42</c:v>
                </c:pt>
                <c:pt idx="49">
                  <c:v>13881.93</c:v>
                </c:pt>
                <c:pt idx="50">
                  <c:v>13895.98</c:v>
                </c:pt>
                <c:pt idx="51">
                  <c:v>13825.33</c:v>
                </c:pt>
                <c:pt idx="52">
                  <c:v>13779.33</c:v>
                </c:pt>
                <c:pt idx="53">
                  <c:v>13712.210000000006</c:v>
                </c:pt>
              </c:numCache>
            </c:numRef>
          </c:val>
          <c:smooth val="1"/>
        </c:ser>
        <c:dLbls/>
        <c:marker val="1"/>
        <c:axId val="63701760"/>
        <c:axId val="63703296"/>
      </c:lineChart>
      <c:lineChart>
        <c:grouping val="standard"/>
        <c:ser>
          <c:idx val="0"/>
          <c:order val="0"/>
          <c:tx>
            <c:strRef>
              <c:f>Sheet2!$B$1</c:f>
              <c:strCache>
                <c:ptCount val="1"/>
                <c:pt idx="0">
                  <c:v>美元指数</c:v>
                </c:pt>
              </c:strCache>
            </c:strRef>
          </c:tx>
          <c:spPr>
            <a:ln w="31750">
              <a:solidFill>
                <a:schemeClr val="tx2">
                  <a:lumMod val="50000"/>
                </a:schemeClr>
              </a:solidFill>
            </a:ln>
          </c:spPr>
          <c:marker>
            <c:symbol val="none"/>
          </c:marker>
          <c:cat>
            <c:numRef>
              <c:f>Sheet2!$A$2:$A$55</c:f>
              <c:numCache>
                <c:formatCode>yyyy/m/d</c:formatCode>
                <c:ptCount val="54"/>
                <c:pt idx="0">
                  <c:v>41374</c:v>
                </c:pt>
                <c:pt idx="1">
                  <c:v>41373</c:v>
                </c:pt>
                <c:pt idx="2">
                  <c:v>41372</c:v>
                </c:pt>
                <c:pt idx="3">
                  <c:v>41369</c:v>
                </c:pt>
                <c:pt idx="4">
                  <c:v>41368</c:v>
                </c:pt>
                <c:pt idx="5">
                  <c:v>41367</c:v>
                </c:pt>
                <c:pt idx="6">
                  <c:v>41366</c:v>
                </c:pt>
                <c:pt idx="7">
                  <c:v>41361</c:v>
                </c:pt>
                <c:pt idx="8">
                  <c:v>41360</c:v>
                </c:pt>
                <c:pt idx="9">
                  <c:v>41359</c:v>
                </c:pt>
                <c:pt idx="10">
                  <c:v>41358</c:v>
                </c:pt>
                <c:pt idx="11">
                  <c:v>41355</c:v>
                </c:pt>
                <c:pt idx="12">
                  <c:v>41354</c:v>
                </c:pt>
                <c:pt idx="13">
                  <c:v>41353</c:v>
                </c:pt>
                <c:pt idx="14">
                  <c:v>41352</c:v>
                </c:pt>
                <c:pt idx="15">
                  <c:v>41351</c:v>
                </c:pt>
                <c:pt idx="16">
                  <c:v>41348</c:v>
                </c:pt>
                <c:pt idx="17">
                  <c:v>41347</c:v>
                </c:pt>
                <c:pt idx="18">
                  <c:v>41346</c:v>
                </c:pt>
                <c:pt idx="19">
                  <c:v>41345</c:v>
                </c:pt>
                <c:pt idx="20">
                  <c:v>41344</c:v>
                </c:pt>
                <c:pt idx="21">
                  <c:v>41341</c:v>
                </c:pt>
                <c:pt idx="22">
                  <c:v>41340</c:v>
                </c:pt>
                <c:pt idx="23">
                  <c:v>41339</c:v>
                </c:pt>
                <c:pt idx="24">
                  <c:v>41338</c:v>
                </c:pt>
                <c:pt idx="25">
                  <c:v>41337</c:v>
                </c:pt>
                <c:pt idx="26">
                  <c:v>41334</c:v>
                </c:pt>
                <c:pt idx="27">
                  <c:v>41333</c:v>
                </c:pt>
                <c:pt idx="28">
                  <c:v>41332</c:v>
                </c:pt>
                <c:pt idx="29">
                  <c:v>41331</c:v>
                </c:pt>
                <c:pt idx="30">
                  <c:v>41330</c:v>
                </c:pt>
                <c:pt idx="31">
                  <c:v>41327</c:v>
                </c:pt>
                <c:pt idx="32">
                  <c:v>41326</c:v>
                </c:pt>
                <c:pt idx="33">
                  <c:v>41325</c:v>
                </c:pt>
                <c:pt idx="34">
                  <c:v>41324</c:v>
                </c:pt>
                <c:pt idx="35">
                  <c:v>41320</c:v>
                </c:pt>
                <c:pt idx="36">
                  <c:v>41319</c:v>
                </c:pt>
                <c:pt idx="37">
                  <c:v>41318</c:v>
                </c:pt>
                <c:pt idx="38">
                  <c:v>41317</c:v>
                </c:pt>
                <c:pt idx="39">
                  <c:v>41316</c:v>
                </c:pt>
                <c:pt idx="40">
                  <c:v>41313</c:v>
                </c:pt>
                <c:pt idx="41">
                  <c:v>41312</c:v>
                </c:pt>
                <c:pt idx="42">
                  <c:v>41311</c:v>
                </c:pt>
                <c:pt idx="43">
                  <c:v>41310</c:v>
                </c:pt>
                <c:pt idx="44">
                  <c:v>41309</c:v>
                </c:pt>
                <c:pt idx="45">
                  <c:v>41306</c:v>
                </c:pt>
                <c:pt idx="46">
                  <c:v>41305</c:v>
                </c:pt>
                <c:pt idx="47">
                  <c:v>41304</c:v>
                </c:pt>
                <c:pt idx="48">
                  <c:v>41303</c:v>
                </c:pt>
                <c:pt idx="49">
                  <c:v>41302</c:v>
                </c:pt>
                <c:pt idx="50">
                  <c:v>41299</c:v>
                </c:pt>
                <c:pt idx="51">
                  <c:v>41298</c:v>
                </c:pt>
                <c:pt idx="52">
                  <c:v>41297</c:v>
                </c:pt>
                <c:pt idx="53">
                  <c:v>41296</c:v>
                </c:pt>
              </c:numCache>
            </c:numRef>
          </c:cat>
          <c:val>
            <c:numRef>
              <c:f>Sheet2!$B$2:$B$55</c:f>
              <c:numCache>
                <c:formatCode>General</c:formatCode>
                <c:ptCount val="54"/>
                <c:pt idx="0">
                  <c:v>82.531999999999996</c:v>
                </c:pt>
                <c:pt idx="1">
                  <c:v>82.308999999999983</c:v>
                </c:pt>
                <c:pt idx="2">
                  <c:v>82.751999999999995</c:v>
                </c:pt>
                <c:pt idx="3">
                  <c:v>82.495999999999995</c:v>
                </c:pt>
                <c:pt idx="4">
                  <c:v>82.676999999999978</c:v>
                </c:pt>
                <c:pt idx="5">
                  <c:v>82.718000000000004</c:v>
                </c:pt>
                <c:pt idx="6">
                  <c:v>82.924000000000007</c:v>
                </c:pt>
                <c:pt idx="7">
                  <c:v>82.995999999999995</c:v>
                </c:pt>
                <c:pt idx="8">
                  <c:v>83.221000000000004</c:v>
                </c:pt>
                <c:pt idx="9">
                  <c:v>82.881</c:v>
                </c:pt>
                <c:pt idx="10">
                  <c:v>82.828000000000003</c:v>
                </c:pt>
                <c:pt idx="11">
                  <c:v>82.375999999999948</c:v>
                </c:pt>
                <c:pt idx="12">
                  <c:v>82.740000000000023</c:v>
                </c:pt>
                <c:pt idx="13">
                  <c:v>82.778999999999982</c:v>
                </c:pt>
                <c:pt idx="14">
                  <c:v>82.989000000000004</c:v>
                </c:pt>
                <c:pt idx="15">
                  <c:v>82.694000000000003</c:v>
                </c:pt>
                <c:pt idx="16">
                  <c:v>82.260999999999996</c:v>
                </c:pt>
                <c:pt idx="17">
                  <c:v>82.60599999999998</c:v>
                </c:pt>
                <c:pt idx="18">
                  <c:v>82.888999999999982</c:v>
                </c:pt>
                <c:pt idx="19">
                  <c:v>82.584000000000003</c:v>
                </c:pt>
                <c:pt idx="20">
                  <c:v>82.572999999999979</c:v>
                </c:pt>
                <c:pt idx="21">
                  <c:v>82.695999999999998</c:v>
                </c:pt>
                <c:pt idx="22">
                  <c:v>82.081000000000003</c:v>
                </c:pt>
                <c:pt idx="23">
                  <c:v>82.459000000000003</c:v>
                </c:pt>
                <c:pt idx="24">
                  <c:v>82.087000000000003</c:v>
                </c:pt>
                <c:pt idx="25">
                  <c:v>82.194999999999993</c:v>
                </c:pt>
                <c:pt idx="26">
                  <c:v>82.313000000000002</c:v>
                </c:pt>
                <c:pt idx="27">
                  <c:v>81.949000000000026</c:v>
                </c:pt>
                <c:pt idx="28">
                  <c:v>81.60199999999999</c:v>
                </c:pt>
                <c:pt idx="29">
                  <c:v>81.86999999999999</c:v>
                </c:pt>
                <c:pt idx="30">
                  <c:v>81.669999999999987</c:v>
                </c:pt>
                <c:pt idx="31">
                  <c:v>81.482000000000014</c:v>
                </c:pt>
                <c:pt idx="32">
                  <c:v>81.461000000000027</c:v>
                </c:pt>
                <c:pt idx="33">
                  <c:v>81.069000000000003</c:v>
                </c:pt>
                <c:pt idx="34">
                  <c:v>80.468000000000004</c:v>
                </c:pt>
                <c:pt idx="35">
                  <c:v>80.58</c:v>
                </c:pt>
                <c:pt idx="36">
                  <c:v>80.458000000000013</c:v>
                </c:pt>
                <c:pt idx="37">
                  <c:v>80.090999999999994</c:v>
                </c:pt>
                <c:pt idx="38">
                  <c:v>80.10599999999998</c:v>
                </c:pt>
                <c:pt idx="39">
                  <c:v>80.31</c:v>
                </c:pt>
                <c:pt idx="40">
                  <c:v>80.245999999999995</c:v>
                </c:pt>
                <c:pt idx="41">
                  <c:v>80.191999999999993</c:v>
                </c:pt>
                <c:pt idx="42">
                  <c:v>79.721000000000004</c:v>
                </c:pt>
                <c:pt idx="43">
                  <c:v>79.488</c:v>
                </c:pt>
                <c:pt idx="44">
                  <c:v>79.554000000000002</c:v>
                </c:pt>
                <c:pt idx="45">
                  <c:v>79.124999999999986</c:v>
                </c:pt>
                <c:pt idx="46">
                  <c:v>79.206999999999994</c:v>
                </c:pt>
                <c:pt idx="47">
                  <c:v>79.281000000000006</c:v>
                </c:pt>
                <c:pt idx="48">
                  <c:v>79.563999999999993</c:v>
                </c:pt>
                <c:pt idx="49">
                  <c:v>79.78</c:v>
                </c:pt>
                <c:pt idx="50">
                  <c:v>79.748000000000005</c:v>
                </c:pt>
                <c:pt idx="51">
                  <c:v>79.949000000000026</c:v>
                </c:pt>
                <c:pt idx="52">
                  <c:v>79.92</c:v>
                </c:pt>
                <c:pt idx="53">
                  <c:v>79.873999999999981</c:v>
                </c:pt>
              </c:numCache>
            </c:numRef>
          </c:val>
          <c:smooth val="1"/>
        </c:ser>
        <c:dLbls/>
        <c:marker val="1"/>
        <c:axId val="63718912"/>
        <c:axId val="63717376"/>
      </c:lineChart>
      <c:dateAx>
        <c:axId val="63701760"/>
        <c:scaling>
          <c:orientation val="minMax"/>
        </c:scaling>
        <c:axPos val="b"/>
        <c:numFmt formatCode="yyyy/m/d" sourceLinked="1"/>
        <c:tickLblPos val="nextTo"/>
        <c:txPr>
          <a:bodyPr rot="-5400000" vert="horz"/>
          <a:lstStyle/>
          <a:p>
            <a:pPr>
              <a:defRPr sz="1400"/>
            </a:pPr>
            <a:endParaRPr lang="zh-CN"/>
          </a:p>
        </c:txPr>
        <c:crossAx val="63703296"/>
        <c:crosses val="autoZero"/>
        <c:auto val="1"/>
        <c:lblOffset val="100"/>
        <c:baseTimeUnit val="days"/>
      </c:dateAx>
      <c:valAx>
        <c:axId val="63703296"/>
        <c:scaling>
          <c:orientation val="minMax"/>
        </c:scaling>
        <c:axPos val="l"/>
        <c:numFmt formatCode="General" sourceLinked="1"/>
        <c:tickLblPos val="nextTo"/>
        <c:txPr>
          <a:bodyPr/>
          <a:lstStyle/>
          <a:p>
            <a:pPr>
              <a:defRPr sz="1400"/>
            </a:pPr>
            <a:endParaRPr lang="zh-CN"/>
          </a:p>
        </c:txPr>
        <c:crossAx val="63701760"/>
        <c:crosses val="autoZero"/>
        <c:crossBetween val="between"/>
      </c:valAx>
      <c:valAx>
        <c:axId val="63717376"/>
        <c:scaling>
          <c:orientation val="minMax"/>
        </c:scaling>
        <c:axPos val="r"/>
        <c:numFmt formatCode="General" sourceLinked="1"/>
        <c:tickLblPos val="nextTo"/>
        <c:txPr>
          <a:bodyPr/>
          <a:lstStyle/>
          <a:p>
            <a:pPr>
              <a:defRPr sz="1400"/>
            </a:pPr>
            <a:endParaRPr lang="zh-CN"/>
          </a:p>
        </c:txPr>
        <c:crossAx val="63718912"/>
        <c:crosses val="max"/>
        <c:crossBetween val="between"/>
      </c:valAx>
      <c:dateAx>
        <c:axId val="63718912"/>
        <c:scaling>
          <c:orientation val="minMax"/>
        </c:scaling>
        <c:delete val="1"/>
        <c:axPos val="b"/>
        <c:numFmt formatCode="yyyy/m/d" sourceLinked="1"/>
        <c:tickLblPos val="nextTo"/>
        <c:crossAx val="63717376"/>
        <c:crosses val="autoZero"/>
        <c:auto val="1"/>
        <c:lblOffset val="100"/>
        <c:baseTimeUnit val="days"/>
      </c:dateAx>
    </c:plotArea>
    <c:legend>
      <c:legendPos val="t"/>
      <c:layout/>
      <c:txPr>
        <a:bodyPr/>
        <a:lstStyle/>
        <a:p>
          <a:pPr>
            <a:defRPr sz="1800">
              <a:latin typeface="微软雅黑" pitchFamily="34" charset="-122"/>
              <a:ea typeface="微软雅黑" pitchFamily="34" charset="-122"/>
            </a:defRPr>
          </a:pPr>
          <a:endParaRPr lang="zh-CN"/>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1"/>
          <c:order val="1"/>
          <c:tx>
            <c:strRef>
              <c:f>Sheet2!$G$1</c:f>
              <c:strCache>
                <c:ptCount val="1"/>
                <c:pt idx="0">
                  <c:v>铜</c:v>
                </c:pt>
              </c:strCache>
            </c:strRef>
          </c:tx>
          <c:spPr>
            <a:ln w="31750">
              <a:solidFill>
                <a:srgbClr val="FF0000"/>
              </a:solidFill>
            </a:ln>
          </c:spPr>
          <c:marker>
            <c:symbol val="none"/>
          </c:marker>
          <c:cat>
            <c:numRef>
              <c:f>Sheet2!$E$2:$E$55</c:f>
              <c:numCache>
                <c:formatCode>yyyy/m/d</c:formatCode>
                <c:ptCount val="54"/>
                <c:pt idx="0">
                  <c:v>41374</c:v>
                </c:pt>
                <c:pt idx="1">
                  <c:v>41373</c:v>
                </c:pt>
                <c:pt idx="2">
                  <c:v>41372</c:v>
                </c:pt>
                <c:pt idx="3">
                  <c:v>41369</c:v>
                </c:pt>
                <c:pt idx="4">
                  <c:v>41368</c:v>
                </c:pt>
                <c:pt idx="5">
                  <c:v>41367</c:v>
                </c:pt>
                <c:pt idx="6">
                  <c:v>41366</c:v>
                </c:pt>
                <c:pt idx="7">
                  <c:v>41361</c:v>
                </c:pt>
                <c:pt idx="8">
                  <c:v>41360</c:v>
                </c:pt>
                <c:pt idx="9">
                  <c:v>41359</c:v>
                </c:pt>
                <c:pt idx="10">
                  <c:v>41358</c:v>
                </c:pt>
                <c:pt idx="11">
                  <c:v>41355</c:v>
                </c:pt>
                <c:pt idx="12">
                  <c:v>41354</c:v>
                </c:pt>
                <c:pt idx="13">
                  <c:v>41353</c:v>
                </c:pt>
                <c:pt idx="14">
                  <c:v>41352</c:v>
                </c:pt>
                <c:pt idx="15">
                  <c:v>41351</c:v>
                </c:pt>
                <c:pt idx="16">
                  <c:v>41348</c:v>
                </c:pt>
                <c:pt idx="17">
                  <c:v>41347</c:v>
                </c:pt>
                <c:pt idx="18">
                  <c:v>41346</c:v>
                </c:pt>
                <c:pt idx="19">
                  <c:v>41345</c:v>
                </c:pt>
                <c:pt idx="20">
                  <c:v>41344</c:v>
                </c:pt>
                <c:pt idx="21">
                  <c:v>41341</c:v>
                </c:pt>
                <c:pt idx="22">
                  <c:v>41340</c:v>
                </c:pt>
                <c:pt idx="23">
                  <c:v>41339</c:v>
                </c:pt>
                <c:pt idx="24">
                  <c:v>41338</c:v>
                </c:pt>
                <c:pt idx="25">
                  <c:v>41337</c:v>
                </c:pt>
                <c:pt idx="26">
                  <c:v>41334</c:v>
                </c:pt>
                <c:pt idx="27">
                  <c:v>41333</c:v>
                </c:pt>
                <c:pt idx="28">
                  <c:v>41332</c:v>
                </c:pt>
                <c:pt idx="29">
                  <c:v>41331</c:v>
                </c:pt>
                <c:pt idx="30">
                  <c:v>41330</c:v>
                </c:pt>
                <c:pt idx="31">
                  <c:v>41327</c:v>
                </c:pt>
                <c:pt idx="32">
                  <c:v>41326</c:v>
                </c:pt>
                <c:pt idx="33">
                  <c:v>41325</c:v>
                </c:pt>
                <c:pt idx="34">
                  <c:v>41324</c:v>
                </c:pt>
                <c:pt idx="35">
                  <c:v>41320</c:v>
                </c:pt>
                <c:pt idx="36">
                  <c:v>41319</c:v>
                </c:pt>
                <c:pt idx="37">
                  <c:v>41318</c:v>
                </c:pt>
                <c:pt idx="38">
                  <c:v>41317</c:v>
                </c:pt>
                <c:pt idx="39">
                  <c:v>41316</c:v>
                </c:pt>
                <c:pt idx="40">
                  <c:v>41313</c:v>
                </c:pt>
                <c:pt idx="41">
                  <c:v>41312</c:v>
                </c:pt>
                <c:pt idx="42">
                  <c:v>41311</c:v>
                </c:pt>
                <c:pt idx="43">
                  <c:v>41310</c:v>
                </c:pt>
                <c:pt idx="44">
                  <c:v>41309</c:v>
                </c:pt>
                <c:pt idx="45">
                  <c:v>41306</c:v>
                </c:pt>
                <c:pt idx="46">
                  <c:v>41305</c:v>
                </c:pt>
                <c:pt idx="47">
                  <c:v>41304</c:v>
                </c:pt>
                <c:pt idx="48">
                  <c:v>41303</c:v>
                </c:pt>
                <c:pt idx="49">
                  <c:v>41302</c:v>
                </c:pt>
                <c:pt idx="50">
                  <c:v>41299</c:v>
                </c:pt>
                <c:pt idx="51">
                  <c:v>41298</c:v>
                </c:pt>
                <c:pt idx="52">
                  <c:v>41297</c:v>
                </c:pt>
                <c:pt idx="53">
                  <c:v>41296</c:v>
                </c:pt>
              </c:numCache>
            </c:numRef>
          </c:cat>
          <c:val>
            <c:numRef>
              <c:f>Sheet2!$G$2:$G$55</c:f>
              <c:numCache>
                <c:formatCode>General</c:formatCode>
                <c:ptCount val="54"/>
                <c:pt idx="0">
                  <c:v>7575</c:v>
                </c:pt>
                <c:pt idx="1">
                  <c:v>7630</c:v>
                </c:pt>
                <c:pt idx="2">
                  <c:v>7450</c:v>
                </c:pt>
                <c:pt idx="3">
                  <c:v>7407</c:v>
                </c:pt>
                <c:pt idx="4">
                  <c:v>7441</c:v>
                </c:pt>
                <c:pt idx="5">
                  <c:v>7388</c:v>
                </c:pt>
                <c:pt idx="6">
                  <c:v>7465</c:v>
                </c:pt>
                <c:pt idx="7">
                  <c:v>7540</c:v>
                </c:pt>
                <c:pt idx="8">
                  <c:v>7606</c:v>
                </c:pt>
                <c:pt idx="9">
                  <c:v>7625</c:v>
                </c:pt>
                <c:pt idx="10">
                  <c:v>7620</c:v>
                </c:pt>
                <c:pt idx="11">
                  <c:v>7655</c:v>
                </c:pt>
                <c:pt idx="12">
                  <c:v>7582.5</c:v>
                </c:pt>
                <c:pt idx="13">
                  <c:v>7620</c:v>
                </c:pt>
                <c:pt idx="14">
                  <c:v>7530</c:v>
                </c:pt>
                <c:pt idx="15">
                  <c:v>7575</c:v>
                </c:pt>
                <c:pt idx="16">
                  <c:v>7752</c:v>
                </c:pt>
                <c:pt idx="17">
                  <c:v>7800</c:v>
                </c:pt>
                <c:pt idx="18">
                  <c:v>7787.5</c:v>
                </c:pt>
                <c:pt idx="19">
                  <c:v>7830</c:v>
                </c:pt>
                <c:pt idx="20">
                  <c:v>7758</c:v>
                </c:pt>
                <c:pt idx="21">
                  <c:v>7740.5</c:v>
                </c:pt>
                <c:pt idx="22">
                  <c:v>7765</c:v>
                </c:pt>
                <c:pt idx="23">
                  <c:v>7690</c:v>
                </c:pt>
                <c:pt idx="24">
                  <c:v>7772</c:v>
                </c:pt>
                <c:pt idx="25">
                  <c:v>7725</c:v>
                </c:pt>
                <c:pt idx="26">
                  <c:v>7703</c:v>
                </c:pt>
                <c:pt idx="27">
                  <c:v>7815</c:v>
                </c:pt>
                <c:pt idx="28">
                  <c:v>7870</c:v>
                </c:pt>
                <c:pt idx="29">
                  <c:v>7858.5</c:v>
                </c:pt>
                <c:pt idx="30">
                  <c:v>7836</c:v>
                </c:pt>
                <c:pt idx="31">
                  <c:v>7801</c:v>
                </c:pt>
                <c:pt idx="32">
                  <c:v>7861</c:v>
                </c:pt>
                <c:pt idx="33">
                  <c:v>7960</c:v>
                </c:pt>
                <c:pt idx="34">
                  <c:v>8050</c:v>
                </c:pt>
                <c:pt idx="35">
                  <c:v>8206</c:v>
                </c:pt>
                <c:pt idx="36">
                  <c:v>8240</c:v>
                </c:pt>
                <c:pt idx="37">
                  <c:v>8226</c:v>
                </c:pt>
                <c:pt idx="38">
                  <c:v>8236</c:v>
                </c:pt>
                <c:pt idx="39">
                  <c:v>8199</c:v>
                </c:pt>
                <c:pt idx="40">
                  <c:v>8294</c:v>
                </c:pt>
                <c:pt idx="41">
                  <c:v>8200</c:v>
                </c:pt>
                <c:pt idx="42">
                  <c:v>8245</c:v>
                </c:pt>
                <c:pt idx="43">
                  <c:v>8270</c:v>
                </c:pt>
                <c:pt idx="44">
                  <c:v>8305</c:v>
                </c:pt>
                <c:pt idx="45">
                  <c:v>8290</c:v>
                </c:pt>
                <c:pt idx="46">
                  <c:v>8165</c:v>
                </c:pt>
                <c:pt idx="47">
                  <c:v>8226</c:v>
                </c:pt>
                <c:pt idx="48">
                  <c:v>8103</c:v>
                </c:pt>
                <c:pt idx="49">
                  <c:v>8050</c:v>
                </c:pt>
                <c:pt idx="50">
                  <c:v>8030</c:v>
                </c:pt>
                <c:pt idx="51">
                  <c:v>8095.5</c:v>
                </c:pt>
                <c:pt idx="52">
                  <c:v>8103</c:v>
                </c:pt>
                <c:pt idx="53">
                  <c:v>8133</c:v>
                </c:pt>
              </c:numCache>
            </c:numRef>
          </c:val>
          <c:smooth val="1"/>
        </c:ser>
        <c:dLbls/>
        <c:marker val="1"/>
        <c:axId val="63746048"/>
        <c:axId val="63747584"/>
      </c:lineChart>
      <c:lineChart>
        <c:grouping val="standard"/>
        <c:ser>
          <c:idx val="0"/>
          <c:order val="0"/>
          <c:tx>
            <c:strRef>
              <c:f>Sheet2!$F$1</c:f>
              <c:strCache>
                <c:ptCount val="1"/>
                <c:pt idx="0">
                  <c:v>黄金</c:v>
                </c:pt>
              </c:strCache>
            </c:strRef>
          </c:tx>
          <c:spPr>
            <a:ln w="31750">
              <a:solidFill>
                <a:schemeClr val="tx2">
                  <a:lumMod val="50000"/>
                </a:schemeClr>
              </a:solidFill>
            </a:ln>
          </c:spPr>
          <c:marker>
            <c:symbol val="none"/>
          </c:marker>
          <c:cat>
            <c:numRef>
              <c:f>Sheet2!$E$2:$E$55</c:f>
              <c:numCache>
                <c:formatCode>yyyy/m/d</c:formatCode>
                <c:ptCount val="54"/>
                <c:pt idx="0">
                  <c:v>41374</c:v>
                </c:pt>
                <c:pt idx="1">
                  <c:v>41373</c:v>
                </c:pt>
                <c:pt idx="2">
                  <c:v>41372</c:v>
                </c:pt>
                <c:pt idx="3">
                  <c:v>41369</c:v>
                </c:pt>
                <c:pt idx="4">
                  <c:v>41368</c:v>
                </c:pt>
                <c:pt idx="5">
                  <c:v>41367</c:v>
                </c:pt>
                <c:pt idx="6">
                  <c:v>41366</c:v>
                </c:pt>
                <c:pt idx="7">
                  <c:v>41361</c:v>
                </c:pt>
                <c:pt idx="8">
                  <c:v>41360</c:v>
                </c:pt>
                <c:pt idx="9">
                  <c:v>41359</c:v>
                </c:pt>
                <c:pt idx="10">
                  <c:v>41358</c:v>
                </c:pt>
                <c:pt idx="11">
                  <c:v>41355</c:v>
                </c:pt>
                <c:pt idx="12">
                  <c:v>41354</c:v>
                </c:pt>
                <c:pt idx="13">
                  <c:v>41353</c:v>
                </c:pt>
                <c:pt idx="14">
                  <c:v>41352</c:v>
                </c:pt>
                <c:pt idx="15">
                  <c:v>41351</c:v>
                </c:pt>
                <c:pt idx="16">
                  <c:v>41348</c:v>
                </c:pt>
                <c:pt idx="17">
                  <c:v>41347</c:v>
                </c:pt>
                <c:pt idx="18">
                  <c:v>41346</c:v>
                </c:pt>
                <c:pt idx="19">
                  <c:v>41345</c:v>
                </c:pt>
                <c:pt idx="20">
                  <c:v>41344</c:v>
                </c:pt>
                <c:pt idx="21">
                  <c:v>41341</c:v>
                </c:pt>
                <c:pt idx="22">
                  <c:v>41340</c:v>
                </c:pt>
                <c:pt idx="23">
                  <c:v>41339</c:v>
                </c:pt>
                <c:pt idx="24">
                  <c:v>41338</c:v>
                </c:pt>
                <c:pt idx="25">
                  <c:v>41337</c:v>
                </c:pt>
                <c:pt idx="26">
                  <c:v>41334</c:v>
                </c:pt>
                <c:pt idx="27">
                  <c:v>41333</c:v>
                </c:pt>
                <c:pt idx="28">
                  <c:v>41332</c:v>
                </c:pt>
                <c:pt idx="29">
                  <c:v>41331</c:v>
                </c:pt>
                <c:pt idx="30">
                  <c:v>41330</c:v>
                </c:pt>
                <c:pt idx="31">
                  <c:v>41327</c:v>
                </c:pt>
                <c:pt idx="32">
                  <c:v>41326</c:v>
                </c:pt>
                <c:pt idx="33">
                  <c:v>41325</c:v>
                </c:pt>
                <c:pt idx="34">
                  <c:v>41324</c:v>
                </c:pt>
                <c:pt idx="35">
                  <c:v>41320</c:v>
                </c:pt>
                <c:pt idx="36">
                  <c:v>41319</c:v>
                </c:pt>
                <c:pt idx="37">
                  <c:v>41318</c:v>
                </c:pt>
                <c:pt idx="38">
                  <c:v>41317</c:v>
                </c:pt>
                <c:pt idx="39">
                  <c:v>41316</c:v>
                </c:pt>
                <c:pt idx="40">
                  <c:v>41313</c:v>
                </c:pt>
                <c:pt idx="41">
                  <c:v>41312</c:v>
                </c:pt>
                <c:pt idx="42">
                  <c:v>41311</c:v>
                </c:pt>
                <c:pt idx="43">
                  <c:v>41310</c:v>
                </c:pt>
                <c:pt idx="44">
                  <c:v>41309</c:v>
                </c:pt>
                <c:pt idx="45">
                  <c:v>41306</c:v>
                </c:pt>
                <c:pt idx="46">
                  <c:v>41305</c:v>
                </c:pt>
                <c:pt idx="47">
                  <c:v>41304</c:v>
                </c:pt>
                <c:pt idx="48">
                  <c:v>41303</c:v>
                </c:pt>
                <c:pt idx="49">
                  <c:v>41302</c:v>
                </c:pt>
                <c:pt idx="50">
                  <c:v>41299</c:v>
                </c:pt>
                <c:pt idx="51">
                  <c:v>41298</c:v>
                </c:pt>
                <c:pt idx="52">
                  <c:v>41297</c:v>
                </c:pt>
                <c:pt idx="53">
                  <c:v>41296</c:v>
                </c:pt>
              </c:numCache>
            </c:numRef>
          </c:cat>
          <c:val>
            <c:numRef>
              <c:f>Sheet2!$F$2:$F$55</c:f>
              <c:numCache>
                <c:formatCode>General</c:formatCode>
                <c:ptCount val="54"/>
                <c:pt idx="0">
                  <c:v>1558.42</c:v>
                </c:pt>
                <c:pt idx="1">
                  <c:v>1585.35</c:v>
                </c:pt>
                <c:pt idx="2">
                  <c:v>1573.47</c:v>
                </c:pt>
                <c:pt idx="3">
                  <c:v>1581.25</c:v>
                </c:pt>
                <c:pt idx="4">
                  <c:v>1554.8</c:v>
                </c:pt>
                <c:pt idx="5">
                  <c:v>1557.9</c:v>
                </c:pt>
                <c:pt idx="6">
                  <c:v>1575.8899999999999</c:v>
                </c:pt>
                <c:pt idx="7">
                  <c:v>1596.97</c:v>
                </c:pt>
                <c:pt idx="8">
                  <c:v>1605.27</c:v>
                </c:pt>
                <c:pt idx="9">
                  <c:v>1600.05</c:v>
                </c:pt>
                <c:pt idx="10">
                  <c:v>1605.3</c:v>
                </c:pt>
                <c:pt idx="11">
                  <c:v>1608.55</c:v>
                </c:pt>
                <c:pt idx="12">
                  <c:v>1614.85</c:v>
                </c:pt>
                <c:pt idx="13">
                  <c:v>1606.92</c:v>
                </c:pt>
                <c:pt idx="14">
                  <c:v>1612.87</c:v>
                </c:pt>
                <c:pt idx="15">
                  <c:v>1605.49</c:v>
                </c:pt>
                <c:pt idx="16">
                  <c:v>1592.1</c:v>
                </c:pt>
                <c:pt idx="17">
                  <c:v>1590.1899999999998</c:v>
                </c:pt>
                <c:pt idx="18">
                  <c:v>1587.7</c:v>
                </c:pt>
                <c:pt idx="19">
                  <c:v>1592.8</c:v>
                </c:pt>
                <c:pt idx="20">
                  <c:v>1581.6</c:v>
                </c:pt>
                <c:pt idx="21">
                  <c:v>1578.97</c:v>
                </c:pt>
                <c:pt idx="22">
                  <c:v>1579</c:v>
                </c:pt>
                <c:pt idx="23">
                  <c:v>1583.97</c:v>
                </c:pt>
                <c:pt idx="24">
                  <c:v>1575.5</c:v>
                </c:pt>
                <c:pt idx="25">
                  <c:v>1573.83</c:v>
                </c:pt>
                <c:pt idx="26">
                  <c:v>1576.1799999999998</c:v>
                </c:pt>
                <c:pt idx="27">
                  <c:v>1579.61</c:v>
                </c:pt>
                <c:pt idx="28">
                  <c:v>1597.1</c:v>
                </c:pt>
                <c:pt idx="29">
                  <c:v>1613.76</c:v>
                </c:pt>
                <c:pt idx="30">
                  <c:v>1593.46</c:v>
                </c:pt>
                <c:pt idx="31">
                  <c:v>1581.1599999999999</c:v>
                </c:pt>
                <c:pt idx="32">
                  <c:v>1576.27</c:v>
                </c:pt>
                <c:pt idx="33">
                  <c:v>1564.55</c:v>
                </c:pt>
                <c:pt idx="34">
                  <c:v>1605.05</c:v>
                </c:pt>
                <c:pt idx="35">
                  <c:v>1610.1499999999999</c:v>
                </c:pt>
                <c:pt idx="36">
                  <c:v>1634.85</c:v>
                </c:pt>
                <c:pt idx="37">
                  <c:v>1642.5</c:v>
                </c:pt>
                <c:pt idx="38">
                  <c:v>1651.33</c:v>
                </c:pt>
                <c:pt idx="39">
                  <c:v>1648.07</c:v>
                </c:pt>
                <c:pt idx="40">
                  <c:v>1667.25</c:v>
                </c:pt>
                <c:pt idx="41">
                  <c:v>1671.4</c:v>
                </c:pt>
                <c:pt idx="42">
                  <c:v>1677.57</c:v>
                </c:pt>
                <c:pt idx="43">
                  <c:v>1672.95</c:v>
                </c:pt>
                <c:pt idx="44">
                  <c:v>1674.3</c:v>
                </c:pt>
                <c:pt idx="45">
                  <c:v>1667.4</c:v>
                </c:pt>
                <c:pt idx="46">
                  <c:v>1663.7</c:v>
                </c:pt>
                <c:pt idx="47">
                  <c:v>1677</c:v>
                </c:pt>
                <c:pt idx="48">
                  <c:v>1663.8</c:v>
                </c:pt>
                <c:pt idx="49">
                  <c:v>1655.61</c:v>
                </c:pt>
                <c:pt idx="50">
                  <c:v>1658.6499999999999</c:v>
                </c:pt>
                <c:pt idx="51">
                  <c:v>1667.97</c:v>
                </c:pt>
                <c:pt idx="52">
                  <c:v>1685.84</c:v>
                </c:pt>
                <c:pt idx="53">
                  <c:v>1692.75</c:v>
                </c:pt>
              </c:numCache>
            </c:numRef>
          </c:val>
        </c:ser>
        <c:dLbls/>
        <c:marker val="1"/>
        <c:axId val="66331392"/>
        <c:axId val="63749120"/>
      </c:lineChart>
      <c:dateAx>
        <c:axId val="63746048"/>
        <c:scaling>
          <c:orientation val="minMax"/>
        </c:scaling>
        <c:axPos val="b"/>
        <c:numFmt formatCode="yyyy/m/d" sourceLinked="1"/>
        <c:tickLblPos val="nextTo"/>
        <c:txPr>
          <a:bodyPr rot="-5400000" vert="horz"/>
          <a:lstStyle/>
          <a:p>
            <a:pPr>
              <a:defRPr sz="1400"/>
            </a:pPr>
            <a:endParaRPr lang="zh-CN"/>
          </a:p>
        </c:txPr>
        <c:crossAx val="63747584"/>
        <c:crosses val="autoZero"/>
        <c:auto val="1"/>
        <c:lblOffset val="100"/>
        <c:baseTimeUnit val="days"/>
      </c:dateAx>
      <c:valAx>
        <c:axId val="63747584"/>
        <c:scaling>
          <c:orientation val="minMax"/>
        </c:scaling>
        <c:axPos val="l"/>
        <c:numFmt formatCode="General" sourceLinked="1"/>
        <c:tickLblPos val="nextTo"/>
        <c:txPr>
          <a:bodyPr/>
          <a:lstStyle/>
          <a:p>
            <a:pPr>
              <a:defRPr sz="1400"/>
            </a:pPr>
            <a:endParaRPr lang="zh-CN"/>
          </a:p>
        </c:txPr>
        <c:crossAx val="63746048"/>
        <c:crosses val="autoZero"/>
        <c:crossBetween val="between"/>
      </c:valAx>
      <c:valAx>
        <c:axId val="63749120"/>
        <c:scaling>
          <c:orientation val="minMax"/>
        </c:scaling>
        <c:axPos val="r"/>
        <c:numFmt formatCode="General" sourceLinked="1"/>
        <c:tickLblPos val="nextTo"/>
        <c:txPr>
          <a:bodyPr/>
          <a:lstStyle/>
          <a:p>
            <a:pPr>
              <a:defRPr sz="1400"/>
            </a:pPr>
            <a:endParaRPr lang="zh-CN"/>
          </a:p>
        </c:txPr>
        <c:crossAx val="66331392"/>
        <c:crosses val="max"/>
        <c:crossBetween val="between"/>
      </c:valAx>
      <c:dateAx>
        <c:axId val="66331392"/>
        <c:scaling>
          <c:orientation val="minMax"/>
        </c:scaling>
        <c:delete val="1"/>
        <c:axPos val="b"/>
        <c:numFmt formatCode="yyyy/m/d" sourceLinked="1"/>
        <c:tickLblPos val="nextTo"/>
        <c:crossAx val="63749120"/>
        <c:crosses val="autoZero"/>
        <c:auto val="1"/>
        <c:lblOffset val="100"/>
        <c:baseTimeUnit val="days"/>
      </c:dateAx>
    </c:plotArea>
    <c:legend>
      <c:legendPos val="t"/>
      <c:layout/>
      <c:txPr>
        <a:bodyPr/>
        <a:lstStyle/>
        <a:p>
          <a:pPr>
            <a:defRPr sz="1800">
              <a:latin typeface="微软雅黑" pitchFamily="34" charset="-122"/>
              <a:ea typeface="微软雅黑" pitchFamily="34" charset="-122"/>
            </a:defRPr>
          </a:pPr>
          <a:endParaRPr lang="zh-CN"/>
        </a:p>
      </c:txPr>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91840277777777E-2"/>
          <c:y val="4.0564373897707312E-2"/>
          <c:w val="0.9054248880654624"/>
          <c:h val="0.82594376698580763"/>
        </c:manualLayout>
      </c:layout>
      <c:lineChart>
        <c:grouping val="standard"/>
        <c:ser>
          <c:idx val="0"/>
          <c:order val="0"/>
          <c:tx>
            <c:strRef>
              <c:f>Sheet1!$B$1</c:f>
              <c:strCache>
                <c:ptCount val="1"/>
                <c:pt idx="0">
                  <c:v>标普500指数</c:v>
                </c:pt>
              </c:strCache>
            </c:strRef>
          </c:tx>
          <c:spPr>
            <a:ln>
              <a:solidFill>
                <a:srgbClr val="0000FF"/>
              </a:solidFill>
            </a:ln>
          </c:spPr>
          <c:marker>
            <c:symbol val="none"/>
          </c:marker>
          <c:cat>
            <c:numRef>
              <c:f>Sheet1!$A$2:$A$543</c:f>
              <c:numCache>
                <c:formatCode>yyyy/m/d</c:formatCode>
                <c:ptCount val="542"/>
                <c:pt idx="0">
                  <c:v>38359</c:v>
                </c:pt>
                <c:pt idx="1">
                  <c:v>38366</c:v>
                </c:pt>
                <c:pt idx="2">
                  <c:v>38373</c:v>
                </c:pt>
                <c:pt idx="3">
                  <c:v>38380</c:v>
                </c:pt>
                <c:pt idx="4">
                  <c:v>38387</c:v>
                </c:pt>
                <c:pt idx="5">
                  <c:v>38394</c:v>
                </c:pt>
                <c:pt idx="6">
                  <c:v>38401</c:v>
                </c:pt>
                <c:pt idx="7">
                  <c:v>38408</c:v>
                </c:pt>
                <c:pt idx="8">
                  <c:v>38415</c:v>
                </c:pt>
                <c:pt idx="9">
                  <c:v>38422</c:v>
                </c:pt>
                <c:pt idx="10">
                  <c:v>38429</c:v>
                </c:pt>
                <c:pt idx="11">
                  <c:v>38436</c:v>
                </c:pt>
                <c:pt idx="12">
                  <c:v>38443</c:v>
                </c:pt>
                <c:pt idx="13">
                  <c:v>38450</c:v>
                </c:pt>
                <c:pt idx="14">
                  <c:v>38457</c:v>
                </c:pt>
                <c:pt idx="15">
                  <c:v>38464</c:v>
                </c:pt>
                <c:pt idx="16">
                  <c:v>38471</c:v>
                </c:pt>
                <c:pt idx="17">
                  <c:v>38478</c:v>
                </c:pt>
                <c:pt idx="18">
                  <c:v>38485</c:v>
                </c:pt>
                <c:pt idx="19">
                  <c:v>38492</c:v>
                </c:pt>
                <c:pt idx="20">
                  <c:v>38499</c:v>
                </c:pt>
                <c:pt idx="21">
                  <c:v>38506</c:v>
                </c:pt>
                <c:pt idx="22">
                  <c:v>38513</c:v>
                </c:pt>
                <c:pt idx="23">
                  <c:v>38520</c:v>
                </c:pt>
                <c:pt idx="24">
                  <c:v>38527</c:v>
                </c:pt>
                <c:pt idx="25">
                  <c:v>38534</c:v>
                </c:pt>
                <c:pt idx="26">
                  <c:v>38541</c:v>
                </c:pt>
                <c:pt idx="27">
                  <c:v>38548</c:v>
                </c:pt>
                <c:pt idx="28">
                  <c:v>38555</c:v>
                </c:pt>
                <c:pt idx="29">
                  <c:v>38562</c:v>
                </c:pt>
                <c:pt idx="30">
                  <c:v>38569</c:v>
                </c:pt>
                <c:pt idx="31">
                  <c:v>38576</c:v>
                </c:pt>
                <c:pt idx="32">
                  <c:v>38583</c:v>
                </c:pt>
                <c:pt idx="33">
                  <c:v>38590</c:v>
                </c:pt>
                <c:pt idx="34">
                  <c:v>38597</c:v>
                </c:pt>
                <c:pt idx="35">
                  <c:v>38604</c:v>
                </c:pt>
                <c:pt idx="36">
                  <c:v>38611</c:v>
                </c:pt>
                <c:pt idx="37">
                  <c:v>38618</c:v>
                </c:pt>
                <c:pt idx="38">
                  <c:v>38625</c:v>
                </c:pt>
                <c:pt idx="39">
                  <c:v>38632</c:v>
                </c:pt>
                <c:pt idx="40">
                  <c:v>38639</c:v>
                </c:pt>
                <c:pt idx="41">
                  <c:v>38646</c:v>
                </c:pt>
                <c:pt idx="42">
                  <c:v>38653</c:v>
                </c:pt>
                <c:pt idx="43">
                  <c:v>38660</c:v>
                </c:pt>
                <c:pt idx="44">
                  <c:v>38667</c:v>
                </c:pt>
                <c:pt idx="45">
                  <c:v>38674</c:v>
                </c:pt>
                <c:pt idx="46">
                  <c:v>38681</c:v>
                </c:pt>
                <c:pt idx="47">
                  <c:v>38688</c:v>
                </c:pt>
                <c:pt idx="48">
                  <c:v>38695</c:v>
                </c:pt>
                <c:pt idx="49">
                  <c:v>38702</c:v>
                </c:pt>
                <c:pt idx="50">
                  <c:v>38709</c:v>
                </c:pt>
                <c:pt idx="51">
                  <c:v>38716</c:v>
                </c:pt>
                <c:pt idx="52">
                  <c:v>38723</c:v>
                </c:pt>
                <c:pt idx="53">
                  <c:v>38730</c:v>
                </c:pt>
                <c:pt idx="54">
                  <c:v>38737</c:v>
                </c:pt>
                <c:pt idx="55">
                  <c:v>38744</c:v>
                </c:pt>
                <c:pt idx="56">
                  <c:v>38751</c:v>
                </c:pt>
                <c:pt idx="57">
                  <c:v>38758</c:v>
                </c:pt>
                <c:pt idx="58">
                  <c:v>38765</c:v>
                </c:pt>
                <c:pt idx="59">
                  <c:v>38772</c:v>
                </c:pt>
                <c:pt idx="60">
                  <c:v>38779</c:v>
                </c:pt>
                <c:pt idx="61">
                  <c:v>38786</c:v>
                </c:pt>
                <c:pt idx="62">
                  <c:v>38793</c:v>
                </c:pt>
                <c:pt idx="63">
                  <c:v>38800</c:v>
                </c:pt>
                <c:pt idx="64">
                  <c:v>38807</c:v>
                </c:pt>
                <c:pt idx="65">
                  <c:v>38814</c:v>
                </c:pt>
                <c:pt idx="66">
                  <c:v>38821</c:v>
                </c:pt>
                <c:pt idx="67">
                  <c:v>38828</c:v>
                </c:pt>
                <c:pt idx="68">
                  <c:v>38835</c:v>
                </c:pt>
                <c:pt idx="69">
                  <c:v>38842</c:v>
                </c:pt>
                <c:pt idx="70">
                  <c:v>38849</c:v>
                </c:pt>
                <c:pt idx="71">
                  <c:v>38856</c:v>
                </c:pt>
                <c:pt idx="72">
                  <c:v>38863</c:v>
                </c:pt>
                <c:pt idx="73">
                  <c:v>38870</c:v>
                </c:pt>
                <c:pt idx="74">
                  <c:v>38877</c:v>
                </c:pt>
                <c:pt idx="75">
                  <c:v>38884</c:v>
                </c:pt>
                <c:pt idx="76">
                  <c:v>38891</c:v>
                </c:pt>
                <c:pt idx="77">
                  <c:v>38898</c:v>
                </c:pt>
                <c:pt idx="78">
                  <c:v>38905</c:v>
                </c:pt>
                <c:pt idx="79">
                  <c:v>38912</c:v>
                </c:pt>
                <c:pt idx="80">
                  <c:v>38919</c:v>
                </c:pt>
                <c:pt idx="81">
                  <c:v>38926</c:v>
                </c:pt>
                <c:pt idx="82">
                  <c:v>38933</c:v>
                </c:pt>
                <c:pt idx="83">
                  <c:v>38940</c:v>
                </c:pt>
                <c:pt idx="84">
                  <c:v>38947</c:v>
                </c:pt>
                <c:pt idx="85">
                  <c:v>38954</c:v>
                </c:pt>
                <c:pt idx="86">
                  <c:v>38961</c:v>
                </c:pt>
                <c:pt idx="87">
                  <c:v>38968</c:v>
                </c:pt>
                <c:pt idx="88">
                  <c:v>38975</c:v>
                </c:pt>
                <c:pt idx="89">
                  <c:v>38982</c:v>
                </c:pt>
                <c:pt idx="90">
                  <c:v>38989</c:v>
                </c:pt>
                <c:pt idx="91">
                  <c:v>38996</c:v>
                </c:pt>
                <c:pt idx="92">
                  <c:v>39003</c:v>
                </c:pt>
                <c:pt idx="93">
                  <c:v>39010</c:v>
                </c:pt>
                <c:pt idx="94">
                  <c:v>39017</c:v>
                </c:pt>
                <c:pt idx="95">
                  <c:v>39024</c:v>
                </c:pt>
                <c:pt idx="96">
                  <c:v>39031</c:v>
                </c:pt>
                <c:pt idx="97">
                  <c:v>39038</c:v>
                </c:pt>
                <c:pt idx="98">
                  <c:v>39045</c:v>
                </c:pt>
                <c:pt idx="99">
                  <c:v>39052</c:v>
                </c:pt>
                <c:pt idx="100">
                  <c:v>39059</c:v>
                </c:pt>
                <c:pt idx="101">
                  <c:v>39066</c:v>
                </c:pt>
                <c:pt idx="102">
                  <c:v>39073</c:v>
                </c:pt>
                <c:pt idx="103">
                  <c:v>39080</c:v>
                </c:pt>
                <c:pt idx="104">
                  <c:v>39087</c:v>
                </c:pt>
                <c:pt idx="105">
                  <c:v>39094</c:v>
                </c:pt>
                <c:pt idx="106">
                  <c:v>39101</c:v>
                </c:pt>
                <c:pt idx="107">
                  <c:v>39108</c:v>
                </c:pt>
                <c:pt idx="108">
                  <c:v>39115</c:v>
                </c:pt>
                <c:pt idx="109">
                  <c:v>39122</c:v>
                </c:pt>
                <c:pt idx="110">
                  <c:v>39129</c:v>
                </c:pt>
                <c:pt idx="111">
                  <c:v>39136</c:v>
                </c:pt>
                <c:pt idx="112">
                  <c:v>39143</c:v>
                </c:pt>
                <c:pt idx="113">
                  <c:v>39150</c:v>
                </c:pt>
                <c:pt idx="114">
                  <c:v>39157</c:v>
                </c:pt>
                <c:pt idx="115">
                  <c:v>39164</c:v>
                </c:pt>
                <c:pt idx="116">
                  <c:v>39171</c:v>
                </c:pt>
                <c:pt idx="117">
                  <c:v>39178</c:v>
                </c:pt>
                <c:pt idx="118">
                  <c:v>39185</c:v>
                </c:pt>
                <c:pt idx="119">
                  <c:v>39192</c:v>
                </c:pt>
                <c:pt idx="120">
                  <c:v>39199</c:v>
                </c:pt>
                <c:pt idx="121">
                  <c:v>39206</c:v>
                </c:pt>
                <c:pt idx="122">
                  <c:v>39213</c:v>
                </c:pt>
                <c:pt idx="123">
                  <c:v>39220</c:v>
                </c:pt>
                <c:pt idx="124">
                  <c:v>39227</c:v>
                </c:pt>
                <c:pt idx="125">
                  <c:v>39234</c:v>
                </c:pt>
                <c:pt idx="126">
                  <c:v>39241</c:v>
                </c:pt>
                <c:pt idx="127">
                  <c:v>39248</c:v>
                </c:pt>
                <c:pt idx="128">
                  <c:v>39255</c:v>
                </c:pt>
                <c:pt idx="129">
                  <c:v>39262</c:v>
                </c:pt>
                <c:pt idx="130">
                  <c:v>39269</c:v>
                </c:pt>
                <c:pt idx="131">
                  <c:v>39276</c:v>
                </c:pt>
                <c:pt idx="132">
                  <c:v>39283</c:v>
                </c:pt>
                <c:pt idx="133">
                  <c:v>39290</c:v>
                </c:pt>
                <c:pt idx="134">
                  <c:v>39297</c:v>
                </c:pt>
                <c:pt idx="135">
                  <c:v>39304</c:v>
                </c:pt>
                <c:pt idx="136">
                  <c:v>39311</c:v>
                </c:pt>
                <c:pt idx="137">
                  <c:v>39318</c:v>
                </c:pt>
                <c:pt idx="138">
                  <c:v>39325</c:v>
                </c:pt>
                <c:pt idx="139">
                  <c:v>39332</c:v>
                </c:pt>
                <c:pt idx="140">
                  <c:v>39339</c:v>
                </c:pt>
                <c:pt idx="141">
                  <c:v>39346</c:v>
                </c:pt>
                <c:pt idx="142">
                  <c:v>39353</c:v>
                </c:pt>
                <c:pt idx="143">
                  <c:v>39360</c:v>
                </c:pt>
                <c:pt idx="144">
                  <c:v>39367</c:v>
                </c:pt>
                <c:pt idx="145">
                  <c:v>39374</c:v>
                </c:pt>
                <c:pt idx="146">
                  <c:v>39381</c:v>
                </c:pt>
                <c:pt idx="147">
                  <c:v>39388</c:v>
                </c:pt>
                <c:pt idx="148">
                  <c:v>39395</c:v>
                </c:pt>
                <c:pt idx="149">
                  <c:v>39402</c:v>
                </c:pt>
                <c:pt idx="150">
                  <c:v>39409</c:v>
                </c:pt>
                <c:pt idx="151">
                  <c:v>39416</c:v>
                </c:pt>
                <c:pt idx="152">
                  <c:v>39423</c:v>
                </c:pt>
                <c:pt idx="153">
                  <c:v>39430</c:v>
                </c:pt>
                <c:pt idx="154">
                  <c:v>39437</c:v>
                </c:pt>
                <c:pt idx="155">
                  <c:v>39444</c:v>
                </c:pt>
                <c:pt idx="156">
                  <c:v>39451</c:v>
                </c:pt>
                <c:pt idx="157">
                  <c:v>39458</c:v>
                </c:pt>
                <c:pt idx="158">
                  <c:v>39465</c:v>
                </c:pt>
                <c:pt idx="159">
                  <c:v>39472</c:v>
                </c:pt>
                <c:pt idx="160">
                  <c:v>39479</c:v>
                </c:pt>
                <c:pt idx="161">
                  <c:v>39486</c:v>
                </c:pt>
                <c:pt idx="162">
                  <c:v>39493</c:v>
                </c:pt>
                <c:pt idx="163">
                  <c:v>39500</c:v>
                </c:pt>
                <c:pt idx="164">
                  <c:v>39507</c:v>
                </c:pt>
                <c:pt idx="165">
                  <c:v>39514</c:v>
                </c:pt>
                <c:pt idx="166">
                  <c:v>39521</c:v>
                </c:pt>
                <c:pt idx="167">
                  <c:v>39528</c:v>
                </c:pt>
                <c:pt idx="168">
                  <c:v>39535</c:v>
                </c:pt>
                <c:pt idx="169">
                  <c:v>39542</c:v>
                </c:pt>
                <c:pt idx="170">
                  <c:v>39549</c:v>
                </c:pt>
                <c:pt idx="171">
                  <c:v>39556</c:v>
                </c:pt>
                <c:pt idx="172">
                  <c:v>39563</c:v>
                </c:pt>
                <c:pt idx="173">
                  <c:v>39570</c:v>
                </c:pt>
                <c:pt idx="174">
                  <c:v>39577</c:v>
                </c:pt>
                <c:pt idx="175">
                  <c:v>39584</c:v>
                </c:pt>
                <c:pt idx="176">
                  <c:v>39591</c:v>
                </c:pt>
                <c:pt idx="177">
                  <c:v>39598</c:v>
                </c:pt>
                <c:pt idx="178">
                  <c:v>39605</c:v>
                </c:pt>
                <c:pt idx="179">
                  <c:v>39612</c:v>
                </c:pt>
                <c:pt idx="180">
                  <c:v>39619</c:v>
                </c:pt>
                <c:pt idx="181">
                  <c:v>39626</c:v>
                </c:pt>
                <c:pt idx="182">
                  <c:v>39633</c:v>
                </c:pt>
                <c:pt idx="183">
                  <c:v>39640</c:v>
                </c:pt>
                <c:pt idx="184">
                  <c:v>39647</c:v>
                </c:pt>
                <c:pt idx="185">
                  <c:v>39654</c:v>
                </c:pt>
                <c:pt idx="186">
                  <c:v>39661</c:v>
                </c:pt>
                <c:pt idx="187">
                  <c:v>39668</c:v>
                </c:pt>
                <c:pt idx="188">
                  <c:v>39675</c:v>
                </c:pt>
                <c:pt idx="189">
                  <c:v>39682</c:v>
                </c:pt>
                <c:pt idx="190">
                  <c:v>39689</c:v>
                </c:pt>
                <c:pt idx="191">
                  <c:v>39696</c:v>
                </c:pt>
                <c:pt idx="192">
                  <c:v>39703</c:v>
                </c:pt>
                <c:pt idx="193">
                  <c:v>39710</c:v>
                </c:pt>
                <c:pt idx="194">
                  <c:v>39717</c:v>
                </c:pt>
                <c:pt idx="195">
                  <c:v>39724</c:v>
                </c:pt>
                <c:pt idx="196">
                  <c:v>39731</c:v>
                </c:pt>
                <c:pt idx="197">
                  <c:v>39738</c:v>
                </c:pt>
                <c:pt idx="198">
                  <c:v>39745</c:v>
                </c:pt>
                <c:pt idx="199">
                  <c:v>39752</c:v>
                </c:pt>
                <c:pt idx="200">
                  <c:v>39759</c:v>
                </c:pt>
                <c:pt idx="201">
                  <c:v>39766</c:v>
                </c:pt>
                <c:pt idx="202">
                  <c:v>39773</c:v>
                </c:pt>
                <c:pt idx="203">
                  <c:v>39780</c:v>
                </c:pt>
                <c:pt idx="204">
                  <c:v>39787</c:v>
                </c:pt>
                <c:pt idx="205">
                  <c:v>39794</c:v>
                </c:pt>
                <c:pt idx="206">
                  <c:v>39801</c:v>
                </c:pt>
                <c:pt idx="207">
                  <c:v>39808</c:v>
                </c:pt>
                <c:pt idx="208">
                  <c:v>39815</c:v>
                </c:pt>
                <c:pt idx="209">
                  <c:v>39822</c:v>
                </c:pt>
                <c:pt idx="210">
                  <c:v>39829</c:v>
                </c:pt>
                <c:pt idx="211">
                  <c:v>39836</c:v>
                </c:pt>
                <c:pt idx="212">
                  <c:v>39843</c:v>
                </c:pt>
                <c:pt idx="213">
                  <c:v>39850</c:v>
                </c:pt>
                <c:pt idx="214">
                  <c:v>39857</c:v>
                </c:pt>
                <c:pt idx="215">
                  <c:v>39864</c:v>
                </c:pt>
                <c:pt idx="216">
                  <c:v>39871</c:v>
                </c:pt>
                <c:pt idx="217">
                  <c:v>39878</c:v>
                </c:pt>
                <c:pt idx="218">
                  <c:v>39885</c:v>
                </c:pt>
                <c:pt idx="219">
                  <c:v>39892</c:v>
                </c:pt>
                <c:pt idx="220">
                  <c:v>39899</c:v>
                </c:pt>
                <c:pt idx="221">
                  <c:v>39906</c:v>
                </c:pt>
                <c:pt idx="222">
                  <c:v>39913</c:v>
                </c:pt>
                <c:pt idx="223">
                  <c:v>39920</c:v>
                </c:pt>
                <c:pt idx="224">
                  <c:v>39927</c:v>
                </c:pt>
                <c:pt idx="225">
                  <c:v>39934</c:v>
                </c:pt>
                <c:pt idx="226">
                  <c:v>39941</c:v>
                </c:pt>
                <c:pt idx="227">
                  <c:v>39948</c:v>
                </c:pt>
                <c:pt idx="228">
                  <c:v>39955</c:v>
                </c:pt>
                <c:pt idx="229">
                  <c:v>39962</c:v>
                </c:pt>
                <c:pt idx="230">
                  <c:v>39969</c:v>
                </c:pt>
                <c:pt idx="231">
                  <c:v>39976</c:v>
                </c:pt>
                <c:pt idx="232">
                  <c:v>39983</c:v>
                </c:pt>
                <c:pt idx="233">
                  <c:v>39990</c:v>
                </c:pt>
                <c:pt idx="234">
                  <c:v>39997</c:v>
                </c:pt>
                <c:pt idx="235">
                  <c:v>40004</c:v>
                </c:pt>
                <c:pt idx="236">
                  <c:v>40011</c:v>
                </c:pt>
                <c:pt idx="237">
                  <c:v>40018</c:v>
                </c:pt>
                <c:pt idx="238">
                  <c:v>40025</c:v>
                </c:pt>
                <c:pt idx="239">
                  <c:v>40032</c:v>
                </c:pt>
                <c:pt idx="240">
                  <c:v>40039</c:v>
                </c:pt>
                <c:pt idx="241">
                  <c:v>40046</c:v>
                </c:pt>
                <c:pt idx="242">
                  <c:v>40053</c:v>
                </c:pt>
                <c:pt idx="243">
                  <c:v>40060</c:v>
                </c:pt>
                <c:pt idx="244">
                  <c:v>40067</c:v>
                </c:pt>
                <c:pt idx="245">
                  <c:v>40074</c:v>
                </c:pt>
                <c:pt idx="246">
                  <c:v>40081</c:v>
                </c:pt>
                <c:pt idx="247">
                  <c:v>40088</c:v>
                </c:pt>
                <c:pt idx="248">
                  <c:v>40095</c:v>
                </c:pt>
                <c:pt idx="249">
                  <c:v>40102</c:v>
                </c:pt>
                <c:pt idx="250">
                  <c:v>40109</c:v>
                </c:pt>
                <c:pt idx="251">
                  <c:v>40116</c:v>
                </c:pt>
                <c:pt idx="252">
                  <c:v>40123</c:v>
                </c:pt>
                <c:pt idx="253">
                  <c:v>40130</c:v>
                </c:pt>
                <c:pt idx="254">
                  <c:v>40137</c:v>
                </c:pt>
                <c:pt idx="255">
                  <c:v>40144</c:v>
                </c:pt>
                <c:pt idx="256">
                  <c:v>40151</c:v>
                </c:pt>
                <c:pt idx="257">
                  <c:v>40158</c:v>
                </c:pt>
                <c:pt idx="258">
                  <c:v>40165</c:v>
                </c:pt>
                <c:pt idx="259">
                  <c:v>40172</c:v>
                </c:pt>
                <c:pt idx="260">
                  <c:v>40179</c:v>
                </c:pt>
                <c:pt idx="261">
                  <c:v>40186</c:v>
                </c:pt>
                <c:pt idx="262">
                  <c:v>40193</c:v>
                </c:pt>
                <c:pt idx="263">
                  <c:v>40200</c:v>
                </c:pt>
                <c:pt idx="264">
                  <c:v>40207</c:v>
                </c:pt>
                <c:pt idx="265">
                  <c:v>40214</c:v>
                </c:pt>
                <c:pt idx="266">
                  <c:v>40221</c:v>
                </c:pt>
                <c:pt idx="267">
                  <c:v>40228</c:v>
                </c:pt>
                <c:pt idx="268">
                  <c:v>40235</c:v>
                </c:pt>
                <c:pt idx="269">
                  <c:v>40242</c:v>
                </c:pt>
                <c:pt idx="270">
                  <c:v>40249</c:v>
                </c:pt>
                <c:pt idx="271">
                  <c:v>40256</c:v>
                </c:pt>
                <c:pt idx="272">
                  <c:v>40263</c:v>
                </c:pt>
                <c:pt idx="273">
                  <c:v>40270</c:v>
                </c:pt>
                <c:pt idx="274">
                  <c:v>40277</c:v>
                </c:pt>
                <c:pt idx="275">
                  <c:v>40284</c:v>
                </c:pt>
                <c:pt idx="276">
                  <c:v>40291</c:v>
                </c:pt>
                <c:pt idx="277">
                  <c:v>40298</c:v>
                </c:pt>
                <c:pt idx="278">
                  <c:v>40305</c:v>
                </c:pt>
                <c:pt idx="279">
                  <c:v>40312</c:v>
                </c:pt>
                <c:pt idx="280">
                  <c:v>40319</c:v>
                </c:pt>
                <c:pt idx="281">
                  <c:v>40326</c:v>
                </c:pt>
                <c:pt idx="282">
                  <c:v>40333</c:v>
                </c:pt>
                <c:pt idx="283">
                  <c:v>40340</c:v>
                </c:pt>
                <c:pt idx="284">
                  <c:v>40347</c:v>
                </c:pt>
                <c:pt idx="285">
                  <c:v>40354</c:v>
                </c:pt>
                <c:pt idx="286">
                  <c:v>40361</c:v>
                </c:pt>
                <c:pt idx="287">
                  <c:v>40368</c:v>
                </c:pt>
                <c:pt idx="288">
                  <c:v>40375</c:v>
                </c:pt>
                <c:pt idx="289">
                  <c:v>40382</c:v>
                </c:pt>
                <c:pt idx="290">
                  <c:v>40389</c:v>
                </c:pt>
                <c:pt idx="291">
                  <c:v>40396</c:v>
                </c:pt>
                <c:pt idx="292">
                  <c:v>40403</c:v>
                </c:pt>
                <c:pt idx="293">
                  <c:v>40410</c:v>
                </c:pt>
                <c:pt idx="294">
                  <c:v>40417</c:v>
                </c:pt>
                <c:pt idx="295">
                  <c:v>40424</c:v>
                </c:pt>
                <c:pt idx="296">
                  <c:v>40431</c:v>
                </c:pt>
                <c:pt idx="297">
                  <c:v>40438</c:v>
                </c:pt>
                <c:pt idx="298">
                  <c:v>40445</c:v>
                </c:pt>
                <c:pt idx="299">
                  <c:v>40452</c:v>
                </c:pt>
                <c:pt idx="300">
                  <c:v>40459</c:v>
                </c:pt>
                <c:pt idx="301">
                  <c:v>40466</c:v>
                </c:pt>
                <c:pt idx="302">
                  <c:v>40473</c:v>
                </c:pt>
                <c:pt idx="303">
                  <c:v>40480</c:v>
                </c:pt>
                <c:pt idx="304">
                  <c:v>40487</c:v>
                </c:pt>
                <c:pt idx="305">
                  <c:v>40494</c:v>
                </c:pt>
                <c:pt idx="306">
                  <c:v>40501</c:v>
                </c:pt>
                <c:pt idx="307">
                  <c:v>40508</c:v>
                </c:pt>
                <c:pt idx="308">
                  <c:v>40515</c:v>
                </c:pt>
                <c:pt idx="309">
                  <c:v>40522</c:v>
                </c:pt>
                <c:pt idx="310">
                  <c:v>40529</c:v>
                </c:pt>
                <c:pt idx="311">
                  <c:v>40536</c:v>
                </c:pt>
                <c:pt idx="312">
                  <c:v>40543</c:v>
                </c:pt>
                <c:pt idx="313">
                  <c:v>40550</c:v>
                </c:pt>
                <c:pt idx="314">
                  <c:v>40557</c:v>
                </c:pt>
                <c:pt idx="315">
                  <c:v>40564</c:v>
                </c:pt>
                <c:pt idx="316">
                  <c:v>40571</c:v>
                </c:pt>
                <c:pt idx="317">
                  <c:v>40578</c:v>
                </c:pt>
                <c:pt idx="318">
                  <c:v>40585</c:v>
                </c:pt>
                <c:pt idx="319">
                  <c:v>40592</c:v>
                </c:pt>
                <c:pt idx="320">
                  <c:v>40599</c:v>
                </c:pt>
                <c:pt idx="321">
                  <c:v>40606</c:v>
                </c:pt>
                <c:pt idx="322">
                  <c:v>40613</c:v>
                </c:pt>
                <c:pt idx="323">
                  <c:v>40620</c:v>
                </c:pt>
                <c:pt idx="324">
                  <c:v>40627</c:v>
                </c:pt>
                <c:pt idx="325">
                  <c:v>40634</c:v>
                </c:pt>
                <c:pt idx="326">
                  <c:v>40641</c:v>
                </c:pt>
                <c:pt idx="327">
                  <c:v>40648</c:v>
                </c:pt>
                <c:pt idx="328">
                  <c:v>40655</c:v>
                </c:pt>
                <c:pt idx="329">
                  <c:v>40662</c:v>
                </c:pt>
                <c:pt idx="330">
                  <c:v>40669</c:v>
                </c:pt>
                <c:pt idx="331">
                  <c:v>40676</c:v>
                </c:pt>
                <c:pt idx="332">
                  <c:v>40683</c:v>
                </c:pt>
                <c:pt idx="333">
                  <c:v>40690</c:v>
                </c:pt>
                <c:pt idx="334">
                  <c:v>40697</c:v>
                </c:pt>
                <c:pt idx="335">
                  <c:v>40704</c:v>
                </c:pt>
                <c:pt idx="336">
                  <c:v>40711</c:v>
                </c:pt>
                <c:pt idx="337">
                  <c:v>40718</c:v>
                </c:pt>
                <c:pt idx="338">
                  <c:v>40725</c:v>
                </c:pt>
                <c:pt idx="339">
                  <c:v>40732</c:v>
                </c:pt>
                <c:pt idx="340">
                  <c:v>40739</c:v>
                </c:pt>
                <c:pt idx="341">
                  <c:v>40746</c:v>
                </c:pt>
                <c:pt idx="342">
                  <c:v>40753</c:v>
                </c:pt>
                <c:pt idx="343">
                  <c:v>40760</c:v>
                </c:pt>
                <c:pt idx="344">
                  <c:v>40767</c:v>
                </c:pt>
                <c:pt idx="345">
                  <c:v>40774</c:v>
                </c:pt>
                <c:pt idx="346">
                  <c:v>40781</c:v>
                </c:pt>
                <c:pt idx="347">
                  <c:v>40788</c:v>
                </c:pt>
                <c:pt idx="348">
                  <c:v>40795</c:v>
                </c:pt>
                <c:pt idx="349">
                  <c:v>40802</c:v>
                </c:pt>
                <c:pt idx="350">
                  <c:v>40809</c:v>
                </c:pt>
                <c:pt idx="351">
                  <c:v>40816</c:v>
                </c:pt>
                <c:pt idx="352">
                  <c:v>40823</c:v>
                </c:pt>
                <c:pt idx="353">
                  <c:v>40830</c:v>
                </c:pt>
                <c:pt idx="354">
                  <c:v>40837</c:v>
                </c:pt>
                <c:pt idx="355">
                  <c:v>40844</c:v>
                </c:pt>
                <c:pt idx="356">
                  <c:v>40851</c:v>
                </c:pt>
                <c:pt idx="357">
                  <c:v>40858</c:v>
                </c:pt>
                <c:pt idx="358">
                  <c:v>40865</c:v>
                </c:pt>
                <c:pt idx="359">
                  <c:v>40872</c:v>
                </c:pt>
                <c:pt idx="360">
                  <c:v>40879</c:v>
                </c:pt>
                <c:pt idx="361">
                  <c:v>40886</c:v>
                </c:pt>
                <c:pt idx="362">
                  <c:v>40893</c:v>
                </c:pt>
                <c:pt idx="363">
                  <c:v>40900</c:v>
                </c:pt>
                <c:pt idx="364">
                  <c:v>40907</c:v>
                </c:pt>
                <c:pt idx="365">
                  <c:v>40914</c:v>
                </c:pt>
                <c:pt idx="366">
                  <c:v>40921</c:v>
                </c:pt>
                <c:pt idx="367">
                  <c:v>40928</c:v>
                </c:pt>
                <c:pt idx="368">
                  <c:v>40935</c:v>
                </c:pt>
                <c:pt idx="369">
                  <c:v>40942</c:v>
                </c:pt>
                <c:pt idx="370">
                  <c:v>40949</c:v>
                </c:pt>
                <c:pt idx="371">
                  <c:v>40956</c:v>
                </c:pt>
                <c:pt idx="372">
                  <c:v>40963</c:v>
                </c:pt>
                <c:pt idx="373">
                  <c:v>40970</c:v>
                </c:pt>
                <c:pt idx="374">
                  <c:v>40977</c:v>
                </c:pt>
                <c:pt idx="375">
                  <c:v>40984</c:v>
                </c:pt>
                <c:pt idx="376">
                  <c:v>40991</c:v>
                </c:pt>
                <c:pt idx="377">
                  <c:v>40998</c:v>
                </c:pt>
                <c:pt idx="378">
                  <c:v>41005</c:v>
                </c:pt>
                <c:pt idx="379">
                  <c:v>41012</c:v>
                </c:pt>
                <c:pt idx="380">
                  <c:v>41019</c:v>
                </c:pt>
                <c:pt idx="381">
                  <c:v>41026</c:v>
                </c:pt>
                <c:pt idx="382">
                  <c:v>41033</c:v>
                </c:pt>
                <c:pt idx="383">
                  <c:v>41040</c:v>
                </c:pt>
                <c:pt idx="384">
                  <c:v>41047</c:v>
                </c:pt>
                <c:pt idx="385">
                  <c:v>41054</c:v>
                </c:pt>
                <c:pt idx="386">
                  <c:v>41061</c:v>
                </c:pt>
                <c:pt idx="387">
                  <c:v>41068</c:v>
                </c:pt>
                <c:pt idx="388">
                  <c:v>41075</c:v>
                </c:pt>
                <c:pt idx="389">
                  <c:v>41082</c:v>
                </c:pt>
                <c:pt idx="390">
                  <c:v>41089</c:v>
                </c:pt>
                <c:pt idx="391">
                  <c:v>41096</c:v>
                </c:pt>
                <c:pt idx="392">
                  <c:v>41103</c:v>
                </c:pt>
                <c:pt idx="393">
                  <c:v>41110</c:v>
                </c:pt>
                <c:pt idx="394">
                  <c:v>41117</c:v>
                </c:pt>
                <c:pt idx="395">
                  <c:v>41124</c:v>
                </c:pt>
                <c:pt idx="396">
                  <c:v>41131</c:v>
                </c:pt>
                <c:pt idx="397">
                  <c:v>41138</c:v>
                </c:pt>
                <c:pt idx="398">
                  <c:v>41145</c:v>
                </c:pt>
                <c:pt idx="399">
                  <c:v>41152</c:v>
                </c:pt>
                <c:pt idx="400">
                  <c:v>41159</c:v>
                </c:pt>
                <c:pt idx="401">
                  <c:v>41166</c:v>
                </c:pt>
                <c:pt idx="402">
                  <c:v>41173</c:v>
                </c:pt>
                <c:pt idx="403">
                  <c:v>41180</c:v>
                </c:pt>
                <c:pt idx="404">
                  <c:v>41187</c:v>
                </c:pt>
                <c:pt idx="405">
                  <c:v>41194</c:v>
                </c:pt>
                <c:pt idx="406">
                  <c:v>41201</c:v>
                </c:pt>
                <c:pt idx="407">
                  <c:v>41208</c:v>
                </c:pt>
                <c:pt idx="408">
                  <c:v>41215</c:v>
                </c:pt>
                <c:pt idx="409">
                  <c:v>41222</c:v>
                </c:pt>
                <c:pt idx="410">
                  <c:v>41229</c:v>
                </c:pt>
                <c:pt idx="411">
                  <c:v>41236</c:v>
                </c:pt>
                <c:pt idx="412">
                  <c:v>41243</c:v>
                </c:pt>
                <c:pt idx="413">
                  <c:v>41250</c:v>
                </c:pt>
                <c:pt idx="414">
                  <c:v>41257</c:v>
                </c:pt>
                <c:pt idx="415">
                  <c:v>41264</c:v>
                </c:pt>
                <c:pt idx="416">
                  <c:v>41271</c:v>
                </c:pt>
                <c:pt idx="417">
                  <c:v>41278</c:v>
                </c:pt>
                <c:pt idx="418">
                  <c:v>41285</c:v>
                </c:pt>
                <c:pt idx="419">
                  <c:v>41292</c:v>
                </c:pt>
                <c:pt idx="420">
                  <c:v>41299</c:v>
                </c:pt>
                <c:pt idx="421">
                  <c:v>41306</c:v>
                </c:pt>
                <c:pt idx="422">
                  <c:v>41313</c:v>
                </c:pt>
                <c:pt idx="423">
                  <c:v>41320</c:v>
                </c:pt>
                <c:pt idx="424">
                  <c:v>41327</c:v>
                </c:pt>
                <c:pt idx="425">
                  <c:v>41334</c:v>
                </c:pt>
                <c:pt idx="426">
                  <c:v>41337</c:v>
                </c:pt>
              </c:numCache>
            </c:numRef>
          </c:cat>
          <c:val>
            <c:numRef>
              <c:f>Sheet1!$B$2:$B$543</c:f>
              <c:numCache>
                <c:formatCode>General</c:formatCode>
                <c:ptCount val="542"/>
                <c:pt idx="0">
                  <c:v>1186.1899999999998</c:v>
                </c:pt>
                <c:pt idx="1">
                  <c:v>1184.52</c:v>
                </c:pt>
                <c:pt idx="2">
                  <c:v>1167.8699999999999</c:v>
                </c:pt>
                <c:pt idx="3">
                  <c:v>1171.3599999999999</c:v>
                </c:pt>
                <c:pt idx="4">
                  <c:v>1203.03</c:v>
                </c:pt>
                <c:pt idx="5">
                  <c:v>1205.3</c:v>
                </c:pt>
                <c:pt idx="6">
                  <c:v>1201.5899999999999</c:v>
                </c:pt>
                <c:pt idx="7">
                  <c:v>1211.3699999999999</c:v>
                </c:pt>
                <c:pt idx="8">
                  <c:v>1222.1199999999999</c:v>
                </c:pt>
                <c:pt idx="9">
                  <c:v>1200.08</c:v>
                </c:pt>
                <c:pt idx="10">
                  <c:v>1189.6499999999999</c:v>
                </c:pt>
                <c:pt idx="11">
                  <c:v>1171.42</c:v>
                </c:pt>
                <c:pt idx="12">
                  <c:v>1172.92</c:v>
                </c:pt>
                <c:pt idx="13">
                  <c:v>1181.2</c:v>
                </c:pt>
                <c:pt idx="14">
                  <c:v>1142.6199999999999</c:v>
                </c:pt>
                <c:pt idx="15">
                  <c:v>1152.1199999999999</c:v>
                </c:pt>
                <c:pt idx="16">
                  <c:v>1156.8499999999999</c:v>
                </c:pt>
                <c:pt idx="17">
                  <c:v>1171.3499999999999</c:v>
                </c:pt>
                <c:pt idx="18">
                  <c:v>1154.05</c:v>
                </c:pt>
                <c:pt idx="19">
                  <c:v>1189.28</c:v>
                </c:pt>
                <c:pt idx="20">
                  <c:v>1198.78</c:v>
                </c:pt>
                <c:pt idx="21">
                  <c:v>1196.02</c:v>
                </c:pt>
                <c:pt idx="22">
                  <c:v>1198.1099999999999</c:v>
                </c:pt>
                <c:pt idx="23">
                  <c:v>1216.96</c:v>
                </c:pt>
                <c:pt idx="24">
                  <c:v>1191.57</c:v>
                </c:pt>
                <c:pt idx="25">
                  <c:v>1194.44</c:v>
                </c:pt>
                <c:pt idx="26">
                  <c:v>1211.8599999999999</c:v>
                </c:pt>
                <c:pt idx="27">
                  <c:v>1227.92</c:v>
                </c:pt>
                <c:pt idx="28">
                  <c:v>1233.6799999999998</c:v>
                </c:pt>
                <c:pt idx="29">
                  <c:v>1234.1799999999998</c:v>
                </c:pt>
                <c:pt idx="30">
                  <c:v>1226.42</c:v>
                </c:pt>
                <c:pt idx="31">
                  <c:v>1230.3899999999999</c:v>
                </c:pt>
                <c:pt idx="32">
                  <c:v>1219.71</c:v>
                </c:pt>
                <c:pt idx="33">
                  <c:v>1205.0999999999999</c:v>
                </c:pt>
                <c:pt idx="34">
                  <c:v>1218.02</c:v>
                </c:pt>
                <c:pt idx="35">
                  <c:v>1241.48</c:v>
                </c:pt>
                <c:pt idx="36">
                  <c:v>1237.9100000000001</c:v>
                </c:pt>
                <c:pt idx="37">
                  <c:v>1215.29</c:v>
                </c:pt>
                <c:pt idx="38">
                  <c:v>1228.81</c:v>
                </c:pt>
                <c:pt idx="39">
                  <c:v>1195.9000000000001</c:v>
                </c:pt>
                <c:pt idx="40">
                  <c:v>1186.57</c:v>
                </c:pt>
                <c:pt idx="41">
                  <c:v>1179.5899999999999</c:v>
                </c:pt>
                <c:pt idx="42">
                  <c:v>1198.4100000000001</c:v>
                </c:pt>
                <c:pt idx="43">
                  <c:v>1220.1399999999999</c:v>
                </c:pt>
                <c:pt idx="44">
                  <c:v>1234.72</c:v>
                </c:pt>
                <c:pt idx="45">
                  <c:v>1248.27</c:v>
                </c:pt>
                <c:pt idx="46">
                  <c:v>1268.25</c:v>
                </c:pt>
                <c:pt idx="47">
                  <c:v>1265.08</c:v>
                </c:pt>
                <c:pt idx="48">
                  <c:v>1259.3699999999999</c:v>
                </c:pt>
                <c:pt idx="49">
                  <c:v>1267.32</c:v>
                </c:pt>
                <c:pt idx="50">
                  <c:v>1268.6599999999999</c:v>
                </c:pt>
                <c:pt idx="51">
                  <c:v>1248.29</c:v>
                </c:pt>
                <c:pt idx="52">
                  <c:v>1285.45</c:v>
                </c:pt>
                <c:pt idx="53">
                  <c:v>1287.6099999999999</c:v>
                </c:pt>
                <c:pt idx="54">
                  <c:v>1261.49</c:v>
                </c:pt>
                <c:pt idx="55">
                  <c:v>1283.72</c:v>
                </c:pt>
                <c:pt idx="56">
                  <c:v>1264.03</c:v>
                </c:pt>
                <c:pt idx="57">
                  <c:v>1266.99</c:v>
                </c:pt>
                <c:pt idx="58">
                  <c:v>1287.24</c:v>
                </c:pt>
                <c:pt idx="59">
                  <c:v>1289.43</c:v>
                </c:pt>
                <c:pt idx="60">
                  <c:v>1287.23</c:v>
                </c:pt>
                <c:pt idx="61">
                  <c:v>1281.58</c:v>
                </c:pt>
                <c:pt idx="62">
                  <c:v>1307.25</c:v>
                </c:pt>
                <c:pt idx="63">
                  <c:v>1302.95</c:v>
                </c:pt>
                <c:pt idx="64">
                  <c:v>1294.83</c:v>
                </c:pt>
                <c:pt idx="65">
                  <c:v>1295.5</c:v>
                </c:pt>
                <c:pt idx="66">
                  <c:v>1289.1199999999999</c:v>
                </c:pt>
                <c:pt idx="67">
                  <c:v>1311.28</c:v>
                </c:pt>
                <c:pt idx="68">
                  <c:v>1310.6099999999999</c:v>
                </c:pt>
                <c:pt idx="69">
                  <c:v>1325.76</c:v>
                </c:pt>
                <c:pt idx="70">
                  <c:v>1291.24</c:v>
                </c:pt>
                <c:pt idx="71">
                  <c:v>1267.03</c:v>
                </c:pt>
                <c:pt idx="72">
                  <c:v>1280.1599999999999</c:v>
                </c:pt>
                <c:pt idx="73">
                  <c:v>1288.22</c:v>
                </c:pt>
                <c:pt idx="74">
                  <c:v>1252.3</c:v>
                </c:pt>
                <c:pt idx="75">
                  <c:v>1251.54</c:v>
                </c:pt>
                <c:pt idx="76">
                  <c:v>1244.5</c:v>
                </c:pt>
                <c:pt idx="77">
                  <c:v>1270.2</c:v>
                </c:pt>
                <c:pt idx="78">
                  <c:v>1265.48</c:v>
                </c:pt>
                <c:pt idx="79">
                  <c:v>1236.2</c:v>
                </c:pt>
                <c:pt idx="80">
                  <c:v>1240.29</c:v>
                </c:pt>
                <c:pt idx="81">
                  <c:v>1278.55</c:v>
                </c:pt>
                <c:pt idx="82">
                  <c:v>1279.3599999999999</c:v>
                </c:pt>
                <c:pt idx="83">
                  <c:v>1266.74</c:v>
                </c:pt>
                <c:pt idx="84">
                  <c:v>1302.3</c:v>
                </c:pt>
                <c:pt idx="85">
                  <c:v>1295.0899999999999</c:v>
                </c:pt>
                <c:pt idx="86">
                  <c:v>1311.01</c:v>
                </c:pt>
                <c:pt idx="87">
                  <c:v>1298.92</c:v>
                </c:pt>
                <c:pt idx="88">
                  <c:v>1319.87</c:v>
                </c:pt>
                <c:pt idx="89">
                  <c:v>1314.78</c:v>
                </c:pt>
                <c:pt idx="90">
                  <c:v>1335.85</c:v>
                </c:pt>
                <c:pt idx="91">
                  <c:v>1349.58</c:v>
                </c:pt>
                <c:pt idx="92">
                  <c:v>1365.62</c:v>
                </c:pt>
                <c:pt idx="93">
                  <c:v>1368.6</c:v>
                </c:pt>
                <c:pt idx="94">
                  <c:v>1377.34</c:v>
                </c:pt>
                <c:pt idx="95">
                  <c:v>1364.3</c:v>
                </c:pt>
                <c:pt idx="96">
                  <c:v>1380.9</c:v>
                </c:pt>
                <c:pt idx="97">
                  <c:v>1401.2</c:v>
                </c:pt>
                <c:pt idx="98">
                  <c:v>1400.95</c:v>
                </c:pt>
                <c:pt idx="99">
                  <c:v>1396.71</c:v>
                </c:pt>
                <c:pt idx="100">
                  <c:v>1409.84</c:v>
                </c:pt>
                <c:pt idx="101">
                  <c:v>1427.09</c:v>
                </c:pt>
                <c:pt idx="102">
                  <c:v>1410.76</c:v>
                </c:pt>
                <c:pt idx="103">
                  <c:v>1418.3</c:v>
                </c:pt>
                <c:pt idx="104">
                  <c:v>1409.71</c:v>
                </c:pt>
                <c:pt idx="105">
                  <c:v>1430.73</c:v>
                </c:pt>
                <c:pt idx="106">
                  <c:v>1430.5</c:v>
                </c:pt>
                <c:pt idx="107">
                  <c:v>1422.1799999999998</c:v>
                </c:pt>
                <c:pt idx="108">
                  <c:v>1448.3899999999999</c:v>
                </c:pt>
                <c:pt idx="109">
                  <c:v>1438.06</c:v>
                </c:pt>
                <c:pt idx="110">
                  <c:v>1455.54</c:v>
                </c:pt>
                <c:pt idx="111">
                  <c:v>1451.1899999999998</c:v>
                </c:pt>
                <c:pt idx="112">
                  <c:v>1387.1699999999998</c:v>
                </c:pt>
                <c:pt idx="113">
                  <c:v>1402.85</c:v>
                </c:pt>
                <c:pt idx="114">
                  <c:v>1386.95</c:v>
                </c:pt>
                <c:pt idx="115">
                  <c:v>1436.11</c:v>
                </c:pt>
                <c:pt idx="116">
                  <c:v>1420.86</c:v>
                </c:pt>
                <c:pt idx="117">
                  <c:v>1443.76</c:v>
                </c:pt>
                <c:pt idx="118">
                  <c:v>1452.85</c:v>
                </c:pt>
                <c:pt idx="119">
                  <c:v>1484.35</c:v>
                </c:pt>
                <c:pt idx="120">
                  <c:v>1494.07</c:v>
                </c:pt>
                <c:pt idx="121">
                  <c:v>1505.62</c:v>
                </c:pt>
                <c:pt idx="122">
                  <c:v>1505.85</c:v>
                </c:pt>
                <c:pt idx="123">
                  <c:v>1522.75</c:v>
                </c:pt>
                <c:pt idx="124">
                  <c:v>1515.73</c:v>
                </c:pt>
                <c:pt idx="125">
                  <c:v>1536.34</c:v>
                </c:pt>
                <c:pt idx="126">
                  <c:v>1507.6699999999998</c:v>
                </c:pt>
                <c:pt idx="127">
                  <c:v>1532.91</c:v>
                </c:pt>
                <c:pt idx="128">
                  <c:v>1502.56</c:v>
                </c:pt>
                <c:pt idx="129">
                  <c:v>1503.35</c:v>
                </c:pt>
                <c:pt idx="130">
                  <c:v>1530.44</c:v>
                </c:pt>
                <c:pt idx="131">
                  <c:v>1552.5</c:v>
                </c:pt>
                <c:pt idx="132">
                  <c:v>1534.1</c:v>
                </c:pt>
                <c:pt idx="133">
                  <c:v>1458.95</c:v>
                </c:pt>
                <c:pt idx="134">
                  <c:v>1433.06</c:v>
                </c:pt>
                <c:pt idx="135">
                  <c:v>1453.6399999999999</c:v>
                </c:pt>
                <c:pt idx="136">
                  <c:v>1445.94</c:v>
                </c:pt>
                <c:pt idx="137">
                  <c:v>1479.37</c:v>
                </c:pt>
                <c:pt idx="138">
                  <c:v>1473.99</c:v>
                </c:pt>
                <c:pt idx="139">
                  <c:v>1453.55</c:v>
                </c:pt>
                <c:pt idx="140">
                  <c:v>1484.25</c:v>
                </c:pt>
                <c:pt idx="141">
                  <c:v>1525.75</c:v>
                </c:pt>
                <c:pt idx="142">
                  <c:v>1526.75</c:v>
                </c:pt>
                <c:pt idx="143">
                  <c:v>1557.59</c:v>
                </c:pt>
                <c:pt idx="144">
                  <c:v>1561.8</c:v>
                </c:pt>
                <c:pt idx="145">
                  <c:v>1500.6299999999999</c:v>
                </c:pt>
                <c:pt idx="146">
                  <c:v>1535.28</c:v>
                </c:pt>
                <c:pt idx="147">
                  <c:v>1509.6499999999999</c:v>
                </c:pt>
                <c:pt idx="148">
                  <c:v>1453.7</c:v>
                </c:pt>
                <c:pt idx="149">
                  <c:v>1458.74</c:v>
                </c:pt>
                <c:pt idx="150">
                  <c:v>1440.7</c:v>
                </c:pt>
                <c:pt idx="151">
                  <c:v>1481.1399999999999</c:v>
                </c:pt>
                <c:pt idx="152">
                  <c:v>1504.6599999999999</c:v>
                </c:pt>
                <c:pt idx="153">
                  <c:v>1467.95</c:v>
                </c:pt>
                <c:pt idx="154">
                  <c:v>1484.46</c:v>
                </c:pt>
                <c:pt idx="155">
                  <c:v>1478.49</c:v>
                </c:pt>
                <c:pt idx="156">
                  <c:v>1411.6299999999999</c:v>
                </c:pt>
                <c:pt idx="157">
                  <c:v>1401.02</c:v>
                </c:pt>
                <c:pt idx="158">
                  <c:v>1325.1899999999998</c:v>
                </c:pt>
                <c:pt idx="159">
                  <c:v>1330.61</c:v>
                </c:pt>
                <c:pt idx="160">
                  <c:v>1395.42</c:v>
                </c:pt>
                <c:pt idx="161">
                  <c:v>1331.29</c:v>
                </c:pt>
                <c:pt idx="162">
                  <c:v>1349.99</c:v>
                </c:pt>
                <c:pt idx="163">
                  <c:v>1353.11</c:v>
                </c:pt>
                <c:pt idx="164">
                  <c:v>1330.6299999999999</c:v>
                </c:pt>
                <c:pt idx="165">
                  <c:v>1293.3699999999999</c:v>
                </c:pt>
                <c:pt idx="166">
                  <c:v>1288.1399999999999</c:v>
                </c:pt>
                <c:pt idx="167">
                  <c:v>1329.51</c:v>
                </c:pt>
                <c:pt idx="168">
                  <c:v>1315.22</c:v>
                </c:pt>
                <c:pt idx="169">
                  <c:v>1370.4</c:v>
                </c:pt>
                <c:pt idx="170">
                  <c:v>1332.83</c:v>
                </c:pt>
                <c:pt idx="171">
                  <c:v>1390.33</c:v>
                </c:pt>
                <c:pt idx="172">
                  <c:v>1397.84</c:v>
                </c:pt>
                <c:pt idx="173">
                  <c:v>1413.9</c:v>
                </c:pt>
                <c:pt idx="174">
                  <c:v>1388.28</c:v>
                </c:pt>
                <c:pt idx="175">
                  <c:v>1425.35</c:v>
                </c:pt>
                <c:pt idx="176">
                  <c:v>1375.93</c:v>
                </c:pt>
                <c:pt idx="177">
                  <c:v>1400.3799999999999</c:v>
                </c:pt>
                <c:pt idx="178">
                  <c:v>1360.6799999999998</c:v>
                </c:pt>
                <c:pt idx="179">
                  <c:v>1360.03</c:v>
                </c:pt>
                <c:pt idx="180">
                  <c:v>1317.93</c:v>
                </c:pt>
                <c:pt idx="181">
                  <c:v>1278.3799999999999</c:v>
                </c:pt>
                <c:pt idx="182">
                  <c:v>1262.9000000000001</c:v>
                </c:pt>
                <c:pt idx="183">
                  <c:v>1239.49</c:v>
                </c:pt>
                <c:pt idx="184">
                  <c:v>1260.6799999999998</c:v>
                </c:pt>
                <c:pt idx="185">
                  <c:v>1257.76</c:v>
                </c:pt>
                <c:pt idx="186">
                  <c:v>1260.31</c:v>
                </c:pt>
                <c:pt idx="187">
                  <c:v>1296.32</c:v>
                </c:pt>
                <c:pt idx="188">
                  <c:v>1298.2</c:v>
                </c:pt>
                <c:pt idx="189">
                  <c:v>1292.2</c:v>
                </c:pt>
                <c:pt idx="190">
                  <c:v>1282.83</c:v>
                </c:pt>
                <c:pt idx="191">
                  <c:v>1242.31</c:v>
                </c:pt>
                <c:pt idx="192">
                  <c:v>1251.7</c:v>
                </c:pt>
                <c:pt idx="193">
                  <c:v>1255.08</c:v>
                </c:pt>
                <c:pt idx="194">
                  <c:v>1213.01</c:v>
                </c:pt>
                <c:pt idx="195">
                  <c:v>1099.23</c:v>
                </c:pt>
                <c:pt idx="196">
                  <c:v>899.22</c:v>
                </c:pt>
                <c:pt idx="197">
                  <c:v>940.55</c:v>
                </c:pt>
                <c:pt idx="198">
                  <c:v>876.77000000000055</c:v>
                </c:pt>
                <c:pt idx="199">
                  <c:v>968.75</c:v>
                </c:pt>
                <c:pt idx="200">
                  <c:v>930.99</c:v>
                </c:pt>
                <c:pt idx="201">
                  <c:v>873.29000000000053</c:v>
                </c:pt>
                <c:pt idx="202">
                  <c:v>800.03</c:v>
                </c:pt>
                <c:pt idx="203">
                  <c:v>896.24</c:v>
                </c:pt>
                <c:pt idx="204">
                  <c:v>876.07</c:v>
                </c:pt>
                <c:pt idx="205">
                  <c:v>879.73</c:v>
                </c:pt>
                <c:pt idx="206">
                  <c:v>887.88</c:v>
                </c:pt>
                <c:pt idx="207">
                  <c:v>872.8</c:v>
                </c:pt>
                <c:pt idx="208">
                  <c:v>931.8</c:v>
                </c:pt>
                <c:pt idx="209">
                  <c:v>890.34999999999854</c:v>
                </c:pt>
                <c:pt idx="210">
                  <c:v>850.12</c:v>
                </c:pt>
                <c:pt idx="211">
                  <c:v>831.94999999999948</c:v>
                </c:pt>
                <c:pt idx="212">
                  <c:v>825.88</c:v>
                </c:pt>
                <c:pt idx="213">
                  <c:v>868.6</c:v>
                </c:pt>
                <c:pt idx="214">
                  <c:v>826.83999999999946</c:v>
                </c:pt>
                <c:pt idx="215">
                  <c:v>770.05</c:v>
                </c:pt>
                <c:pt idx="216">
                  <c:v>735.09</c:v>
                </c:pt>
                <c:pt idx="217">
                  <c:v>683.38</c:v>
                </c:pt>
                <c:pt idx="218">
                  <c:v>756.55</c:v>
                </c:pt>
                <c:pt idx="219">
                  <c:v>768.54</c:v>
                </c:pt>
                <c:pt idx="220">
                  <c:v>815.93999999999949</c:v>
                </c:pt>
                <c:pt idx="221">
                  <c:v>842.5</c:v>
                </c:pt>
                <c:pt idx="222">
                  <c:v>856.56</c:v>
                </c:pt>
                <c:pt idx="223">
                  <c:v>869.6</c:v>
                </c:pt>
                <c:pt idx="224">
                  <c:v>866.23</c:v>
                </c:pt>
                <c:pt idx="225">
                  <c:v>877.52</c:v>
                </c:pt>
                <c:pt idx="226">
                  <c:v>929.23</c:v>
                </c:pt>
                <c:pt idx="227">
                  <c:v>882.88</c:v>
                </c:pt>
                <c:pt idx="228">
                  <c:v>887</c:v>
                </c:pt>
                <c:pt idx="229">
                  <c:v>919.14</c:v>
                </c:pt>
                <c:pt idx="230">
                  <c:v>940.09</c:v>
                </c:pt>
                <c:pt idx="231">
                  <c:v>946.21</c:v>
                </c:pt>
                <c:pt idx="232">
                  <c:v>921.23</c:v>
                </c:pt>
                <c:pt idx="233">
                  <c:v>918.9</c:v>
                </c:pt>
                <c:pt idx="234">
                  <c:v>896.42</c:v>
                </c:pt>
                <c:pt idx="235">
                  <c:v>879.13</c:v>
                </c:pt>
                <c:pt idx="236">
                  <c:v>940.38</c:v>
                </c:pt>
                <c:pt idx="237">
                  <c:v>979.26</c:v>
                </c:pt>
                <c:pt idx="238">
                  <c:v>987.48</c:v>
                </c:pt>
                <c:pt idx="239">
                  <c:v>1010.48</c:v>
                </c:pt>
                <c:pt idx="240">
                  <c:v>1004.09</c:v>
                </c:pt>
                <c:pt idx="241">
                  <c:v>1026.1299999999999</c:v>
                </c:pt>
                <c:pt idx="242">
                  <c:v>1028.93</c:v>
                </c:pt>
                <c:pt idx="243">
                  <c:v>1016.4</c:v>
                </c:pt>
                <c:pt idx="244">
                  <c:v>1042.73</c:v>
                </c:pt>
                <c:pt idx="245">
                  <c:v>1068.3</c:v>
                </c:pt>
                <c:pt idx="246">
                  <c:v>1044.3799999999999</c:v>
                </c:pt>
                <c:pt idx="247">
                  <c:v>1025.21</c:v>
                </c:pt>
                <c:pt idx="248">
                  <c:v>1071.49</c:v>
                </c:pt>
                <c:pt idx="249">
                  <c:v>1087.6799999999998</c:v>
                </c:pt>
                <c:pt idx="250">
                  <c:v>1079.5999999999999</c:v>
                </c:pt>
                <c:pt idx="251">
                  <c:v>1036.1899999999998</c:v>
                </c:pt>
                <c:pt idx="252">
                  <c:v>1069.3</c:v>
                </c:pt>
                <c:pt idx="253">
                  <c:v>1093.48</c:v>
                </c:pt>
                <c:pt idx="254">
                  <c:v>1091.3799999999999</c:v>
                </c:pt>
                <c:pt idx="255">
                  <c:v>1091.49</c:v>
                </c:pt>
                <c:pt idx="256">
                  <c:v>1105.98</c:v>
                </c:pt>
                <c:pt idx="257">
                  <c:v>1106.4100000000001</c:v>
                </c:pt>
                <c:pt idx="258">
                  <c:v>1102.47</c:v>
                </c:pt>
                <c:pt idx="259">
                  <c:v>1126.48</c:v>
                </c:pt>
                <c:pt idx="260">
                  <c:v>1115.0999999999999</c:v>
                </c:pt>
                <c:pt idx="261">
                  <c:v>1144.98</c:v>
                </c:pt>
                <c:pt idx="262">
                  <c:v>1136.03</c:v>
                </c:pt>
                <c:pt idx="263">
                  <c:v>1091.76</c:v>
                </c:pt>
                <c:pt idx="264">
                  <c:v>1073.8699999999999</c:v>
                </c:pt>
                <c:pt idx="265">
                  <c:v>1066.1899999999998</c:v>
                </c:pt>
                <c:pt idx="266">
                  <c:v>1075.51</c:v>
                </c:pt>
                <c:pt idx="267">
                  <c:v>1109.1699999999998</c:v>
                </c:pt>
                <c:pt idx="268">
                  <c:v>1104.49</c:v>
                </c:pt>
                <c:pt idx="269">
                  <c:v>1138.7</c:v>
                </c:pt>
                <c:pt idx="270">
                  <c:v>1149.99</c:v>
                </c:pt>
                <c:pt idx="271">
                  <c:v>1159.9000000000001</c:v>
                </c:pt>
                <c:pt idx="272">
                  <c:v>1166.5899999999999</c:v>
                </c:pt>
                <c:pt idx="273">
                  <c:v>1178.0999999999999</c:v>
                </c:pt>
                <c:pt idx="274">
                  <c:v>1194.3699999999999</c:v>
                </c:pt>
                <c:pt idx="275">
                  <c:v>1192.1299999999999</c:v>
                </c:pt>
                <c:pt idx="276">
                  <c:v>1217.28</c:v>
                </c:pt>
                <c:pt idx="277">
                  <c:v>1186.6899999999998</c:v>
                </c:pt>
                <c:pt idx="278">
                  <c:v>1110.8799999999999</c:v>
                </c:pt>
                <c:pt idx="279">
                  <c:v>1135.6799999999998</c:v>
                </c:pt>
                <c:pt idx="280">
                  <c:v>1087.6899999999998</c:v>
                </c:pt>
                <c:pt idx="281">
                  <c:v>1089.4100000000001</c:v>
                </c:pt>
                <c:pt idx="282">
                  <c:v>1064.8799999999999</c:v>
                </c:pt>
                <c:pt idx="283">
                  <c:v>1091.5999999999999</c:v>
                </c:pt>
                <c:pt idx="284">
                  <c:v>1117.51</c:v>
                </c:pt>
                <c:pt idx="285">
                  <c:v>1076.76</c:v>
                </c:pt>
                <c:pt idx="286">
                  <c:v>1022.58</c:v>
                </c:pt>
                <c:pt idx="287">
                  <c:v>1077.96</c:v>
                </c:pt>
                <c:pt idx="288">
                  <c:v>1064.8799999999999</c:v>
                </c:pt>
                <c:pt idx="289">
                  <c:v>1102.6599999999999</c:v>
                </c:pt>
                <c:pt idx="290">
                  <c:v>1101.5999999999999</c:v>
                </c:pt>
                <c:pt idx="291">
                  <c:v>1121.6399999999999</c:v>
                </c:pt>
                <c:pt idx="292">
                  <c:v>1079.25</c:v>
                </c:pt>
                <c:pt idx="293">
                  <c:v>1071.6899999999998</c:v>
                </c:pt>
                <c:pt idx="294">
                  <c:v>1064.5899999999999</c:v>
                </c:pt>
                <c:pt idx="295">
                  <c:v>1104.51</c:v>
                </c:pt>
                <c:pt idx="296">
                  <c:v>1109.55</c:v>
                </c:pt>
                <c:pt idx="297">
                  <c:v>1125.5899999999999</c:v>
                </c:pt>
                <c:pt idx="298">
                  <c:v>1148.6699999999998</c:v>
                </c:pt>
                <c:pt idx="299">
                  <c:v>1146.24</c:v>
                </c:pt>
                <c:pt idx="300">
                  <c:v>1165.1499999999999</c:v>
                </c:pt>
                <c:pt idx="301">
                  <c:v>1176.1899999999998</c:v>
                </c:pt>
                <c:pt idx="302">
                  <c:v>1183.08</c:v>
                </c:pt>
                <c:pt idx="303">
                  <c:v>1183.26</c:v>
                </c:pt>
                <c:pt idx="304">
                  <c:v>1225.8499999999999</c:v>
                </c:pt>
                <c:pt idx="305">
                  <c:v>1199.21</c:v>
                </c:pt>
                <c:pt idx="306">
                  <c:v>1199.73</c:v>
                </c:pt>
                <c:pt idx="307">
                  <c:v>1189.4000000000001</c:v>
                </c:pt>
                <c:pt idx="308">
                  <c:v>1224.71</c:v>
                </c:pt>
                <c:pt idx="309">
                  <c:v>1240.4000000000001</c:v>
                </c:pt>
                <c:pt idx="310">
                  <c:v>1243.9100000000001</c:v>
                </c:pt>
                <c:pt idx="311">
                  <c:v>1256.77</c:v>
                </c:pt>
                <c:pt idx="312">
                  <c:v>1257.6399999999999</c:v>
                </c:pt>
                <c:pt idx="313">
                  <c:v>1271.5</c:v>
                </c:pt>
                <c:pt idx="314">
                  <c:v>1293.24</c:v>
                </c:pt>
                <c:pt idx="315">
                  <c:v>1283.3499999999999</c:v>
                </c:pt>
                <c:pt idx="316">
                  <c:v>1276.3399999999999</c:v>
                </c:pt>
                <c:pt idx="317">
                  <c:v>1310.87</c:v>
                </c:pt>
                <c:pt idx="318">
                  <c:v>1329.1499999999999</c:v>
                </c:pt>
                <c:pt idx="319">
                  <c:v>1343.01</c:v>
                </c:pt>
                <c:pt idx="320">
                  <c:v>1319.8799999999999</c:v>
                </c:pt>
                <c:pt idx="321">
                  <c:v>1321.1499999999999</c:v>
                </c:pt>
                <c:pt idx="322">
                  <c:v>1304.28</c:v>
                </c:pt>
                <c:pt idx="323">
                  <c:v>1279.2</c:v>
                </c:pt>
                <c:pt idx="324">
                  <c:v>1313.8</c:v>
                </c:pt>
                <c:pt idx="325">
                  <c:v>1332.41</c:v>
                </c:pt>
                <c:pt idx="326">
                  <c:v>1328.1699999999998</c:v>
                </c:pt>
                <c:pt idx="327">
                  <c:v>1319.6799999999998</c:v>
                </c:pt>
                <c:pt idx="328">
                  <c:v>1337.3799999999999</c:v>
                </c:pt>
                <c:pt idx="329">
                  <c:v>1363.61</c:v>
                </c:pt>
                <c:pt idx="330">
                  <c:v>1340.2</c:v>
                </c:pt>
                <c:pt idx="331">
                  <c:v>1337.78</c:v>
                </c:pt>
                <c:pt idx="332">
                  <c:v>1333.27</c:v>
                </c:pt>
                <c:pt idx="333">
                  <c:v>1331.1</c:v>
                </c:pt>
                <c:pt idx="334">
                  <c:v>1300.1599999999999</c:v>
                </c:pt>
                <c:pt idx="335">
                  <c:v>1270.98</c:v>
                </c:pt>
                <c:pt idx="336">
                  <c:v>1271.5</c:v>
                </c:pt>
                <c:pt idx="337">
                  <c:v>1268.45</c:v>
                </c:pt>
                <c:pt idx="338">
                  <c:v>1339.6699999999998</c:v>
                </c:pt>
                <c:pt idx="339">
                  <c:v>1343.8</c:v>
                </c:pt>
                <c:pt idx="340">
                  <c:v>1316.1399999999999</c:v>
                </c:pt>
                <c:pt idx="341">
                  <c:v>1345.02</c:v>
                </c:pt>
                <c:pt idx="342">
                  <c:v>1292.28</c:v>
                </c:pt>
                <c:pt idx="343">
                  <c:v>1199.3799999999999</c:v>
                </c:pt>
                <c:pt idx="344">
                  <c:v>1178.81</c:v>
                </c:pt>
                <c:pt idx="345">
                  <c:v>1123.53</c:v>
                </c:pt>
                <c:pt idx="346">
                  <c:v>1176.8</c:v>
                </c:pt>
                <c:pt idx="347">
                  <c:v>1173.97</c:v>
                </c:pt>
                <c:pt idx="348">
                  <c:v>1154.23</c:v>
                </c:pt>
                <c:pt idx="349">
                  <c:v>1216.01</c:v>
                </c:pt>
                <c:pt idx="350">
                  <c:v>1136.43</c:v>
                </c:pt>
                <c:pt idx="351">
                  <c:v>1131.42</c:v>
                </c:pt>
                <c:pt idx="352">
                  <c:v>1155.46</c:v>
                </c:pt>
                <c:pt idx="353">
                  <c:v>1224.58</c:v>
                </c:pt>
                <c:pt idx="354">
                  <c:v>1238.25</c:v>
                </c:pt>
                <c:pt idx="355">
                  <c:v>1285.0899999999999</c:v>
                </c:pt>
                <c:pt idx="356">
                  <c:v>1253.23</c:v>
                </c:pt>
                <c:pt idx="357">
                  <c:v>1263.8499999999999</c:v>
                </c:pt>
                <c:pt idx="358">
                  <c:v>1215.6499999999999</c:v>
                </c:pt>
                <c:pt idx="359">
                  <c:v>1158.6699999999998</c:v>
                </c:pt>
                <c:pt idx="360">
                  <c:v>1244.28</c:v>
                </c:pt>
                <c:pt idx="361">
                  <c:v>1255.1899999999998</c:v>
                </c:pt>
                <c:pt idx="362">
                  <c:v>1219.6599999999999</c:v>
                </c:pt>
                <c:pt idx="363">
                  <c:v>1265.33</c:v>
                </c:pt>
                <c:pt idx="364">
                  <c:v>1257.5999999999999</c:v>
                </c:pt>
                <c:pt idx="365">
                  <c:v>1277.81</c:v>
                </c:pt>
                <c:pt idx="366">
                  <c:v>1289.0899999999999</c:v>
                </c:pt>
                <c:pt idx="367">
                  <c:v>1315.3799999999999</c:v>
                </c:pt>
                <c:pt idx="368">
                  <c:v>1316.33</c:v>
                </c:pt>
                <c:pt idx="369">
                  <c:v>1344.9</c:v>
                </c:pt>
                <c:pt idx="370">
                  <c:v>1342.6399999999999</c:v>
                </c:pt>
                <c:pt idx="371">
                  <c:v>1361.23</c:v>
                </c:pt>
                <c:pt idx="372">
                  <c:v>1365.74</c:v>
                </c:pt>
                <c:pt idx="373">
                  <c:v>1369.6299999999999</c:v>
                </c:pt>
                <c:pt idx="374">
                  <c:v>1370.87</c:v>
                </c:pt>
                <c:pt idx="375">
                  <c:v>1404.1699999999998</c:v>
                </c:pt>
                <c:pt idx="376">
                  <c:v>1397.11</c:v>
                </c:pt>
                <c:pt idx="377">
                  <c:v>1408.47</c:v>
                </c:pt>
                <c:pt idx="378">
                  <c:v>1398.08</c:v>
                </c:pt>
                <c:pt idx="379">
                  <c:v>1370.26</c:v>
                </c:pt>
                <c:pt idx="380">
                  <c:v>1378.53</c:v>
                </c:pt>
                <c:pt idx="381">
                  <c:v>1403.36</c:v>
                </c:pt>
                <c:pt idx="382">
                  <c:v>1369.1</c:v>
                </c:pt>
                <c:pt idx="383">
                  <c:v>1353.3899999999999</c:v>
                </c:pt>
                <c:pt idx="384">
                  <c:v>1295.22</c:v>
                </c:pt>
                <c:pt idx="385">
                  <c:v>1317.82</c:v>
                </c:pt>
                <c:pt idx="386">
                  <c:v>1278.04</c:v>
                </c:pt>
                <c:pt idx="387">
                  <c:v>1325.6599999999999</c:v>
                </c:pt>
                <c:pt idx="388">
                  <c:v>1342.84</c:v>
                </c:pt>
                <c:pt idx="389">
                  <c:v>1335.02</c:v>
                </c:pt>
                <c:pt idx="390">
                  <c:v>1362.1599999999999</c:v>
                </c:pt>
                <c:pt idx="391">
                  <c:v>1354.6799999999998</c:v>
                </c:pt>
                <c:pt idx="392">
                  <c:v>1356.78</c:v>
                </c:pt>
                <c:pt idx="393">
                  <c:v>1362.6599999999999</c:v>
                </c:pt>
                <c:pt idx="394">
                  <c:v>1385.97</c:v>
                </c:pt>
                <c:pt idx="395">
                  <c:v>1390.99</c:v>
                </c:pt>
                <c:pt idx="396">
                  <c:v>1405.87</c:v>
                </c:pt>
                <c:pt idx="397">
                  <c:v>1418.1599999999999</c:v>
                </c:pt>
                <c:pt idx="398">
                  <c:v>1411.1299999999999</c:v>
                </c:pt>
                <c:pt idx="399">
                  <c:v>1406.58</c:v>
                </c:pt>
                <c:pt idx="400">
                  <c:v>1437.92</c:v>
                </c:pt>
                <c:pt idx="401">
                  <c:v>1465.77</c:v>
                </c:pt>
                <c:pt idx="402">
                  <c:v>1460.1499999999999</c:v>
                </c:pt>
                <c:pt idx="403">
                  <c:v>1440.6699999999998</c:v>
                </c:pt>
                <c:pt idx="404">
                  <c:v>1460.93</c:v>
                </c:pt>
                <c:pt idx="405">
                  <c:v>1428.59</c:v>
                </c:pt>
                <c:pt idx="406">
                  <c:v>1433.1899999999998</c:v>
                </c:pt>
                <c:pt idx="407">
                  <c:v>1411.94</c:v>
                </c:pt>
                <c:pt idx="408">
                  <c:v>1414.2</c:v>
                </c:pt>
                <c:pt idx="409">
                  <c:v>1379.85</c:v>
                </c:pt>
                <c:pt idx="410">
                  <c:v>1359.8799999999999</c:v>
                </c:pt>
                <c:pt idx="411">
                  <c:v>1409.1499999999999</c:v>
                </c:pt>
                <c:pt idx="412">
                  <c:v>1416.1799999999998</c:v>
                </c:pt>
                <c:pt idx="413">
                  <c:v>1418.07</c:v>
                </c:pt>
                <c:pt idx="414">
                  <c:v>1413.58</c:v>
                </c:pt>
                <c:pt idx="415">
                  <c:v>1430.1499999999999</c:v>
                </c:pt>
                <c:pt idx="416">
                  <c:v>1402.43</c:v>
                </c:pt>
                <c:pt idx="417">
                  <c:v>1466.47</c:v>
                </c:pt>
                <c:pt idx="418">
                  <c:v>1472.05</c:v>
                </c:pt>
                <c:pt idx="419">
                  <c:v>1485.98</c:v>
                </c:pt>
                <c:pt idx="420">
                  <c:v>1502.96</c:v>
                </c:pt>
                <c:pt idx="421">
                  <c:v>1513.1699999999998</c:v>
                </c:pt>
                <c:pt idx="422">
                  <c:v>1517.93</c:v>
                </c:pt>
                <c:pt idx="423">
                  <c:v>1519.79</c:v>
                </c:pt>
                <c:pt idx="424">
                  <c:v>1515.6</c:v>
                </c:pt>
                <c:pt idx="425">
                  <c:v>1518.2</c:v>
                </c:pt>
                <c:pt idx="426">
                  <c:v>1525.2</c:v>
                </c:pt>
                <c:pt idx="438">
                  <c:v>0</c:v>
                </c:pt>
              </c:numCache>
            </c:numRef>
          </c:val>
          <c:smooth val="1"/>
        </c:ser>
        <c:ser>
          <c:idx val="1"/>
          <c:order val="1"/>
          <c:tx>
            <c:strRef>
              <c:f>Sheet1!$C$1</c:f>
              <c:strCache>
                <c:ptCount val="1"/>
                <c:pt idx="0">
                  <c:v>MSCI新兴市场股票指数</c:v>
                </c:pt>
              </c:strCache>
            </c:strRef>
          </c:tx>
          <c:spPr>
            <a:ln w="12700">
              <a:solidFill>
                <a:srgbClr val="FF0000"/>
              </a:solidFill>
            </a:ln>
          </c:spPr>
          <c:marker>
            <c:symbol val="none"/>
          </c:marker>
          <c:cat>
            <c:numRef>
              <c:f>Sheet1!$A$2:$A$543</c:f>
              <c:numCache>
                <c:formatCode>yyyy/m/d</c:formatCode>
                <c:ptCount val="542"/>
                <c:pt idx="0">
                  <c:v>38359</c:v>
                </c:pt>
                <c:pt idx="1">
                  <c:v>38366</c:v>
                </c:pt>
                <c:pt idx="2">
                  <c:v>38373</c:v>
                </c:pt>
                <c:pt idx="3">
                  <c:v>38380</c:v>
                </c:pt>
                <c:pt idx="4">
                  <c:v>38387</c:v>
                </c:pt>
                <c:pt idx="5">
                  <c:v>38394</c:v>
                </c:pt>
                <c:pt idx="6">
                  <c:v>38401</c:v>
                </c:pt>
                <c:pt idx="7">
                  <c:v>38408</c:v>
                </c:pt>
                <c:pt idx="8">
                  <c:v>38415</c:v>
                </c:pt>
                <c:pt idx="9">
                  <c:v>38422</c:v>
                </c:pt>
                <c:pt idx="10">
                  <c:v>38429</c:v>
                </c:pt>
                <c:pt idx="11">
                  <c:v>38436</c:v>
                </c:pt>
                <c:pt idx="12">
                  <c:v>38443</c:v>
                </c:pt>
                <c:pt idx="13">
                  <c:v>38450</c:v>
                </c:pt>
                <c:pt idx="14">
                  <c:v>38457</c:v>
                </c:pt>
                <c:pt idx="15">
                  <c:v>38464</c:v>
                </c:pt>
                <c:pt idx="16">
                  <c:v>38471</c:v>
                </c:pt>
                <c:pt idx="17">
                  <c:v>38478</c:v>
                </c:pt>
                <c:pt idx="18">
                  <c:v>38485</c:v>
                </c:pt>
                <c:pt idx="19">
                  <c:v>38492</c:v>
                </c:pt>
                <c:pt idx="20">
                  <c:v>38499</c:v>
                </c:pt>
                <c:pt idx="21">
                  <c:v>38506</c:v>
                </c:pt>
                <c:pt idx="22">
                  <c:v>38513</c:v>
                </c:pt>
                <c:pt idx="23">
                  <c:v>38520</c:v>
                </c:pt>
                <c:pt idx="24">
                  <c:v>38527</c:v>
                </c:pt>
                <c:pt idx="25">
                  <c:v>38534</c:v>
                </c:pt>
                <c:pt idx="26">
                  <c:v>38541</c:v>
                </c:pt>
                <c:pt idx="27">
                  <c:v>38548</c:v>
                </c:pt>
                <c:pt idx="28">
                  <c:v>38555</c:v>
                </c:pt>
                <c:pt idx="29">
                  <c:v>38562</c:v>
                </c:pt>
                <c:pt idx="30">
                  <c:v>38569</c:v>
                </c:pt>
                <c:pt idx="31">
                  <c:v>38576</c:v>
                </c:pt>
                <c:pt idx="32">
                  <c:v>38583</c:v>
                </c:pt>
                <c:pt idx="33">
                  <c:v>38590</c:v>
                </c:pt>
                <c:pt idx="34">
                  <c:v>38597</c:v>
                </c:pt>
                <c:pt idx="35">
                  <c:v>38604</c:v>
                </c:pt>
                <c:pt idx="36">
                  <c:v>38611</c:v>
                </c:pt>
                <c:pt idx="37">
                  <c:v>38618</c:v>
                </c:pt>
                <c:pt idx="38">
                  <c:v>38625</c:v>
                </c:pt>
                <c:pt idx="39">
                  <c:v>38632</c:v>
                </c:pt>
                <c:pt idx="40">
                  <c:v>38639</c:v>
                </c:pt>
                <c:pt idx="41">
                  <c:v>38646</c:v>
                </c:pt>
                <c:pt idx="42">
                  <c:v>38653</c:v>
                </c:pt>
                <c:pt idx="43">
                  <c:v>38660</c:v>
                </c:pt>
                <c:pt idx="44">
                  <c:v>38667</c:v>
                </c:pt>
                <c:pt idx="45">
                  <c:v>38674</c:v>
                </c:pt>
                <c:pt idx="46">
                  <c:v>38681</c:v>
                </c:pt>
                <c:pt idx="47">
                  <c:v>38688</c:v>
                </c:pt>
                <c:pt idx="48">
                  <c:v>38695</c:v>
                </c:pt>
                <c:pt idx="49">
                  <c:v>38702</c:v>
                </c:pt>
                <c:pt idx="50">
                  <c:v>38709</c:v>
                </c:pt>
                <c:pt idx="51">
                  <c:v>38716</c:v>
                </c:pt>
                <c:pt idx="52">
                  <c:v>38723</c:v>
                </c:pt>
                <c:pt idx="53">
                  <c:v>38730</c:v>
                </c:pt>
                <c:pt idx="54">
                  <c:v>38737</c:v>
                </c:pt>
                <c:pt idx="55">
                  <c:v>38744</c:v>
                </c:pt>
                <c:pt idx="56">
                  <c:v>38751</c:v>
                </c:pt>
                <c:pt idx="57">
                  <c:v>38758</c:v>
                </c:pt>
                <c:pt idx="58">
                  <c:v>38765</c:v>
                </c:pt>
                <c:pt idx="59">
                  <c:v>38772</c:v>
                </c:pt>
                <c:pt idx="60">
                  <c:v>38779</c:v>
                </c:pt>
                <c:pt idx="61">
                  <c:v>38786</c:v>
                </c:pt>
                <c:pt idx="62">
                  <c:v>38793</c:v>
                </c:pt>
                <c:pt idx="63">
                  <c:v>38800</c:v>
                </c:pt>
                <c:pt idx="64">
                  <c:v>38807</c:v>
                </c:pt>
                <c:pt idx="65">
                  <c:v>38814</c:v>
                </c:pt>
                <c:pt idx="66">
                  <c:v>38821</c:v>
                </c:pt>
                <c:pt idx="67">
                  <c:v>38828</c:v>
                </c:pt>
                <c:pt idx="68">
                  <c:v>38835</c:v>
                </c:pt>
                <c:pt idx="69">
                  <c:v>38842</c:v>
                </c:pt>
                <c:pt idx="70">
                  <c:v>38849</c:v>
                </c:pt>
                <c:pt idx="71">
                  <c:v>38856</c:v>
                </c:pt>
                <c:pt idx="72">
                  <c:v>38863</c:v>
                </c:pt>
                <c:pt idx="73">
                  <c:v>38870</c:v>
                </c:pt>
                <c:pt idx="74">
                  <c:v>38877</c:v>
                </c:pt>
                <c:pt idx="75">
                  <c:v>38884</c:v>
                </c:pt>
                <c:pt idx="76">
                  <c:v>38891</c:v>
                </c:pt>
                <c:pt idx="77">
                  <c:v>38898</c:v>
                </c:pt>
                <c:pt idx="78">
                  <c:v>38905</c:v>
                </c:pt>
                <c:pt idx="79">
                  <c:v>38912</c:v>
                </c:pt>
                <c:pt idx="80">
                  <c:v>38919</c:v>
                </c:pt>
                <c:pt idx="81">
                  <c:v>38926</c:v>
                </c:pt>
                <c:pt idx="82">
                  <c:v>38933</c:v>
                </c:pt>
                <c:pt idx="83">
                  <c:v>38940</c:v>
                </c:pt>
                <c:pt idx="84">
                  <c:v>38947</c:v>
                </c:pt>
                <c:pt idx="85">
                  <c:v>38954</c:v>
                </c:pt>
                <c:pt idx="86">
                  <c:v>38961</c:v>
                </c:pt>
                <c:pt idx="87">
                  <c:v>38968</c:v>
                </c:pt>
                <c:pt idx="88">
                  <c:v>38975</c:v>
                </c:pt>
                <c:pt idx="89">
                  <c:v>38982</c:v>
                </c:pt>
                <c:pt idx="90">
                  <c:v>38989</c:v>
                </c:pt>
                <c:pt idx="91">
                  <c:v>38996</c:v>
                </c:pt>
                <c:pt idx="92">
                  <c:v>39003</c:v>
                </c:pt>
                <c:pt idx="93">
                  <c:v>39010</c:v>
                </c:pt>
                <c:pt idx="94">
                  <c:v>39017</c:v>
                </c:pt>
                <c:pt idx="95">
                  <c:v>39024</c:v>
                </c:pt>
                <c:pt idx="96">
                  <c:v>39031</c:v>
                </c:pt>
                <c:pt idx="97">
                  <c:v>39038</c:v>
                </c:pt>
                <c:pt idx="98">
                  <c:v>39045</c:v>
                </c:pt>
                <c:pt idx="99">
                  <c:v>39052</c:v>
                </c:pt>
                <c:pt idx="100">
                  <c:v>39059</c:v>
                </c:pt>
                <c:pt idx="101">
                  <c:v>39066</c:v>
                </c:pt>
                <c:pt idx="102">
                  <c:v>39073</c:v>
                </c:pt>
                <c:pt idx="103">
                  <c:v>39080</c:v>
                </c:pt>
                <c:pt idx="104">
                  <c:v>39087</c:v>
                </c:pt>
                <c:pt idx="105">
                  <c:v>39094</c:v>
                </c:pt>
                <c:pt idx="106">
                  <c:v>39101</c:v>
                </c:pt>
                <c:pt idx="107">
                  <c:v>39108</c:v>
                </c:pt>
                <c:pt idx="108">
                  <c:v>39115</c:v>
                </c:pt>
                <c:pt idx="109">
                  <c:v>39122</c:v>
                </c:pt>
                <c:pt idx="110">
                  <c:v>39129</c:v>
                </c:pt>
                <c:pt idx="111">
                  <c:v>39136</c:v>
                </c:pt>
                <c:pt idx="112">
                  <c:v>39143</c:v>
                </c:pt>
                <c:pt idx="113">
                  <c:v>39150</c:v>
                </c:pt>
                <c:pt idx="114">
                  <c:v>39157</c:v>
                </c:pt>
                <c:pt idx="115">
                  <c:v>39164</c:v>
                </c:pt>
                <c:pt idx="116">
                  <c:v>39171</c:v>
                </c:pt>
                <c:pt idx="117">
                  <c:v>39178</c:v>
                </c:pt>
                <c:pt idx="118">
                  <c:v>39185</c:v>
                </c:pt>
                <c:pt idx="119">
                  <c:v>39192</c:v>
                </c:pt>
                <c:pt idx="120">
                  <c:v>39199</c:v>
                </c:pt>
                <c:pt idx="121">
                  <c:v>39206</c:v>
                </c:pt>
                <c:pt idx="122">
                  <c:v>39213</c:v>
                </c:pt>
                <c:pt idx="123">
                  <c:v>39220</c:v>
                </c:pt>
                <c:pt idx="124">
                  <c:v>39227</c:v>
                </c:pt>
                <c:pt idx="125">
                  <c:v>39234</c:v>
                </c:pt>
                <c:pt idx="126">
                  <c:v>39241</c:v>
                </c:pt>
                <c:pt idx="127">
                  <c:v>39248</c:v>
                </c:pt>
                <c:pt idx="128">
                  <c:v>39255</c:v>
                </c:pt>
                <c:pt idx="129">
                  <c:v>39262</c:v>
                </c:pt>
                <c:pt idx="130">
                  <c:v>39269</c:v>
                </c:pt>
                <c:pt idx="131">
                  <c:v>39276</c:v>
                </c:pt>
                <c:pt idx="132">
                  <c:v>39283</c:v>
                </c:pt>
                <c:pt idx="133">
                  <c:v>39290</c:v>
                </c:pt>
                <c:pt idx="134">
                  <c:v>39297</c:v>
                </c:pt>
                <c:pt idx="135">
                  <c:v>39304</c:v>
                </c:pt>
                <c:pt idx="136">
                  <c:v>39311</c:v>
                </c:pt>
                <c:pt idx="137">
                  <c:v>39318</c:v>
                </c:pt>
                <c:pt idx="138">
                  <c:v>39325</c:v>
                </c:pt>
                <c:pt idx="139">
                  <c:v>39332</c:v>
                </c:pt>
                <c:pt idx="140">
                  <c:v>39339</c:v>
                </c:pt>
                <c:pt idx="141">
                  <c:v>39346</c:v>
                </c:pt>
                <c:pt idx="142">
                  <c:v>39353</c:v>
                </c:pt>
                <c:pt idx="143">
                  <c:v>39360</c:v>
                </c:pt>
                <c:pt idx="144">
                  <c:v>39367</c:v>
                </c:pt>
                <c:pt idx="145">
                  <c:v>39374</c:v>
                </c:pt>
                <c:pt idx="146">
                  <c:v>39381</c:v>
                </c:pt>
                <c:pt idx="147">
                  <c:v>39388</c:v>
                </c:pt>
                <c:pt idx="148">
                  <c:v>39395</c:v>
                </c:pt>
                <c:pt idx="149">
                  <c:v>39402</c:v>
                </c:pt>
                <c:pt idx="150">
                  <c:v>39409</c:v>
                </c:pt>
                <c:pt idx="151">
                  <c:v>39416</c:v>
                </c:pt>
                <c:pt idx="152">
                  <c:v>39423</c:v>
                </c:pt>
                <c:pt idx="153">
                  <c:v>39430</c:v>
                </c:pt>
                <c:pt idx="154">
                  <c:v>39437</c:v>
                </c:pt>
                <c:pt idx="155">
                  <c:v>39444</c:v>
                </c:pt>
                <c:pt idx="156">
                  <c:v>39451</c:v>
                </c:pt>
                <c:pt idx="157">
                  <c:v>39458</c:v>
                </c:pt>
                <c:pt idx="158">
                  <c:v>39465</c:v>
                </c:pt>
                <c:pt idx="159">
                  <c:v>39472</c:v>
                </c:pt>
                <c:pt idx="160">
                  <c:v>39479</c:v>
                </c:pt>
                <c:pt idx="161">
                  <c:v>39486</c:v>
                </c:pt>
                <c:pt idx="162">
                  <c:v>39493</c:v>
                </c:pt>
                <c:pt idx="163">
                  <c:v>39500</c:v>
                </c:pt>
                <c:pt idx="164">
                  <c:v>39507</c:v>
                </c:pt>
                <c:pt idx="165">
                  <c:v>39514</c:v>
                </c:pt>
                <c:pt idx="166">
                  <c:v>39521</c:v>
                </c:pt>
                <c:pt idx="167">
                  <c:v>39528</c:v>
                </c:pt>
                <c:pt idx="168">
                  <c:v>39535</c:v>
                </c:pt>
                <c:pt idx="169">
                  <c:v>39542</c:v>
                </c:pt>
                <c:pt idx="170">
                  <c:v>39549</c:v>
                </c:pt>
                <c:pt idx="171">
                  <c:v>39556</c:v>
                </c:pt>
                <c:pt idx="172">
                  <c:v>39563</c:v>
                </c:pt>
                <c:pt idx="173">
                  <c:v>39570</c:v>
                </c:pt>
                <c:pt idx="174">
                  <c:v>39577</c:v>
                </c:pt>
                <c:pt idx="175">
                  <c:v>39584</c:v>
                </c:pt>
                <c:pt idx="176">
                  <c:v>39591</c:v>
                </c:pt>
                <c:pt idx="177">
                  <c:v>39598</c:v>
                </c:pt>
                <c:pt idx="178">
                  <c:v>39605</c:v>
                </c:pt>
                <c:pt idx="179">
                  <c:v>39612</c:v>
                </c:pt>
                <c:pt idx="180">
                  <c:v>39619</c:v>
                </c:pt>
                <c:pt idx="181">
                  <c:v>39626</c:v>
                </c:pt>
                <c:pt idx="182">
                  <c:v>39633</c:v>
                </c:pt>
                <c:pt idx="183">
                  <c:v>39640</c:v>
                </c:pt>
                <c:pt idx="184">
                  <c:v>39647</c:v>
                </c:pt>
                <c:pt idx="185">
                  <c:v>39654</c:v>
                </c:pt>
                <c:pt idx="186">
                  <c:v>39661</c:v>
                </c:pt>
                <c:pt idx="187">
                  <c:v>39668</c:v>
                </c:pt>
                <c:pt idx="188">
                  <c:v>39675</c:v>
                </c:pt>
                <c:pt idx="189">
                  <c:v>39682</c:v>
                </c:pt>
                <c:pt idx="190">
                  <c:v>39689</c:v>
                </c:pt>
                <c:pt idx="191">
                  <c:v>39696</c:v>
                </c:pt>
                <c:pt idx="192">
                  <c:v>39703</c:v>
                </c:pt>
                <c:pt idx="193">
                  <c:v>39710</c:v>
                </c:pt>
                <c:pt idx="194">
                  <c:v>39717</c:v>
                </c:pt>
                <c:pt idx="195">
                  <c:v>39724</c:v>
                </c:pt>
                <c:pt idx="196">
                  <c:v>39731</c:v>
                </c:pt>
                <c:pt idx="197">
                  <c:v>39738</c:v>
                </c:pt>
                <c:pt idx="198">
                  <c:v>39745</c:v>
                </c:pt>
                <c:pt idx="199">
                  <c:v>39752</c:v>
                </c:pt>
                <c:pt idx="200">
                  <c:v>39759</c:v>
                </c:pt>
                <c:pt idx="201">
                  <c:v>39766</c:v>
                </c:pt>
                <c:pt idx="202">
                  <c:v>39773</c:v>
                </c:pt>
                <c:pt idx="203">
                  <c:v>39780</c:v>
                </c:pt>
                <c:pt idx="204">
                  <c:v>39787</c:v>
                </c:pt>
                <c:pt idx="205">
                  <c:v>39794</c:v>
                </c:pt>
                <c:pt idx="206">
                  <c:v>39801</c:v>
                </c:pt>
                <c:pt idx="207">
                  <c:v>39808</c:v>
                </c:pt>
                <c:pt idx="208">
                  <c:v>39815</c:v>
                </c:pt>
                <c:pt idx="209">
                  <c:v>39822</c:v>
                </c:pt>
                <c:pt idx="210">
                  <c:v>39829</c:v>
                </c:pt>
                <c:pt idx="211">
                  <c:v>39836</c:v>
                </c:pt>
                <c:pt idx="212">
                  <c:v>39843</c:v>
                </c:pt>
                <c:pt idx="213">
                  <c:v>39850</c:v>
                </c:pt>
                <c:pt idx="214">
                  <c:v>39857</c:v>
                </c:pt>
                <c:pt idx="215">
                  <c:v>39864</c:v>
                </c:pt>
                <c:pt idx="216">
                  <c:v>39871</c:v>
                </c:pt>
                <c:pt idx="217">
                  <c:v>39878</c:v>
                </c:pt>
                <c:pt idx="218">
                  <c:v>39885</c:v>
                </c:pt>
                <c:pt idx="219">
                  <c:v>39892</c:v>
                </c:pt>
                <c:pt idx="220">
                  <c:v>39899</c:v>
                </c:pt>
                <c:pt idx="221">
                  <c:v>39906</c:v>
                </c:pt>
                <c:pt idx="222">
                  <c:v>39913</c:v>
                </c:pt>
                <c:pt idx="223">
                  <c:v>39920</c:v>
                </c:pt>
                <c:pt idx="224">
                  <c:v>39927</c:v>
                </c:pt>
                <c:pt idx="225">
                  <c:v>39934</c:v>
                </c:pt>
                <c:pt idx="226">
                  <c:v>39941</c:v>
                </c:pt>
                <c:pt idx="227">
                  <c:v>39948</c:v>
                </c:pt>
                <c:pt idx="228">
                  <c:v>39955</c:v>
                </c:pt>
                <c:pt idx="229">
                  <c:v>39962</c:v>
                </c:pt>
                <c:pt idx="230">
                  <c:v>39969</c:v>
                </c:pt>
                <c:pt idx="231">
                  <c:v>39976</c:v>
                </c:pt>
                <c:pt idx="232">
                  <c:v>39983</c:v>
                </c:pt>
                <c:pt idx="233">
                  <c:v>39990</c:v>
                </c:pt>
                <c:pt idx="234">
                  <c:v>39997</c:v>
                </c:pt>
                <c:pt idx="235">
                  <c:v>40004</c:v>
                </c:pt>
                <c:pt idx="236">
                  <c:v>40011</c:v>
                </c:pt>
                <c:pt idx="237">
                  <c:v>40018</c:v>
                </c:pt>
                <c:pt idx="238">
                  <c:v>40025</c:v>
                </c:pt>
                <c:pt idx="239">
                  <c:v>40032</c:v>
                </c:pt>
                <c:pt idx="240">
                  <c:v>40039</c:v>
                </c:pt>
                <c:pt idx="241">
                  <c:v>40046</c:v>
                </c:pt>
                <c:pt idx="242">
                  <c:v>40053</c:v>
                </c:pt>
                <c:pt idx="243">
                  <c:v>40060</c:v>
                </c:pt>
                <c:pt idx="244">
                  <c:v>40067</c:v>
                </c:pt>
                <c:pt idx="245">
                  <c:v>40074</c:v>
                </c:pt>
                <c:pt idx="246">
                  <c:v>40081</c:v>
                </c:pt>
                <c:pt idx="247">
                  <c:v>40088</c:v>
                </c:pt>
                <c:pt idx="248">
                  <c:v>40095</c:v>
                </c:pt>
                <c:pt idx="249">
                  <c:v>40102</c:v>
                </c:pt>
                <c:pt idx="250">
                  <c:v>40109</c:v>
                </c:pt>
                <c:pt idx="251">
                  <c:v>40116</c:v>
                </c:pt>
                <c:pt idx="252">
                  <c:v>40123</c:v>
                </c:pt>
                <c:pt idx="253">
                  <c:v>40130</c:v>
                </c:pt>
                <c:pt idx="254">
                  <c:v>40137</c:v>
                </c:pt>
                <c:pt idx="255">
                  <c:v>40144</c:v>
                </c:pt>
                <c:pt idx="256">
                  <c:v>40151</c:v>
                </c:pt>
                <c:pt idx="257">
                  <c:v>40158</c:v>
                </c:pt>
                <c:pt idx="258">
                  <c:v>40165</c:v>
                </c:pt>
                <c:pt idx="259">
                  <c:v>40172</c:v>
                </c:pt>
                <c:pt idx="260">
                  <c:v>40179</c:v>
                </c:pt>
                <c:pt idx="261">
                  <c:v>40186</c:v>
                </c:pt>
                <c:pt idx="262">
                  <c:v>40193</c:v>
                </c:pt>
                <c:pt idx="263">
                  <c:v>40200</c:v>
                </c:pt>
                <c:pt idx="264">
                  <c:v>40207</c:v>
                </c:pt>
                <c:pt idx="265">
                  <c:v>40214</c:v>
                </c:pt>
                <c:pt idx="266">
                  <c:v>40221</c:v>
                </c:pt>
                <c:pt idx="267">
                  <c:v>40228</c:v>
                </c:pt>
                <c:pt idx="268">
                  <c:v>40235</c:v>
                </c:pt>
                <c:pt idx="269">
                  <c:v>40242</c:v>
                </c:pt>
                <c:pt idx="270">
                  <c:v>40249</c:v>
                </c:pt>
                <c:pt idx="271">
                  <c:v>40256</c:v>
                </c:pt>
                <c:pt idx="272">
                  <c:v>40263</c:v>
                </c:pt>
                <c:pt idx="273">
                  <c:v>40270</c:v>
                </c:pt>
                <c:pt idx="274">
                  <c:v>40277</c:v>
                </c:pt>
                <c:pt idx="275">
                  <c:v>40284</c:v>
                </c:pt>
                <c:pt idx="276">
                  <c:v>40291</c:v>
                </c:pt>
                <c:pt idx="277">
                  <c:v>40298</c:v>
                </c:pt>
                <c:pt idx="278">
                  <c:v>40305</c:v>
                </c:pt>
                <c:pt idx="279">
                  <c:v>40312</c:v>
                </c:pt>
                <c:pt idx="280">
                  <c:v>40319</c:v>
                </c:pt>
                <c:pt idx="281">
                  <c:v>40326</c:v>
                </c:pt>
                <c:pt idx="282">
                  <c:v>40333</c:v>
                </c:pt>
                <c:pt idx="283">
                  <c:v>40340</c:v>
                </c:pt>
                <c:pt idx="284">
                  <c:v>40347</c:v>
                </c:pt>
                <c:pt idx="285">
                  <c:v>40354</c:v>
                </c:pt>
                <c:pt idx="286">
                  <c:v>40361</c:v>
                </c:pt>
                <c:pt idx="287">
                  <c:v>40368</c:v>
                </c:pt>
                <c:pt idx="288">
                  <c:v>40375</c:v>
                </c:pt>
                <c:pt idx="289">
                  <c:v>40382</c:v>
                </c:pt>
                <c:pt idx="290">
                  <c:v>40389</c:v>
                </c:pt>
                <c:pt idx="291">
                  <c:v>40396</c:v>
                </c:pt>
                <c:pt idx="292">
                  <c:v>40403</c:v>
                </c:pt>
                <c:pt idx="293">
                  <c:v>40410</c:v>
                </c:pt>
                <c:pt idx="294">
                  <c:v>40417</c:v>
                </c:pt>
                <c:pt idx="295">
                  <c:v>40424</c:v>
                </c:pt>
                <c:pt idx="296">
                  <c:v>40431</c:v>
                </c:pt>
                <c:pt idx="297">
                  <c:v>40438</c:v>
                </c:pt>
                <c:pt idx="298">
                  <c:v>40445</c:v>
                </c:pt>
                <c:pt idx="299">
                  <c:v>40452</c:v>
                </c:pt>
                <c:pt idx="300">
                  <c:v>40459</c:v>
                </c:pt>
                <c:pt idx="301">
                  <c:v>40466</c:v>
                </c:pt>
                <c:pt idx="302">
                  <c:v>40473</c:v>
                </c:pt>
                <c:pt idx="303">
                  <c:v>40480</c:v>
                </c:pt>
                <c:pt idx="304">
                  <c:v>40487</c:v>
                </c:pt>
                <c:pt idx="305">
                  <c:v>40494</c:v>
                </c:pt>
                <c:pt idx="306">
                  <c:v>40501</c:v>
                </c:pt>
                <c:pt idx="307">
                  <c:v>40508</c:v>
                </c:pt>
                <c:pt idx="308">
                  <c:v>40515</c:v>
                </c:pt>
                <c:pt idx="309">
                  <c:v>40522</c:v>
                </c:pt>
                <c:pt idx="310">
                  <c:v>40529</c:v>
                </c:pt>
                <c:pt idx="311">
                  <c:v>40536</c:v>
                </c:pt>
                <c:pt idx="312">
                  <c:v>40543</c:v>
                </c:pt>
                <c:pt idx="313">
                  <c:v>40550</c:v>
                </c:pt>
                <c:pt idx="314">
                  <c:v>40557</c:v>
                </c:pt>
                <c:pt idx="315">
                  <c:v>40564</c:v>
                </c:pt>
                <c:pt idx="316">
                  <c:v>40571</c:v>
                </c:pt>
                <c:pt idx="317">
                  <c:v>40578</c:v>
                </c:pt>
                <c:pt idx="318">
                  <c:v>40585</c:v>
                </c:pt>
                <c:pt idx="319">
                  <c:v>40592</c:v>
                </c:pt>
                <c:pt idx="320">
                  <c:v>40599</c:v>
                </c:pt>
                <c:pt idx="321">
                  <c:v>40606</c:v>
                </c:pt>
                <c:pt idx="322">
                  <c:v>40613</c:v>
                </c:pt>
                <c:pt idx="323">
                  <c:v>40620</c:v>
                </c:pt>
                <c:pt idx="324">
                  <c:v>40627</c:v>
                </c:pt>
                <c:pt idx="325">
                  <c:v>40634</c:v>
                </c:pt>
                <c:pt idx="326">
                  <c:v>40641</c:v>
                </c:pt>
                <c:pt idx="327">
                  <c:v>40648</c:v>
                </c:pt>
                <c:pt idx="328">
                  <c:v>40655</c:v>
                </c:pt>
                <c:pt idx="329">
                  <c:v>40662</c:v>
                </c:pt>
                <c:pt idx="330">
                  <c:v>40669</c:v>
                </c:pt>
                <c:pt idx="331">
                  <c:v>40676</c:v>
                </c:pt>
                <c:pt idx="332">
                  <c:v>40683</c:v>
                </c:pt>
                <c:pt idx="333">
                  <c:v>40690</c:v>
                </c:pt>
                <c:pt idx="334">
                  <c:v>40697</c:v>
                </c:pt>
                <c:pt idx="335">
                  <c:v>40704</c:v>
                </c:pt>
                <c:pt idx="336">
                  <c:v>40711</c:v>
                </c:pt>
                <c:pt idx="337">
                  <c:v>40718</c:v>
                </c:pt>
                <c:pt idx="338">
                  <c:v>40725</c:v>
                </c:pt>
                <c:pt idx="339">
                  <c:v>40732</c:v>
                </c:pt>
                <c:pt idx="340">
                  <c:v>40739</c:v>
                </c:pt>
                <c:pt idx="341">
                  <c:v>40746</c:v>
                </c:pt>
                <c:pt idx="342">
                  <c:v>40753</c:v>
                </c:pt>
                <c:pt idx="343">
                  <c:v>40760</c:v>
                </c:pt>
                <c:pt idx="344">
                  <c:v>40767</c:v>
                </c:pt>
                <c:pt idx="345">
                  <c:v>40774</c:v>
                </c:pt>
                <c:pt idx="346">
                  <c:v>40781</c:v>
                </c:pt>
                <c:pt idx="347">
                  <c:v>40788</c:v>
                </c:pt>
                <c:pt idx="348">
                  <c:v>40795</c:v>
                </c:pt>
                <c:pt idx="349">
                  <c:v>40802</c:v>
                </c:pt>
                <c:pt idx="350">
                  <c:v>40809</c:v>
                </c:pt>
                <c:pt idx="351">
                  <c:v>40816</c:v>
                </c:pt>
                <c:pt idx="352">
                  <c:v>40823</c:v>
                </c:pt>
                <c:pt idx="353">
                  <c:v>40830</c:v>
                </c:pt>
                <c:pt idx="354">
                  <c:v>40837</c:v>
                </c:pt>
                <c:pt idx="355">
                  <c:v>40844</c:v>
                </c:pt>
                <c:pt idx="356">
                  <c:v>40851</c:v>
                </c:pt>
                <c:pt idx="357">
                  <c:v>40858</c:v>
                </c:pt>
                <c:pt idx="358">
                  <c:v>40865</c:v>
                </c:pt>
                <c:pt idx="359">
                  <c:v>40872</c:v>
                </c:pt>
                <c:pt idx="360">
                  <c:v>40879</c:v>
                </c:pt>
                <c:pt idx="361">
                  <c:v>40886</c:v>
                </c:pt>
                <c:pt idx="362">
                  <c:v>40893</c:v>
                </c:pt>
                <c:pt idx="363">
                  <c:v>40900</c:v>
                </c:pt>
                <c:pt idx="364">
                  <c:v>40907</c:v>
                </c:pt>
                <c:pt idx="365">
                  <c:v>40914</c:v>
                </c:pt>
                <c:pt idx="366">
                  <c:v>40921</c:v>
                </c:pt>
                <c:pt idx="367">
                  <c:v>40928</c:v>
                </c:pt>
                <c:pt idx="368">
                  <c:v>40935</c:v>
                </c:pt>
                <c:pt idx="369">
                  <c:v>40942</c:v>
                </c:pt>
                <c:pt idx="370">
                  <c:v>40949</c:v>
                </c:pt>
                <c:pt idx="371">
                  <c:v>40956</c:v>
                </c:pt>
                <c:pt idx="372">
                  <c:v>40963</c:v>
                </c:pt>
                <c:pt idx="373">
                  <c:v>40970</c:v>
                </c:pt>
                <c:pt idx="374">
                  <c:v>40977</c:v>
                </c:pt>
                <c:pt idx="375">
                  <c:v>40984</c:v>
                </c:pt>
                <c:pt idx="376">
                  <c:v>40991</c:v>
                </c:pt>
                <c:pt idx="377">
                  <c:v>40998</c:v>
                </c:pt>
                <c:pt idx="378">
                  <c:v>41005</c:v>
                </c:pt>
                <c:pt idx="379">
                  <c:v>41012</c:v>
                </c:pt>
                <c:pt idx="380">
                  <c:v>41019</c:v>
                </c:pt>
                <c:pt idx="381">
                  <c:v>41026</c:v>
                </c:pt>
                <c:pt idx="382">
                  <c:v>41033</c:v>
                </c:pt>
                <c:pt idx="383">
                  <c:v>41040</c:v>
                </c:pt>
                <c:pt idx="384">
                  <c:v>41047</c:v>
                </c:pt>
                <c:pt idx="385">
                  <c:v>41054</c:v>
                </c:pt>
                <c:pt idx="386">
                  <c:v>41061</c:v>
                </c:pt>
                <c:pt idx="387">
                  <c:v>41068</c:v>
                </c:pt>
                <c:pt idx="388">
                  <c:v>41075</c:v>
                </c:pt>
                <c:pt idx="389">
                  <c:v>41082</c:v>
                </c:pt>
                <c:pt idx="390">
                  <c:v>41089</c:v>
                </c:pt>
                <c:pt idx="391">
                  <c:v>41096</c:v>
                </c:pt>
                <c:pt idx="392">
                  <c:v>41103</c:v>
                </c:pt>
                <c:pt idx="393">
                  <c:v>41110</c:v>
                </c:pt>
                <c:pt idx="394">
                  <c:v>41117</c:v>
                </c:pt>
                <c:pt idx="395">
                  <c:v>41124</c:v>
                </c:pt>
                <c:pt idx="396">
                  <c:v>41131</c:v>
                </c:pt>
                <c:pt idx="397">
                  <c:v>41138</c:v>
                </c:pt>
                <c:pt idx="398">
                  <c:v>41145</c:v>
                </c:pt>
                <c:pt idx="399">
                  <c:v>41152</c:v>
                </c:pt>
                <c:pt idx="400">
                  <c:v>41159</c:v>
                </c:pt>
                <c:pt idx="401">
                  <c:v>41166</c:v>
                </c:pt>
                <c:pt idx="402">
                  <c:v>41173</c:v>
                </c:pt>
                <c:pt idx="403">
                  <c:v>41180</c:v>
                </c:pt>
                <c:pt idx="404">
                  <c:v>41187</c:v>
                </c:pt>
                <c:pt idx="405">
                  <c:v>41194</c:v>
                </c:pt>
                <c:pt idx="406">
                  <c:v>41201</c:v>
                </c:pt>
                <c:pt idx="407">
                  <c:v>41208</c:v>
                </c:pt>
                <c:pt idx="408">
                  <c:v>41215</c:v>
                </c:pt>
                <c:pt idx="409">
                  <c:v>41222</c:v>
                </c:pt>
                <c:pt idx="410">
                  <c:v>41229</c:v>
                </c:pt>
                <c:pt idx="411">
                  <c:v>41236</c:v>
                </c:pt>
                <c:pt idx="412">
                  <c:v>41243</c:v>
                </c:pt>
                <c:pt idx="413">
                  <c:v>41250</c:v>
                </c:pt>
                <c:pt idx="414">
                  <c:v>41257</c:v>
                </c:pt>
                <c:pt idx="415">
                  <c:v>41264</c:v>
                </c:pt>
                <c:pt idx="416">
                  <c:v>41271</c:v>
                </c:pt>
                <c:pt idx="417">
                  <c:v>41278</c:v>
                </c:pt>
                <c:pt idx="418">
                  <c:v>41285</c:v>
                </c:pt>
                <c:pt idx="419">
                  <c:v>41292</c:v>
                </c:pt>
                <c:pt idx="420">
                  <c:v>41299</c:v>
                </c:pt>
                <c:pt idx="421">
                  <c:v>41306</c:v>
                </c:pt>
                <c:pt idx="422">
                  <c:v>41313</c:v>
                </c:pt>
                <c:pt idx="423">
                  <c:v>41320</c:v>
                </c:pt>
                <c:pt idx="424">
                  <c:v>41327</c:v>
                </c:pt>
                <c:pt idx="425">
                  <c:v>41334</c:v>
                </c:pt>
                <c:pt idx="426">
                  <c:v>41337</c:v>
                </c:pt>
              </c:numCache>
            </c:numRef>
          </c:cat>
          <c:val>
            <c:numRef>
              <c:f>Sheet1!$C$2:$C$543</c:f>
              <c:numCache>
                <c:formatCode>General</c:formatCode>
                <c:ptCount val="542"/>
                <c:pt idx="0">
                  <c:v>518.95999999999947</c:v>
                </c:pt>
                <c:pt idx="1">
                  <c:v>528.16</c:v>
                </c:pt>
                <c:pt idx="2">
                  <c:v>525.49</c:v>
                </c:pt>
                <c:pt idx="3">
                  <c:v>535.71</c:v>
                </c:pt>
                <c:pt idx="4">
                  <c:v>549.45999999999947</c:v>
                </c:pt>
                <c:pt idx="5">
                  <c:v>553.83999999999946</c:v>
                </c:pt>
                <c:pt idx="6">
                  <c:v>566.62</c:v>
                </c:pt>
                <c:pt idx="7">
                  <c:v>581.73</c:v>
                </c:pt>
                <c:pt idx="8">
                  <c:v>585.26</c:v>
                </c:pt>
                <c:pt idx="9">
                  <c:v>585.03</c:v>
                </c:pt>
                <c:pt idx="10">
                  <c:v>564.03</c:v>
                </c:pt>
                <c:pt idx="11">
                  <c:v>548.43999999999949</c:v>
                </c:pt>
                <c:pt idx="12">
                  <c:v>555.85999999999842</c:v>
                </c:pt>
                <c:pt idx="13">
                  <c:v>555.43999999999949</c:v>
                </c:pt>
                <c:pt idx="14">
                  <c:v>535.99</c:v>
                </c:pt>
                <c:pt idx="15">
                  <c:v>537.62</c:v>
                </c:pt>
                <c:pt idx="16">
                  <c:v>531.99</c:v>
                </c:pt>
                <c:pt idx="17">
                  <c:v>550.78000000000054</c:v>
                </c:pt>
                <c:pt idx="18">
                  <c:v>537.29999999999995</c:v>
                </c:pt>
                <c:pt idx="19">
                  <c:v>544.38</c:v>
                </c:pt>
                <c:pt idx="20">
                  <c:v>550.5</c:v>
                </c:pt>
                <c:pt idx="21">
                  <c:v>555.79000000000053</c:v>
                </c:pt>
                <c:pt idx="22">
                  <c:v>556.16</c:v>
                </c:pt>
                <c:pt idx="23">
                  <c:v>569.95999999999947</c:v>
                </c:pt>
                <c:pt idx="24">
                  <c:v>567.25</c:v>
                </c:pt>
                <c:pt idx="25">
                  <c:v>568.16</c:v>
                </c:pt>
                <c:pt idx="26">
                  <c:v>564.09</c:v>
                </c:pt>
                <c:pt idx="27">
                  <c:v>582.82999999999947</c:v>
                </c:pt>
                <c:pt idx="28">
                  <c:v>596.12</c:v>
                </c:pt>
                <c:pt idx="29">
                  <c:v>602.55999999999949</c:v>
                </c:pt>
                <c:pt idx="30">
                  <c:v>615.71</c:v>
                </c:pt>
                <c:pt idx="31">
                  <c:v>621.29999999999995</c:v>
                </c:pt>
                <c:pt idx="32">
                  <c:v>604.17999999999995</c:v>
                </c:pt>
                <c:pt idx="33">
                  <c:v>604.76</c:v>
                </c:pt>
                <c:pt idx="34">
                  <c:v>624</c:v>
                </c:pt>
                <c:pt idx="35">
                  <c:v>633.59</c:v>
                </c:pt>
                <c:pt idx="36">
                  <c:v>640.21</c:v>
                </c:pt>
                <c:pt idx="37">
                  <c:v>640.73</c:v>
                </c:pt>
                <c:pt idx="38">
                  <c:v>661.31999999999948</c:v>
                </c:pt>
                <c:pt idx="39">
                  <c:v>637.9</c:v>
                </c:pt>
                <c:pt idx="40">
                  <c:v>618.35999999999842</c:v>
                </c:pt>
                <c:pt idx="41">
                  <c:v>607.82999999999947</c:v>
                </c:pt>
                <c:pt idx="42">
                  <c:v>605.69000000000005</c:v>
                </c:pt>
                <c:pt idx="43">
                  <c:v>637.38</c:v>
                </c:pt>
                <c:pt idx="44">
                  <c:v>646.64</c:v>
                </c:pt>
                <c:pt idx="45">
                  <c:v>657.74</c:v>
                </c:pt>
                <c:pt idx="46">
                  <c:v>667.16</c:v>
                </c:pt>
                <c:pt idx="47">
                  <c:v>679.1</c:v>
                </c:pt>
                <c:pt idx="48">
                  <c:v>683.73</c:v>
                </c:pt>
                <c:pt idx="49">
                  <c:v>689.64</c:v>
                </c:pt>
                <c:pt idx="50">
                  <c:v>703.31999999999948</c:v>
                </c:pt>
                <c:pt idx="51">
                  <c:v>706.48</c:v>
                </c:pt>
                <c:pt idx="52">
                  <c:v>744.63</c:v>
                </c:pt>
                <c:pt idx="53">
                  <c:v>756.75</c:v>
                </c:pt>
                <c:pt idx="54">
                  <c:v>754.22</c:v>
                </c:pt>
                <c:pt idx="55">
                  <c:v>779.37</c:v>
                </c:pt>
                <c:pt idx="56">
                  <c:v>767.59</c:v>
                </c:pt>
                <c:pt idx="57">
                  <c:v>771.21</c:v>
                </c:pt>
                <c:pt idx="58">
                  <c:v>778.56</c:v>
                </c:pt>
                <c:pt idx="59">
                  <c:v>786.06</c:v>
                </c:pt>
                <c:pt idx="60">
                  <c:v>784.84999999999854</c:v>
                </c:pt>
                <c:pt idx="61">
                  <c:v>752.44999999999948</c:v>
                </c:pt>
                <c:pt idx="62">
                  <c:v>782.39</c:v>
                </c:pt>
                <c:pt idx="63">
                  <c:v>774.14</c:v>
                </c:pt>
                <c:pt idx="64">
                  <c:v>787.8</c:v>
                </c:pt>
                <c:pt idx="65">
                  <c:v>814.06</c:v>
                </c:pt>
                <c:pt idx="66">
                  <c:v>809.06</c:v>
                </c:pt>
                <c:pt idx="67">
                  <c:v>843.6</c:v>
                </c:pt>
                <c:pt idx="68">
                  <c:v>841.58</c:v>
                </c:pt>
                <c:pt idx="69">
                  <c:v>870.38</c:v>
                </c:pt>
                <c:pt idx="70">
                  <c:v>856.94999999999948</c:v>
                </c:pt>
                <c:pt idx="71">
                  <c:v>786.47</c:v>
                </c:pt>
                <c:pt idx="72">
                  <c:v>769.7</c:v>
                </c:pt>
                <c:pt idx="73">
                  <c:v>767.11</c:v>
                </c:pt>
                <c:pt idx="74">
                  <c:v>706.1</c:v>
                </c:pt>
                <c:pt idx="75">
                  <c:v>706.75</c:v>
                </c:pt>
                <c:pt idx="76">
                  <c:v>699.76</c:v>
                </c:pt>
                <c:pt idx="77">
                  <c:v>747.54</c:v>
                </c:pt>
                <c:pt idx="78">
                  <c:v>751.51</c:v>
                </c:pt>
                <c:pt idx="79">
                  <c:v>722.67000000000053</c:v>
                </c:pt>
                <c:pt idx="80">
                  <c:v>729.88</c:v>
                </c:pt>
                <c:pt idx="81">
                  <c:v>755.4</c:v>
                </c:pt>
                <c:pt idx="82">
                  <c:v>763.4</c:v>
                </c:pt>
                <c:pt idx="83">
                  <c:v>768.47</c:v>
                </c:pt>
                <c:pt idx="84">
                  <c:v>777.22</c:v>
                </c:pt>
                <c:pt idx="85">
                  <c:v>766</c:v>
                </c:pt>
                <c:pt idx="86">
                  <c:v>778.57</c:v>
                </c:pt>
                <c:pt idx="87">
                  <c:v>770.11</c:v>
                </c:pt>
                <c:pt idx="88">
                  <c:v>771.51</c:v>
                </c:pt>
                <c:pt idx="89">
                  <c:v>764.85999999999842</c:v>
                </c:pt>
                <c:pt idx="90">
                  <c:v>778.16</c:v>
                </c:pt>
                <c:pt idx="91">
                  <c:v>783.79000000000053</c:v>
                </c:pt>
                <c:pt idx="92">
                  <c:v>803.67000000000053</c:v>
                </c:pt>
                <c:pt idx="93">
                  <c:v>807.13</c:v>
                </c:pt>
                <c:pt idx="94">
                  <c:v>814.82999999999947</c:v>
                </c:pt>
                <c:pt idx="95">
                  <c:v>826.91</c:v>
                </c:pt>
                <c:pt idx="96">
                  <c:v>842.7</c:v>
                </c:pt>
                <c:pt idx="97">
                  <c:v>843.76</c:v>
                </c:pt>
                <c:pt idx="98">
                  <c:v>862.97</c:v>
                </c:pt>
                <c:pt idx="99">
                  <c:v>875.71</c:v>
                </c:pt>
                <c:pt idx="100">
                  <c:v>885.43999999999949</c:v>
                </c:pt>
                <c:pt idx="101">
                  <c:v>891.64</c:v>
                </c:pt>
                <c:pt idx="102">
                  <c:v>892.94999999999948</c:v>
                </c:pt>
                <c:pt idx="103">
                  <c:v>912.65</c:v>
                </c:pt>
                <c:pt idx="104">
                  <c:v>893.95999999999947</c:v>
                </c:pt>
                <c:pt idx="105">
                  <c:v>884.53</c:v>
                </c:pt>
                <c:pt idx="106">
                  <c:v>896.78000000000054</c:v>
                </c:pt>
                <c:pt idx="107">
                  <c:v>901.99</c:v>
                </c:pt>
                <c:pt idx="108">
                  <c:v>919.62</c:v>
                </c:pt>
                <c:pt idx="109">
                  <c:v>924.16</c:v>
                </c:pt>
                <c:pt idx="110">
                  <c:v>937.11</c:v>
                </c:pt>
                <c:pt idx="111">
                  <c:v>940.24</c:v>
                </c:pt>
                <c:pt idx="112">
                  <c:v>877.6</c:v>
                </c:pt>
                <c:pt idx="113">
                  <c:v>889.32999999999947</c:v>
                </c:pt>
                <c:pt idx="114">
                  <c:v>882.88</c:v>
                </c:pt>
                <c:pt idx="115">
                  <c:v>923.43999999999949</c:v>
                </c:pt>
                <c:pt idx="116">
                  <c:v>929.03</c:v>
                </c:pt>
                <c:pt idx="117">
                  <c:v>950.44999999999948</c:v>
                </c:pt>
                <c:pt idx="118">
                  <c:v>968.99</c:v>
                </c:pt>
                <c:pt idx="119">
                  <c:v>979.57</c:v>
                </c:pt>
                <c:pt idx="120">
                  <c:v>975.81</c:v>
                </c:pt>
                <c:pt idx="121">
                  <c:v>995.29000000000053</c:v>
                </c:pt>
                <c:pt idx="122">
                  <c:v>990.83999999999946</c:v>
                </c:pt>
                <c:pt idx="123">
                  <c:v>1005.71</c:v>
                </c:pt>
                <c:pt idx="124">
                  <c:v>1004.87</c:v>
                </c:pt>
                <c:pt idx="125">
                  <c:v>1031.51</c:v>
                </c:pt>
                <c:pt idx="126">
                  <c:v>1006.8599999999984</c:v>
                </c:pt>
                <c:pt idx="127">
                  <c:v>1049.3599999999999</c:v>
                </c:pt>
                <c:pt idx="128">
                  <c:v>1064.22</c:v>
                </c:pt>
                <c:pt idx="129">
                  <c:v>1059.6899999999998</c:v>
                </c:pt>
                <c:pt idx="130">
                  <c:v>1105.99</c:v>
                </c:pt>
                <c:pt idx="131">
                  <c:v>1146.1199999999999</c:v>
                </c:pt>
                <c:pt idx="132">
                  <c:v>1151.04</c:v>
                </c:pt>
                <c:pt idx="133">
                  <c:v>1085.32</c:v>
                </c:pt>
                <c:pt idx="134">
                  <c:v>1080.33</c:v>
                </c:pt>
                <c:pt idx="135">
                  <c:v>1043.57</c:v>
                </c:pt>
                <c:pt idx="136">
                  <c:v>957.95999999999947</c:v>
                </c:pt>
                <c:pt idx="137">
                  <c:v>1039.79</c:v>
                </c:pt>
                <c:pt idx="138">
                  <c:v>1086.98</c:v>
                </c:pt>
                <c:pt idx="139">
                  <c:v>1088.49</c:v>
                </c:pt>
                <c:pt idx="140">
                  <c:v>1107.74</c:v>
                </c:pt>
                <c:pt idx="141">
                  <c:v>1161.1399999999999</c:v>
                </c:pt>
                <c:pt idx="142">
                  <c:v>1204.9000000000001</c:v>
                </c:pt>
                <c:pt idx="143">
                  <c:v>1246.04</c:v>
                </c:pt>
                <c:pt idx="144">
                  <c:v>1276.5</c:v>
                </c:pt>
                <c:pt idx="145">
                  <c:v>1263.26</c:v>
                </c:pt>
                <c:pt idx="146">
                  <c:v>1311.52</c:v>
                </c:pt>
                <c:pt idx="147">
                  <c:v>1310.1499999999999</c:v>
                </c:pt>
                <c:pt idx="148">
                  <c:v>1278.03</c:v>
                </c:pt>
                <c:pt idx="149">
                  <c:v>1245.79</c:v>
                </c:pt>
                <c:pt idx="150">
                  <c:v>1186.06</c:v>
                </c:pt>
                <c:pt idx="151">
                  <c:v>1242.06</c:v>
                </c:pt>
                <c:pt idx="152">
                  <c:v>1282.74</c:v>
                </c:pt>
                <c:pt idx="153">
                  <c:v>1224.6499999999999</c:v>
                </c:pt>
                <c:pt idx="154">
                  <c:v>1215.99</c:v>
                </c:pt>
                <c:pt idx="155">
                  <c:v>1247.07</c:v>
                </c:pt>
                <c:pt idx="156">
                  <c:v>1225.03</c:v>
                </c:pt>
                <c:pt idx="157">
                  <c:v>1213.7</c:v>
                </c:pt>
                <c:pt idx="158">
                  <c:v>1136.25</c:v>
                </c:pt>
                <c:pt idx="159">
                  <c:v>1111.1399999999999</c:v>
                </c:pt>
                <c:pt idx="160">
                  <c:v>1120</c:v>
                </c:pt>
                <c:pt idx="161">
                  <c:v>1095.3599999999999</c:v>
                </c:pt>
                <c:pt idx="162">
                  <c:v>1133.82</c:v>
                </c:pt>
                <c:pt idx="163">
                  <c:v>1150.3</c:v>
                </c:pt>
                <c:pt idx="164">
                  <c:v>1167.6599999999999</c:v>
                </c:pt>
                <c:pt idx="165">
                  <c:v>1117.5</c:v>
                </c:pt>
                <c:pt idx="166">
                  <c:v>1092.54</c:v>
                </c:pt>
                <c:pt idx="167">
                  <c:v>1052.01</c:v>
                </c:pt>
                <c:pt idx="168">
                  <c:v>1112.76</c:v>
                </c:pt>
                <c:pt idx="169">
                  <c:v>1145.21</c:v>
                </c:pt>
                <c:pt idx="170">
                  <c:v>1160.3599999999999</c:v>
                </c:pt>
                <c:pt idx="171">
                  <c:v>1175.8499999999999</c:v>
                </c:pt>
                <c:pt idx="172">
                  <c:v>1189.01</c:v>
                </c:pt>
                <c:pt idx="173">
                  <c:v>1207.46</c:v>
                </c:pt>
                <c:pt idx="174">
                  <c:v>1188.6099999999999</c:v>
                </c:pt>
                <c:pt idx="175">
                  <c:v>1240.31</c:v>
                </c:pt>
                <c:pt idx="176">
                  <c:v>1207.96</c:v>
                </c:pt>
                <c:pt idx="177">
                  <c:v>1210.04</c:v>
                </c:pt>
                <c:pt idx="178">
                  <c:v>1182.8399999999999</c:v>
                </c:pt>
                <c:pt idx="179">
                  <c:v>1120.02</c:v>
                </c:pt>
                <c:pt idx="180">
                  <c:v>1110.48</c:v>
                </c:pt>
                <c:pt idx="181">
                  <c:v>1084.79</c:v>
                </c:pt>
                <c:pt idx="182">
                  <c:v>1030.32</c:v>
                </c:pt>
                <c:pt idx="183">
                  <c:v>1043</c:v>
                </c:pt>
                <c:pt idx="184">
                  <c:v>1022.16</c:v>
                </c:pt>
                <c:pt idx="185">
                  <c:v>1024.52</c:v>
                </c:pt>
                <c:pt idx="186">
                  <c:v>1029.81</c:v>
                </c:pt>
                <c:pt idx="187">
                  <c:v>990.02</c:v>
                </c:pt>
                <c:pt idx="188">
                  <c:v>971.89</c:v>
                </c:pt>
                <c:pt idx="189">
                  <c:v>956.22</c:v>
                </c:pt>
                <c:pt idx="190">
                  <c:v>956.25</c:v>
                </c:pt>
                <c:pt idx="191">
                  <c:v>873.68000000000052</c:v>
                </c:pt>
                <c:pt idx="192">
                  <c:v>855.47</c:v>
                </c:pt>
                <c:pt idx="193">
                  <c:v>845.56</c:v>
                </c:pt>
                <c:pt idx="194">
                  <c:v>823.69</c:v>
                </c:pt>
                <c:pt idx="195">
                  <c:v>741.73</c:v>
                </c:pt>
                <c:pt idx="196">
                  <c:v>591.9</c:v>
                </c:pt>
                <c:pt idx="197">
                  <c:v>567.91999999999996</c:v>
                </c:pt>
                <c:pt idx="198">
                  <c:v>473.97999999999928</c:v>
                </c:pt>
                <c:pt idx="199">
                  <c:v>570.52</c:v>
                </c:pt>
                <c:pt idx="200">
                  <c:v>564.76</c:v>
                </c:pt>
                <c:pt idx="201">
                  <c:v>530.28000000000054</c:v>
                </c:pt>
                <c:pt idx="202">
                  <c:v>467.63</c:v>
                </c:pt>
                <c:pt idx="203">
                  <c:v>526.97</c:v>
                </c:pt>
                <c:pt idx="204">
                  <c:v>497.51</c:v>
                </c:pt>
                <c:pt idx="205">
                  <c:v>551.71</c:v>
                </c:pt>
                <c:pt idx="206">
                  <c:v>582.05999999999949</c:v>
                </c:pt>
                <c:pt idx="207">
                  <c:v>551.58000000000004</c:v>
                </c:pt>
                <c:pt idx="208">
                  <c:v>580.95999999999947</c:v>
                </c:pt>
                <c:pt idx="209">
                  <c:v>571.25</c:v>
                </c:pt>
                <c:pt idx="210">
                  <c:v>537.83999999999946</c:v>
                </c:pt>
                <c:pt idx="211">
                  <c:v>507.28999999999928</c:v>
                </c:pt>
                <c:pt idx="212">
                  <c:v>529.53</c:v>
                </c:pt>
                <c:pt idx="213">
                  <c:v>557.53</c:v>
                </c:pt>
                <c:pt idx="214">
                  <c:v>554.30999999999949</c:v>
                </c:pt>
                <c:pt idx="215">
                  <c:v>502.51</c:v>
                </c:pt>
                <c:pt idx="216">
                  <c:v>499.3</c:v>
                </c:pt>
                <c:pt idx="217">
                  <c:v>488.31</c:v>
                </c:pt>
                <c:pt idx="218">
                  <c:v>527.98</c:v>
                </c:pt>
                <c:pt idx="219">
                  <c:v>552.99</c:v>
                </c:pt>
                <c:pt idx="220">
                  <c:v>591.31999999999948</c:v>
                </c:pt>
                <c:pt idx="221">
                  <c:v>617.11</c:v>
                </c:pt>
                <c:pt idx="222">
                  <c:v>636.04</c:v>
                </c:pt>
                <c:pt idx="223">
                  <c:v>643.4</c:v>
                </c:pt>
                <c:pt idx="224">
                  <c:v>647.83999999999946</c:v>
                </c:pt>
                <c:pt idx="225">
                  <c:v>662.82999999999947</c:v>
                </c:pt>
                <c:pt idx="226">
                  <c:v>725.13</c:v>
                </c:pt>
                <c:pt idx="227">
                  <c:v>707.93</c:v>
                </c:pt>
                <c:pt idx="228">
                  <c:v>746.42</c:v>
                </c:pt>
                <c:pt idx="229">
                  <c:v>773.12</c:v>
                </c:pt>
                <c:pt idx="230">
                  <c:v>786.95999999999947</c:v>
                </c:pt>
                <c:pt idx="231">
                  <c:v>790.19</c:v>
                </c:pt>
                <c:pt idx="232">
                  <c:v>750.47</c:v>
                </c:pt>
                <c:pt idx="233">
                  <c:v>761.92</c:v>
                </c:pt>
                <c:pt idx="234">
                  <c:v>766.31999999999948</c:v>
                </c:pt>
                <c:pt idx="235">
                  <c:v>736.02</c:v>
                </c:pt>
                <c:pt idx="236">
                  <c:v>782.68000000000052</c:v>
                </c:pt>
                <c:pt idx="237">
                  <c:v>823.71</c:v>
                </c:pt>
                <c:pt idx="238">
                  <c:v>844.02</c:v>
                </c:pt>
                <c:pt idx="239">
                  <c:v>852.93</c:v>
                </c:pt>
                <c:pt idx="240">
                  <c:v>852.74</c:v>
                </c:pt>
                <c:pt idx="241">
                  <c:v>845.51</c:v>
                </c:pt>
                <c:pt idx="242">
                  <c:v>851.45999999999947</c:v>
                </c:pt>
                <c:pt idx="243">
                  <c:v>853.31999999999948</c:v>
                </c:pt>
                <c:pt idx="244">
                  <c:v>894.3</c:v>
                </c:pt>
                <c:pt idx="245">
                  <c:v>918.9</c:v>
                </c:pt>
                <c:pt idx="246">
                  <c:v>908.07</c:v>
                </c:pt>
                <c:pt idx="247">
                  <c:v>901.39</c:v>
                </c:pt>
                <c:pt idx="248">
                  <c:v>946.29000000000053</c:v>
                </c:pt>
                <c:pt idx="249">
                  <c:v>966.04</c:v>
                </c:pt>
                <c:pt idx="250">
                  <c:v>967.94999999999948</c:v>
                </c:pt>
                <c:pt idx="251">
                  <c:v>914.26</c:v>
                </c:pt>
                <c:pt idx="252">
                  <c:v>936.35999999999842</c:v>
                </c:pt>
                <c:pt idx="253">
                  <c:v>962.51</c:v>
                </c:pt>
                <c:pt idx="254">
                  <c:v>965.08</c:v>
                </c:pt>
                <c:pt idx="255">
                  <c:v>941.01</c:v>
                </c:pt>
                <c:pt idx="256">
                  <c:v>983.31999999999948</c:v>
                </c:pt>
                <c:pt idx="257">
                  <c:v>972.79000000000053</c:v>
                </c:pt>
                <c:pt idx="258">
                  <c:v>950.21</c:v>
                </c:pt>
                <c:pt idx="259">
                  <c:v>974.19</c:v>
                </c:pt>
                <c:pt idx="260">
                  <c:v>989.47</c:v>
                </c:pt>
                <c:pt idx="261">
                  <c:v>1016.41</c:v>
                </c:pt>
                <c:pt idx="262">
                  <c:v>1010.7700000000015</c:v>
                </c:pt>
                <c:pt idx="263">
                  <c:v>963.84999999999854</c:v>
                </c:pt>
                <c:pt idx="264">
                  <c:v>933.59</c:v>
                </c:pt>
                <c:pt idx="265">
                  <c:v>897.7</c:v>
                </c:pt>
                <c:pt idx="266">
                  <c:v>921.75</c:v>
                </c:pt>
                <c:pt idx="267">
                  <c:v>933.34999999999854</c:v>
                </c:pt>
                <c:pt idx="268">
                  <c:v>935.93</c:v>
                </c:pt>
                <c:pt idx="269">
                  <c:v>974.92</c:v>
                </c:pt>
                <c:pt idx="270">
                  <c:v>992.68000000000052</c:v>
                </c:pt>
                <c:pt idx="271">
                  <c:v>997.93999999999949</c:v>
                </c:pt>
                <c:pt idx="272">
                  <c:v>993.08</c:v>
                </c:pt>
                <c:pt idx="273">
                  <c:v>1028.54</c:v>
                </c:pt>
                <c:pt idx="274">
                  <c:v>1044</c:v>
                </c:pt>
                <c:pt idx="275">
                  <c:v>1032.08</c:v>
                </c:pt>
                <c:pt idx="276">
                  <c:v>1024.07</c:v>
                </c:pt>
                <c:pt idx="277">
                  <c:v>1020.03</c:v>
                </c:pt>
                <c:pt idx="278">
                  <c:v>927.04</c:v>
                </c:pt>
                <c:pt idx="279">
                  <c:v>959.81</c:v>
                </c:pt>
                <c:pt idx="280">
                  <c:v>886.66</c:v>
                </c:pt>
                <c:pt idx="281">
                  <c:v>917.05</c:v>
                </c:pt>
                <c:pt idx="282">
                  <c:v>913.49</c:v>
                </c:pt>
                <c:pt idx="283">
                  <c:v>917.18000000000052</c:v>
                </c:pt>
                <c:pt idx="284">
                  <c:v>953.48</c:v>
                </c:pt>
                <c:pt idx="285">
                  <c:v>947.56</c:v>
                </c:pt>
                <c:pt idx="286">
                  <c:v>913.55</c:v>
                </c:pt>
                <c:pt idx="287">
                  <c:v>951.84999999999854</c:v>
                </c:pt>
                <c:pt idx="288">
                  <c:v>948.92</c:v>
                </c:pt>
                <c:pt idx="289">
                  <c:v>981.42</c:v>
                </c:pt>
                <c:pt idx="290">
                  <c:v>991.41</c:v>
                </c:pt>
                <c:pt idx="291">
                  <c:v>1010.9499999999994</c:v>
                </c:pt>
                <c:pt idx="292">
                  <c:v>980.47</c:v>
                </c:pt>
                <c:pt idx="293">
                  <c:v>988.16</c:v>
                </c:pt>
                <c:pt idx="294">
                  <c:v>970.04</c:v>
                </c:pt>
                <c:pt idx="295">
                  <c:v>1003.75</c:v>
                </c:pt>
                <c:pt idx="296">
                  <c:v>1012.98</c:v>
                </c:pt>
                <c:pt idx="297">
                  <c:v>1035.94</c:v>
                </c:pt>
                <c:pt idx="298">
                  <c:v>1053.27</c:v>
                </c:pt>
                <c:pt idx="299">
                  <c:v>1086.0899999999999</c:v>
                </c:pt>
                <c:pt idx="300">
                  <c:v>1101.27</c:v>
                </c:pt>
                <c:pt idx="301">
                  <c:v>1121.43</c:v>
                </c:pt>
                <c:pt idx="302">
                  <c:v>1105.1899999999998</c:v>
                </c:pt>
                <c:pt idx="303">
                  <c:v>1105.75</c:v>
                </c:pt>
                <c:pt idx="304">
                  <c:v>1155.94</c:v>
                </c:pt>
                <c:pt idx="305">
                  <c:v>1121.1699999999998</c:v>
                </c:pt>
                <c:pt idx="306">
                  <c:v>1112.02</c:v>
                </c:pt>
                <c:pt idx="307">
                  <c:v>1081.06</c:v>
                </c:pt>
                <c:pt idx="308">
                  <c:v>1121.78</c:v>
                </c:pt>
                <c:pt idx="309">
                  <c:v>1114.79</c:v>
                </c:pt>
                <c:pt idx="310">
                  <c:v>1115.42</c:v>
                </c:pt>
                <c:pt idx="311">
                  <c:v>1126.83</c:v>
                </c:pt>
                <c:pt idx="312">
                  <c:v>1151.3799999999999</c:v>
                </c:pt>
                <c:pt idx="313">
                  <c:v>1147.1399999999999</c:v>
                </c:pt>
                <c:pt idx="314">
                  <c:v>1160.03</c:v>
                </c:pt>
                <c:pt idx="315">
                  <c:v>1136.6499999999999</c:v>
                </c:pt>
                <c:pt idx="316">
                  <c:v>1126.29</c:v>
                </c:pt>
                <c:pt idx="317">
                  <c:v>1129.6899999999998</c:v>
                </c:pt>
                <c:pt idx="318">
                  <c:v>1091.1599999999999</c:v>
                </c:pt>
                <c:pt idx="319">
                  <c:v>1122.01</c:v>
                </c:pt>
                <c:pt idx="320">
                  <c:v>1099.46</c:v>
                </c:pt>
                <c:pt idx="321">
                  <c:v>1138.47</c:v>
                </c:pt>
                <c:pt idx="322">
                  <c:v>1108.52</c:v>
                </c:pt>
                <c:pt idx="323">
                  <c:v>1098.5999999999999</c:v>
                </c:pt>
                <c:pt idx="324">
                  <c:v>1143.94</c:v>
                </c:pt>
                <c:pt idx="325">
                  <c:v>1185.1199999999999</c:v>
                </c:pt>
                <c:pt idx="326">
                  <c:v>1206.03</c:v>
                </c:pt>
                <c:pt idx="327">
                  <c:v>1181.57</c:v>
                </c:pt>
                <c:pt idx="328">
                  <c:v>1205.96</c:v>
                </c:pt>
                <c:pt idx="329">
                  <c:v>1204.03</c:v>
                </c:pt>
                <c:pt idx="330">
                  <c:v>1163.3399999999999</c:v>
                </c:pt>
                <c:pt idx="331">
                  <c:v>1144.6899999999998</c:v>
                </c:pt>
                <c:pt idx="332">
                  <c:v>1140.55</c:v>
                </c:pt>
                <c:pt idx="333">
                  <c:v>1147.82</c:v>
                </c:pt>
                <c:pt idx="334">
                  <c:v>1155.51</c:v>
                </c:pt>
                <c:pt idx="335">
                  <c:v>1128.8499999999999</c:v>
                </c:pt>
                <c:pt idx="336">
                  <c:v>1103.74</c:v>
                </c:pt>
                <c:pt idx="337">
                  <c:v>1115.6699999999998</c:v>
                </c:pt>
                <c:pt idx="338">
                  <c:v>1156.74</c:v>
                </c:pt>
                <c:pt idx="339">
                  <c:v>1163.93</c:v>
                </c:pt>
                <c:pt idx="340">
                  <c:v>1135.5999999999999</c:v>
                </c:pt>
                <c:pt idx="341">
                  <c:v>1153.1799999999998</c:v>
                </c:pt>
                <c:pt idx="342">
                  <c:v>1137.73</c:v>
                </c:pt>
                <c:pt idx="343">
                  <c:v>1041.07</c:v>
                </c:pt>
                <c:pt idx="344">
                  <c:v>989.74</c:v>
                </c:pt>
                <c:pt idx="345">
                  <c:v>970.16</c:v>
                </c:pt>
                <c:pt idx="346">
                  <c:v>975.92</c:v>
                </c:pt>
                <c:pt idx="347">
                  <c:v>1021.88</c:v>
                </c:pt>
                <c:pt idx="348">
                  <c:v>992.31</c:v>
                </c:pt>
                <c:pt idx="349">
                  <c:v>976.83999999999946</c:v>
                </c:pt>
                <c:pt idx="350">
                  <c:v>861.53</c:v>
                </c:pt>
                <c:pt idx="351">
                  <c:v>880.43</c:v>
                </c:pt>
                <c:pt idx="352">
                  <c:v>883.9</c:v>
                </c:pt>
                <c:pt idx="353">
                  <c:v>935.5</c:v>
                </c:pt>
                <c:pt idx="354">
                  <c:v>920.07</c:v>
                </c:pt>
                <c:pt idx="355">
                  <c:v>1010.12</c:v>
                </c:pt>
                <c:pt idx="356">
                  <c:v>989.63</c:v>
                </c:pt>
                <c:pt idx="357">
                  <c:v>971.15</c:v>
                </c:pt>
                <c:pt idx="358">
                  <c:v>934.08</c:v>
                </c:pt>
                <c:pt idx="359">
                  <c:v>877.4</c:v>
                </c:pt>
                <c:pt idx="360">
                  <c:v>960.82999999999947</c:v>
                </c:pt>
                <c:pt idx="361">
                  <c:v>934.18000000000052</c:v>
                </c:pt>
                <c:pt idx="362">
                  <c:v>904.09</c:v>
                </c:pt>
                <c:pt idx="363">
                  <c:v>927.7</c:v>
                </c:pt>
                <c:pt idx="364">
                  <c:v>916.39</c:v>
                </c:pt>
                <c:pt idx="365">
                  <c:v>927.06</c:v>
                </c:pt>
                <c:pt idx="366">
                  <c:v>952.92</c:v>
                </c:pt>
                <c:pt idx="367">
                  <c:v>995.08</c:v>
                </c:pt>
                <c:pt idx="368">
                  <c:v>1016.61</c:v>
                </c:pt>
                <c:pt idx="369">
                  <c:v>1048.3599999999999</c:v>
                </c:pt>
                <c:pt idx="370">
                  <c:v>1042.1499999999999</c:v>
                </c:pt>
                <c:pt idx="371">
                  <c:v>1062.46</c:v>
                </c:pt>
                <c:pt idx="372">
                  <c:v>1067.56</c:v>
                </c:pt>
                <c:pt idx="373">
                  <c:v>1079.94</c:v>
                </c:pt>
                <c:pt idx="374">
                  <c:v>1060.01</c:v>
                </c:pt>
                <c:pt idx="375">
                  <c:v>1063.3399999999999</c:v>
                </c:pt>
                <c:pt idx="376">
                  <c:v>1041.96</c:v>
                </c:pt>
                <c:pt idx="377">
                  <c:v>1041.45</c:v>
                </c:pt>
                <c:pt idx="378">
                  <c:v>1036.71</c:v>
                </c:pt>
                <c:pt idx="379">
                  <c:v>1027.31</c:v>
                </c:pt>
                <c:pt idx="380">
                  <c:v>1021.51</c:v>
                </c:pt>
                <c:pt idx="381">
                  <c:v>1019.5</c:v>
                </c:pt>
                <c:pt idx="382">
                  <c:v>1012.9599999999994</c:v>
                </c:pt>
                <c:pt idx="383">
                  <c:v>971.01</c:v>
                </c:pt>
                <c:pt idx="384">
                  <c:v>906.61</c:v>
                </c:pt>
                <c:pt idx="385">
                  <c:v>902.13</c:v>
                </c:pt>
                <c:pt idx="386">
                  <c:v>893.85999999999842</c:v>
                </c:pt>
                <c:pt idx="387">
                  <c:v>905.17000000000053</c:v>
                </c:pt>
                <c:pt idx="388">
                  <c:v>925.22</c:v>
                </c:pt>
                <c:pt idx="389">
                  <c:v>917.18000000000052</c:v>
                </c:pt>
                <c:pt idx="390">
                  <c:v>937.34999999999854</c:v>
                </c:pt>
                <c:pt idx="391">
                  <c:v>946.01</c:v>
                </c:pt>
                <c:pt idx="392">
                  <c:v>926.13</c:v>
                </c:pt>
                <c:pt idx="393">
                  <c:v>936.87</c:v>
                </c:pt>
                <c:pt idx="394">
                  <c:v>941.76</c:v>
                </c:pt>
                <c:pt idx="395">
                  <c:v>952.79000000000053</c:v>
                </c:pt>
                <c:pt idx="396">
                  <c:v>979.25</c:v>
                </c:pt>
                <c:pt idx="397">
                  <c:v>971.05</c:v>
                </c:pt>
                <c:pt idx="398">
                  <c:v>965.47</c:v>
                </c:pt>
                <c:pt idx="399">
                  <c:v>947.32999999999947</c:v>
                </c:pt>
                <c:pt idx="400">
                  <c:v>968.81999999999948</c:v>
                </c:pt>
                <c:pt idx="401">
                  <c:v>1014.07</c:v>
                </c:pt>
                <c:pt idx="402">
                  <c:v>1006.6</c:v>
                </c:pt>
                <c:pt idx="403">
                  <c:v>1002.66</c:v>
                </c:pt>
                <c:pt idx="404">
                  <c:v>1009.16</c:v>
                </c:pt>
                <c:pt idx="405">
                  <c:v>996.7</c:v>
                </c:pt>
                <c:pt idx="406">
                  <c:v>1006.07</c:v>
                </c:pt>
                <c:pt idx="407">
                  <c:v>990.7</c:v>
                </c:pt>
                <c:pt idx="408">
                  <c:v>1004.6800000000005</c:v>
                </c:pt>
                <c:pt idx="409">
                  <c:v>990.98</c:v>
                </c:pt>
                <c:pt idx="410">
                  <c:v>969.81999999999948</c:v>
                </c:pt>
                <c:pt idx="411">
                  <c:v>995.93999999999949</c:v>
                </c:pt>
                <c:pt idx="412">
                  <c:v>1007.02</c:v>
                </c:pt>
                <c:pt idx="413">
                  <c:v>1024.06</c:v>
                </c:pt>
                <c:pt idx="414">
                  <c:v>1042.82</c:v>
                </c:pt>
                <c:pt idx="415">
                  <c:v>1043.03</c:v>
                </c:pt>
                <c:pt idx="416">
                  <c:v>1055.1799999999998</c:v>
                </c:pt>
                <c:pt idx="417">
                  <c:v>1077.9000000000001</c:v>
                </c:pt>
                <c:pt idx="418">
                  <c:v>1073.04</c:v>
                </c:pt>
                <c:pt idx="419">
                  <c:v>1080.74</c:v>
                </c:pt>
                <c:pt idx="420">
                  <c:v>1069.1199999999999</c:v>
                </c:pt>
                <c:pt idx="421">
                  <c:v>1072.82</c:v>
                </c:pt>
                <c:pt idx="422">
                  <c:v>1060.8699999999999</c:v>
                </c:pt>
                <c:pt idx="423">
                  <c:v>1066.52</c:v>
                </c:pt>
                <c:pt idx="424">
                  <c:v>1053.3899999999999</c:v>
                </c:pt>
                <c:pt idx="425">
                  <c:v>1053.1299999999999</c:v>
                </c:pt>
                <c:pt idx="426">
                  <c:v>1041.28</c:v>
                </c:pt>
              </c:numCache>
            </c:numRef>
          </c:val>
          <c:smooth val="1"/>
        </c:ser>
        <c:dLbls/>
        <c:marker val="1"/>
        <c:axId val="82293120"/>
        <c:axId val="82294656"/>
      </c:lineChart>
      <c:dateAx>
        <c:axId val="82293120"/>
        <c:scaling>
          <c:orientation val="minMax"/>
        </c:scaling>
        <c:axPos val="b"/>
        <c:numFmt formatCode="yyyy" sourceLinked="0"/>
        <c:majorTickMark val="in"/>
        <c:tickLblPos val="low"/>
        <c:txPr>
          <a:bodyPr/>
          <a:lstStyle/>
          <a:p>
            <a:pPr>
              <a:defRPr sz="1000">
                <a:latin typeface="Times New Roman" pitchFamily="18" charset="0"/>
                <a:cs typeface="Times New Roman" pitchFamily="18" charset="0"/>
              </a:defRPr>
            </a:pPr>
            <a:endParaRPr lang="zh-CN"/>
          </a:p>
        </c:txPr>
        <c:crossAx val="82294656"/>
        <c:crossesAt val="-3000"/>
        <c:auto val="1"/>
        <c:lblOffset val="100"/>
        <c:baseTimeUnit val="days"/>
        <c:majorUnit val="1"/>
        <c:majorTimeUnit val="years"/>
      </c:dateAx>
      <c:valAx>
        <c:axId val="82294656"/>
        <c:scaling>
          <c:orientation val="minMax"/>
        </c:scaling>
        <c:axPos val="l"/>
        <c:numFmt formatCode="General" sourceLinked="0"/>
        <c:majorTickMark val="in"/>
        <c:tickLblPos val="nextTo"/>
        <c:txPr>
          <a:bodyPr/>
          <a:lstStyle/>
          <a:p>
            <a:pPr>
              <a:defRPr sz="1000">
                <a:latin typeface="Times New Roman" pitchFamily="18" charset="0"/>
                <a:cs typeface="Times New Roman" pitchFamily="18" charset="0"/>
              </a:defRPr>
            </a:pPr>
            <a:endParaRPr lang="zh-CN"/>
          </a:p>
        </c:txPr>
        <c:crossAx val="82293120"/>
        <c:crosses val="autoZero"/>
        <c:crossBetween val="between"/>
      </c:valAx>
      <c:spPr>
        <a:noFill/>
        <a:ln w="25400">
          <a:noFill/>
        </a:ln>
      </c:spPr>
    </c:plotArea>
    <c:legend>
      <c:legendPos val="r"/>
      <c:layout>
        <c:manualLayout>
          <c:xMode val="edge"/>
          <c:yMode val="edge"/>
          <c:x val="0.20044372394627141"/>
          <c:y val="0.70734865803064961"/>
          <c:w val="0.50676470588235023"/>
          <c:h val="0.14960192475940506"/>
        </c:manualLayout>
      </c:layout>
      <c:txPr>
        <a:bodyPr/>
        <a:lstStyle/>
        <a:p>
          <a:pPr>
            <a:defRPr sz="1000">
              <a:latin typeface="Times New Roman" pitchFamily="18" charset="0"/>
              <a:cs typeface="Times New Roman" pitchFamily="18" charset="0"/>
            </a:defRPr>
          </a:pPr>
          <a:endParaRPr lang="zh-CN"/>
        </a:p>
      </c:txPr>
    </c:legend>
    <c:plotVisOnly val="1"/>
    <c:dispBlanksAs val="gap"/>
  </c:chart>
  <c:spPr>
    <a:ln>
      <a:noFill/>
    </a:ln>
  </c:spPr>
  <c:txPr>
    <a:bodyPr/>
    <a:lstStyle/>
    <a:p>
      <a:pPr>
        <a:defRPr sz="1800"/>
      </a:pPr>
      <a:endParaRPr lang="zh-CN"/>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91840277777777E-2"/>
          <c:y val="4.0564373897707312E-2"/>
          <c:w val="0.9054248880654624"/>
          <c:h val="0.82594376698580763"/>
        </c:manualLayout>
      </c:layout>
      <c:lineChart>
        <c:grouping val="standard"/>
        <c:ser>
          <c:idx val="0"/>
          <c:order val="0"/>
          <c:tx>
            <c:strRef>
              <c:f>Sheet1!$B$1</c:f>
              <c:strCache>
                <c:ptCount val="1"/>
                <c:pt idx="0">
                  <c:v>标普500指数</c:v>
                </c:pt>
              </c:strCache>
            </c:strRef>
          </c:tx>
          <c:spPr>
            <a:ln>
              <a:solidFill>
                <a:srgbClr val="0000FF"/>
              </a:solidFill>
            </a:ln>
          </c:spPr>
          <c:marker>
            <c:symbol val="none"/>
          </c:marker>
          <c:cat>
            <c:numRef>
              <c:f>Sheet1!$A$2:$A$543</c:f>
              <c:numCache>
                <c:formatCode>yyyy/m/d</c:formatCode>
                <c:ptCount val="542"/>
                <c:pt idx="0">
                  <c:v>38359</c:v>
                </c:pt>
                <c:pt idx="1">
                  <c:v>38366</c:v>
                </c:pt>
                <c:pt idx="2">
                  <c:v>38373</c:v>
                </c:pt>
                <c:pt idx="3">
                  <c:v>38380</c:v>
                </c:pt>
                <c:pt idx="4">
                  <c:v>38387</c:v>
                </c:pt>
                <c:pt idx="5">
                  <c:v>38394</c:v>
                </c:pt>
                <c:pt idx="6">
                  <c:v>38401</c:v>
                </c:pt>
                <c:pt idx="7">
                  <c:v>38408</c:v>
                </c:pt>
                <c:pt idx="8">
                  <c:v>38415</c:v>
                </c:pt>
                <c:pt idx="9">
                  <c:v>38422</c:v>
                </c:pt>
                <c:pt idx="10">
                  <c:v>38429</c:v>
                </c:pt>
                <c:pt idx="11">
                  <c:v>38436</c:v>
                </c:pt>
                <c:pt idx="12">
                  <c:v>38443</c:v>
                </c:pt>
                <c:pt idx="13">
                  <c:v>38450</c:v>
                </c:pt>
                <c:pt idx="14">
                  <c:v>38457</c:v>
                </c:pt>
                <c:pt idx="15">
                  <c:v>38464</c:v>
                </c:pt>
                <c:pt idx="16">
                  <c:v>38471</c:v>
                </c:pt>
                <c:pt idx="17">
                  <c:v>38478</c:v>
                </c:pt>
                <c:pt idx="18">
                  <c:v>38485</c:v>
                </c:pt>
                <c:pt idx="19">
                  <c:v>38492</c:v>
                </c:pt>
                <c:pt idx="20">
                  <c:v>38499</c:v>
                </c:pt>
                <c:pt idx="21">
                  <c:v>38506</c:v>
                </c:pt>
                <c:pt idx="22">
                  <c:v>38513</c:v>
                </c:pt>
                <c:pt idx="23">
                  <c:v>38520</c:v>
                </c:pt>
                <c:pt idx="24">
                  <c:v>38527</c:v>
                </c:pt>
                <c:pt idx="25">
                  <c:v>38534</c:v>
                </c:pt>
                <c:pt idx="26">
                  <c:v>38541</c:v>
                </c:pt>
                <c:pt idx="27">
                  <c:v>38548</c:v>
                </c:pt>
                <c:pt idx="28">
                  <c:v>38555</c:v>
                </c:pt>
                <c:pt idx="29">
                  <c:v>38562</c:v>
                </c:pt>
                <c:pt idx="30">
                  <c:v>38569</c:v>
                </c:pt>
                <c:pt idx="31">
                  <c:v>38576</c:v>
                </c:pt>
                <c:pt idx="32">
                  <c:v>38583</c:v>
                </c:pt>
                <c:pt idx="33">
                  <c:v>38590</c:v>
                </c:pt>
                <c:pt idx="34">
                  <c:v>38597</c:v>
                </c:pt>
                <c:pt idx="35">
                  <c:v>38604</c:v>
                </c:pt>
                <c:pt idx="36">
                  <c:v>38611</c:v>
                </c:pt>
                <c:pt idx="37">
                  <c:v>38618</c:v>
                </c:pt>
                <c:pt idx="38">
                  <c:v>38625</c:v>
                </c:pt>
                <c:pt idx="39">
                  <c:v>38632</c:v>
                </c:pt>
                <c:pt idx="40">
                  <c:v>38639</c:v>
                </c:pt>
                <c:pt idx="41">
                  <c:v>38646</c:v>
                </c:pt>
                <c:pt idx="42">
                  <c:v>38653</c:v>
                </c:pt>
                <c:pt idx="43">
                  <c:v>38660</c:v>
                </c:pt>
                <c:pt idx="44">
                  <c:v>38667</c:v>
                </c:pt>
                <c:pt idx="45">
                  <c:v>38674</c:v>
                </c:pt>
                <c:pt idx="46">
                  <c:v>38681</c:v>
                </c:pt>
                <c:pt idx="47">
                  <c:v>38688</c:v>
                </c:pt>
                <c:pt idx="48">
                  <c:v>38695</c:v>
                </c:pt>
                <c:pt idx="49">
                  <c:v>38702</c:v>
                </c:pt>
                <c:pt idx="50">
                  <c:v>38709</c:v>
                </c:pt>
                <c:pt idx="51">
                  <c:v>38716</c:v>
                </c:pt>
                <c:pt idx="52">
                  <c:v>38723</c:v>
                </c:pt>
                <c:pt idx="53">
                  <c:v>38730</c:v>
                </c:pt>
                <c:pt idx="54">
                  <c:v>38737</c:v>
                </c:pt>
                <c:pt idx="55">
                  <c:v>38744</c:v>
                </c:pt>
                <c:pt idx="56">
                  <c:v>38751</c:v>
                </c:pt>
                <c:pt idx="57">
                  <c:v>38758</c:v>
                </c:pt>
                <c:pt idx="58">
                  <c:v>38765</c:v>
                </c:pt>
                <c:pt idx="59">
                  <c:v>38772</c:v>
                </c:pt>
                <c:pt idx="60">
                  <c:v>38779</c:v>
                </c:pt>
                <c:pt idx="61">
                  <c:v>38786</c:v>
                </c:pt>
                <c:pt idx="62">
                  <c:v>38793</c:v>
                </c:pt>
                <c:pt idx="63">
                  <c:v>38800</c:v>
                </c:pt>
                <c:pt idx="64">
                  <c:v>38807</c:v>
                </c:pt>
                <c:pt idx="65">
                  <c:v>38814</c:v>
                </c:pt>
                <c:pt idx="66">
                  <c:v>38821</c:v>
                </c:pt>
                <c:pt idx="67">
                  <c:v>38828</c:v>
                </c:pt>
                <c:pt idx="68">
                  <c:v>38835</c:v>
                </c:pt>
                <c:pt idx="69">
                  <c:v>38842</c:v>
                </c:pt>
                <c:pt idx="70">
                  <c:v>38849</c:v>
                </c:pt>
                <c:pt idx="71">
                  <c:v>38856</c:v>
                </c:pt>
                <c:pt idx="72">
                  <c:v>38863</c:v>
                </c:pt>
                <c:pt idx="73">
                  <c:v>38870</c:v>
                </c:pt>
                <c:pt idx="74">
                  <c:v>38877</c:v>
                </c:pt>
                <c:pt idx="75">
                  <c:v>38884</c:v>
                </c:pt>
                <c:pt idx="76">
                  <c:v>38891</c:v>
                </c:pt>
                <c:pt idx="77">
                  <c:v>38898</c:v>
                </c:pt>
                <c:pt idx="78">
                  <c:v>38905</c:v>
                </c:pt>
                <c:pt idx="79">
                  <c:v>38912</c:v>
                </c:pt>
                <c:pt idx="80">
                  <c:v>38919</c:v>
                </c:pt>
                <c:pt idx="81">
                  <c:v>38926</c:v>
                </c:pt>
                <c:pt idx="82">
                  <c:v>38933</c:v>
                </c:pt>
                <c:pt idx="83">
                  <c:v>38940</c:v>
                </c:pt>
                <c:pt idx="84">
                  <c:v>38947</c:v>
                </c:pt>
                <c:pt idx="85">
                  <c:v>38954</c:v>
                </c:pt>
                <c:pt idx="86">
                  <c:v>38961</c:v>
                </c:pt>
                <c:pt idx="87">
                  <c:v>38968</c:v>
                </c:pt>
                <c:pt idx="88">
                  <c:v>38975</c:v>
                </c:pt>
                <c:pt idx="89">
                  <c:v>38982</c:v>
                </c:pt>
                <c:pt idx="90">
                  <c:v>38989</c:v>
                </c:pt>
                <c:pt idx="91">
                  <c:v>38996</c:v>
                </c:pt>
                <c:pt idx="92">
                  <c:v>39003</c:v>
                </c:pt>
                <c:pt idx="93">
                  <c:v>39010</c:v>
                </c:pt>
                <c:pt idx="94">
                  <c:v>39017</c:v>
                </c:pt>
                <c:pt idx="95">
                  <c:v>39024</c:v>
                </c:pt>
                <c:pt idx="96">
                  <c:v>39031</c:v>
                </c:pt>
                <c:pt idx="97">
                  <c:v>39038</c:v>
                </c:pt>
                <c:pt idx="98">
                  <c:v>39045</c:v>
                </c:pt>
                <c:pt idx="99">
                  <c:v>39052</c:v>
                </c:pt>
                <c:pt idx="100">
                  <c:v>39059</c:v>
                </c:pt>
                <c:pt idx="101">
                  <c:v>39066</c:v>
                </c:pt>
                <c:pt idx="102">
                  <c:v>39073</c:v>
                </c:pt>
                <c:pt idx="103">
                  <c:v>39080</c:v>
                </c:pt>
                <c:pt idx="104">
                  <c:v>39087</c:v>
                </c:pt>
                <c:pt idx="105">
                  <c:v>39094</c:v>
                </c:pt>
                <c:pt idx="106">
                  <c:v>39101</c:v>
                </c:pt>
                <c:pt idx="107">
                  <c:v>39108</c:v>
                </c:pt>
                <c:pt idx="108">
                  <c:v>39115</c:v>
                </c:pt>
                <c:pt idx="109">
                  <c:v>39122</c:v>
                </c:pt>
                <c:pt idx="110">
                  <c:v>39129</c:v>
                </c:pt>
                <c:pt idx="111">
                  <c:v>39136</c:v>
                </c:pt>
                <c:pt idx="112">
                  <c:v>39143</c:v>
                </c:pt>
                <c:pt idx="113">
                  <c:v>39150</c:v>
                </c:pt>
                <c:pt idx="114">
                  <c:v>39157</c:v>
                </c:pt>
                <c:pt idx="115">
                  <c:v>39164</c:v>
                </c:pt>
                <c:pt idx="116">
                  <c:v>39171</c:v>
                </c:pt>
                <c:pt idx="117">
                  <c:v>39178</c:v>
                </c:pt>
                <c:pt idx="118">
                  <c:v>39185</c:v>
                </c:pt>
                <c:pt idx="119">
                  <c:v>39192</c:v>
                </c:pt>
                <c:pt idx="120">
                  <c:v>39199</c:v>
                </c:pt>
                <c:pt idx="121">
                  <c:v>39206</c:v>
                </c:pt>
                <c:pt idx="122">
                  <c:v>39213</c:v>
                </c:pt>
                <c:pt idx="123">
                  <c:v>39220</c:v>
                </c:pt>
                <c:pt idx="124">
                  <c:v>39227</c:v>
                </c:pt>
                <c:pt idx="125">
                  <c:v>39234</c:v>
                </c:pt>
                <c:pt idx="126">
                  <c:v>39241</c:v>
                </c:pt>
                <c:pt idx="127">
                  <c:v>39248</c:v>
                </c:pt>
                <c:pt idx="128">
                  <c:v>39255</c:v>
                </c:pt>
                <c:pt idx="129">
                  <c:v>39262</c:v>
                </c:pt>
                <c:pt idx="130">
                  <c:v>39269</c:v>
                </c:pt>
                <c:pt idx="131">
                  <c:v>39276</c:v>
                </c:pt>
                <c:pt idx="132">
                  <c:v>39283</c:v>
                </c:pt>
                <c:pt idx="133">
                  <c:v>39290</c:v>
                </c:pt>
                <c:pt idx="134">
                  <c:v>39297</c:v>
                </c:pt>
                <c:pt idx="135">
                  <c:v>39304</c:v>
                </c:pt>
                <c:pt idx="136">
                  <c:v>39311</c:v>
                </c:pt>
                <c:pt idx="137">
                  <c:v>39318</c:v>
                </c:pt>
                <c:pt idx="138">
                  <c:v>39325</c:v>
                </c:pt>
                <c:pt idx="139">
                  <c:v>39332</c:v>
                </c:pt>
                <c:pt idx="140">
                  <c:v>39339</c:v>
                </c:pt>
                <c:pt idx="141">
                  <c:v>39346</c:v>
                </c:pt>
                <c:pt idx="142">
                  <c:v>39353</c:v>
                </c:pt>
                <c:pt idx="143">
                  <c:v>39360</c:v>
                </c:pt>
                <c:pt idx="144">
                  <c:v>39367</c:v>
                </c:pt>
                <c:pt idx="145">
                  <c:v>39374</c:v>
                </c:pt>
                <c:pt idx="146">
                  <c:v>39381</c:v>
                </c:pt>
                <c:pt idx="147">
                  <c:v>39388</c:v>
                </c:pt>
                <c:pt idx="148">
                  <c:v>39395</c:v>
                </c:pt>
                <c:pt idx="149">
                  <c:v>39402</c:v>
                </c:pt>
                <c:pt idx="150">
                  <c:v>39409</c:v>
                </c:pt>
                <c:pt idx="151">
                  <c:v>39416</c:v>
                </c:pt>
                <c:pt idx="152">
                  <c:v>39423</c:v>
                </c:pt>
                <c:pt idx="153">
                  <c:v>39430</c:v>
                </c:pt>
                <c:pt idx="154">
                  <c:v>39437</c:v>
                </c:pt>
                <c:pt idx="155">
                  <c:v>39444</c:v>
                </c:pt>
                <c:pt idx="156">
                  <c:v>39451</c:v>
                </c:pt>
                <c:pt idx="157">
                  <c:v>39458</c:v>
                </c:pt>
                <c:pt idx="158">
                  <c:v>39465</c:v>
                </c:pt>
                <c:pt idx="159">
                  <c:v>39472</c:v>
                </c:pt>
                <c:pt idx="160">
                  <c:v>39479</c:v>
                </c:pt>
                <c:pt idx="161">
                  <c:v>39486</c:v>
                </c:pt>
                <c:pt idx="162">
                  <c:v>39493</c:v>
                </c:pt>
                <c:pt idx="163">
                  <c:v>39500</c:v>
                </c:pt>
                <c:pt idx="164">
                  <c:v>39507</c:v>
                </c:pt>
                <c:pt idx="165">
                  <c:v>39514</c:v>
                </c:pt>
                <c:pt idx="166">
                  <c:v>39521</c:v>
                </c:pt>
                <c:pt idx="167">
                  <c:v>39528</c:v>
                </c:pt>
                <c:pt idx="168">
                  <c:v>39535</c:v>
                </c:pt>
                <c:pt idx="169">
                  <c:v>39542</c:v>
                </c:pt>
                <c:pt idx="170">
                  <c:v>39549</c:v>
                </c:pt>
                <c:pt idx="171">
                  <c:v>39556</c:v>
                </c:pt>
                <c:pt idx="172">
                  <c:v>39563</c:v>
                </c:pt>
                <c:pt idx="173">
                  <c:v>39570</c:v>
                </c:pt>
                <c:pt idx="174">
                  <c:v>39577</c:v>
                </c:pt>
                <c:pt idx="175">
                  <c:v>39584</c:v>
                </c:pt>
                <c:pt idx="176">
                  <c:v>39591</c:v>
                </c:pt>
                <c:pt idx="177">
                  <c:v>39598</c:v>
                </c:pt>
                <c:pt idx="178">
                  <c:v>39605</c:v>
                </c:pt>
                <c:pt idx="179">
                  <c:v>39612</c:v>
                </c:pt>
                <c:pt idx="180">
                  <c:v>39619</c:v>
                </c:pt>
                <c:pt idx="181">
                  <c:v>39626</c:v>
                </c:pt>
                <c:pt idx="182">
                  <c:v>39633</c:v>
                </c:pt>
                <c:pt idx="183">
                  <c:v>39640</c:v>
                </c:pt>
                <c:pt idx="184">
                  <c:v>39647</c:v>
                </c:pt>
                <c:pt idx="185">
                  <c:v>39654</c:v>
                </c:pt>
                <c:pt idx="186">
                  <c:v>39661</c:v>
                </c:pt>
                <c:pt idx="187">
                  <c:v>39668</c:v>
                </c:pt>
                <c:pt idx="188">
                  <c:v>39675</c:v>
                </c:pt>
                <c:pt idx="189">
                  <c:v>39682</c:v>
                </c:pt>
                <c:pt idx="190">
                  <c:v>39689</c:v>
                </c:pt>
                <c:pt idx="191">
                  <c:v>39696</c:v>
                </c:pt>
                <c:pt idx="192">
                  <c:v>39703</c:v>
                </c:pt>
                <c:pt idx="193">
                  <c:v>39710</c:v>
                </c:pt>
                <c:pt idx="194">
                  <c:v>39717</c:v>
                </c:pt>
                <c:pt idx="195">
                  <c:v>39724</c:v>
                </c:pt>
                <c:pt idx="196">
                  <c:v>39731</c:v>
                </c:pt>
                <c:pt idx="197">
                  <c:v>39738</c:v>
                </c:pt>
                <c:pt idx="198">
                  <c:v>39745</c:v>
                </c:pt>
                <c:pt idx="199">
                  <c:v>39752</c:v>
                </c:pt>
                <c:pt idx="200">
                  <c:v>39759</c:v>
                </c:pt>
                <c:pt idx="201">
                  <c:v>39766</c:v>
                </c:pt>
                <c:pt idx="202">
                  <c:v>39773</c:v>
                </c:pt>
                <c:pt idx="203">
                  <c:v>39780</c:v>
                </c:pt>
                <c:pt idx="204">
                  <c:v>39787</c:v>
                </c:pt>
                <c:pt idx="205">
                  <c:v>39794</c:v>
                </c:pt>
                <c:pt idx="206">
                  <c:v>39801</c:v>
                </c:pt>
                <c:pt idx="207">
                  <c:v>39808</c:v>
                </c:pt>
                <c:pt idx="208">
                  <c:v>39815</c:v>
                </c:pt>
                <c:pt idx="209">
                  <c:v>39822</c:v>
                </c:pt>
                <c:pt idx="210">
                  <c:v>39829</c:v>
                </c:pt>
                <c:pt idx="211">
                  <c:v>39836</c:v>
                </c:pt>
                <c:pt idx="212">
                  <c:v>39843</c:v>
                </c:pt>
                <c:pt idx="213">
                  <c:v>39850</c:v>
                </c:pt>
                <c:pt idx="214">
                  <c:v>39857</c:v>
                </c:pt>
                <c:pt idx="215">
                  <c:v>39864</c:v>
                </c:pt>
                <c:pt idx="216">
                  <c:v>39871</c:v>
                </c:pt>
                <c:pt idx="217">
                  <c:v>39878</c:v>
                </c:pt>
                <c:pt idx="218">
                  <c:v>39885</c:v>
                </c:pt>
                <c:pt idx="219">
                  <c:v>39892</c:v>
                </c:pt>
                <c:pt idx="220">
                  <c:v>39899</c:v>
                </c:pt>
                <c:pt idx="221">
                  <c:v>39906</c:v>
                </c:pt>
                <c:pt idx="222">
                  <c:v>39913</c:v>
                </c:pt>
                <c:pt idx="223">
                  <c:v>39920</c:v>
                </c:pt>
                <c:pt idx="224">
                  <c:v>39927</c:v>
                </c:pt>
                <c:pt idx="225">
                  <c:v>39934</c:v>
                </c:pt>
                <c:pt idx="226">
                  <c:v>39941</c:v>
                </c:pt>
                <c:pt idx="227">
                  <c:v>39948</c:v>
                </c:pt>
                <c:pt idx="228">
                  <c:v>39955</c:v>
                </c:pt>
                <c:pt idx="229">
                  <c:v>39962</c:v>
                </c:pt>
                <c:pt idx="230">
                  <c:v>39969</c:v>
                </c:pt>
                <c:pt idx="231">
                  <c:v>39976</c:v>
                </c:pt>
                <c:pt idx="232">
                  <c:v>39983</c:v>
                </c:pt>
                <c:pt idx="233">
                  <c:v>39990</c:v>
                </c:pt>
                <c:pt idx="234">
                  <c:v>39997</c:v>
                </c:pt>
                <c:pt idx="235">
                  <c:v>40004</c:v>
                </c:pt>
                <c:pt idx="236">
                  <c:v>40011</c:v>
                </c:pt>
                <c:pt idx="237">
                  <c:v>40018</c:v>
                </c:pt>
                <c:pt idx="238">
                  <c:v>40025</c:v>
                </c:pt>
                <c:pt idx="239">
                  <c:v>40032</c:v>
                </c:pt>
                <c:pt idx="240">
                  <c:v>40039</c:v>
                </c:pt>
                <c:pt idx="241">
                  <c:v>40046</c:v>
                </c:pt>
                <c:pt idx="242">
                  <c:v>40053</c:v>
                </c:pt>
                <c:pt idx="243">
                  <c:v>40060</c:v>
                </c:pt>
                <c:pt idx="244">
                  <c:v>40067</c:v>
                </c:pt>
                <c:pt idx="245">
                  <c:v>40074</c:v>
                </c:pt>
                <c:pt idx="246">
                  <c:v>40081</c:v>
                </c:pt>
                <c:pt idx="247">
                  <c:v>40088</c:v>
                </c:pt>
                <c:pt idx="248">
                  <c:v>40095</c:v>
                </c:pt>
                <c:pt idx="249">
                  <c:v>40102</c:v>
                </c:pt>
                <c:pt idx="250">
                  <c:v>40109</c:v>
                </c:pt>
                <c:pt idx="251">
                  <c:v>40116</c:v>
                </c:pt>
                <c:pt idx="252">
                  <c:v>40123</c:v>
                </c:pt>
                <c:pt idx="253">
                  <c:v>40130</c:v>
                </c:pt>
                <c:pt idx="254">
                  <c:v>40137</c:v>
                </c:pt>
                <c:pt idx="255">
                  <c:v>40144</c:v>
                </c:pt>
                <c:pt idx="256">
                  <c:v>40151</c:v>
                </c:pt>
                <c:pt idx="257">
                  <c:v>40158</c:v>
                </c:pt>
                <c:pt idx="258">
                  <c:v>40165</c:v>
                </c:pt>
                <c:pt idx="259">
                  <c:v>40172</c:v>
                </c:pt>
                <c:pt idx="260">
                  <c:v>40179</c:v>
                </c:pt>
                <c:pt idx="261">
                  <c:v>40186</c:v>
                </c:pt>
                <c:pt idx="262">
                  <c:v>40193</c:v>
                </c:pt>
                <c:pt idx="263">
                  <c:v>40200</c:v>
                </c:pt>
                <c:pt idx="264">
                  <c:v>40207</c:v>
                </c:pt>
                <c:pt idx="265">
                  <c:v>40214</c:v>
                </c:pt>
                <c:pt idx="266">
                  <c:v>40221</c:v>
                </c:pt>
                <c:pt idx="267">
                  <c:v>40228</c:v>
                </c:pt>
                <c:pt idx="268">
                  <c:v>40235</c:v>
                </c:pt>
                <c:pt idx="269">
                  <c:v>40242</c:v>
                </c:pt>
                <c:pt idx="270">
                  <c:v>40249</c:v>
                </c:pt>
                <c:pt idx="271">
                  <c:v>40256</c:v>
                </c:pt>
                <c:pt idx="272">
                  <c:v>40263</c:v>
                </c:pt>
                <c:pt idx="273">
                  <c:v>40270</c:v>
                </c:pt>
                <c:pt idx="274">
                  <c:v>40277</c:v>
                </c:pt>
                <c:pt idx="275">
                  <c:v>40284</c:v>
                </c:pt>
                <c:pt idx="276">
                  <c:v>40291</c:v>
                </c:pt>
                <c:pt idx="277">
                  <c:v>40298</c:v>
                </c:pt>
                <c:pt idx="278">
                  <c:v>40305</c:v>
                </c:pt>
                <c:pt idx="279">
                  <c:v>40312</c:v>
                </c:pt>
                <c:pt idx="280">
                  <c:v>40319</c:v>
                </c:pt>
                <c:pt idx="281">
                  <c:v>40326</c:v>
                </c:pt>
                <c:pt idx="282">
                  <c:v>40333</c:v>
                </c:pt>
                <c:pt idx="283">
                  <c:v>40340</c:v>
                </c:pt>
                <c:pt idx="284">
                  <c:v>40347</c:v>
                </c:pt>
                <c:pt idx="285">
                  <c:v>40354</c:v>
                </c:pt>
                <c:pt idx="286">
                  <c:v>40361</c:v>
                </c:pt>
                <c:pt idx="287">
                  <c:v>40368</c:v>
                </c:pt>
                <c:pt idx="288">
                  <c:v>40375</c:v>
                </c:pt>
                <c:pt idx="289">
                  <c:v>40382</c:v>
                </c:pt>
                <c:pt idx="290">
                  <c:v>40389</c:v>
                </c:pt>
                <c:pt idx="291">
                  <c:v>40396</c:v>
                </c:pt>
                <c:pt idx="292">
                  <c:v>40403</c:v>
                </c:pt>
                <c:pt idx="293">
                  <c:v>40410</c:v>
                </c:pt>
                <c:pt idx="294">
                  <c:v>40417</c:v>
                </c:pt>
                <c:pt idx="295">
                  <c:v>40424</c:v>
                </c:pt>
                <c:pt idx="296">
                  <c:v>40431</c:v>
                </c:pt>
                <c:pt idx="297">
                  <c:v>40438</c:v>
                </c:pt>
                <c:pt idx="298">
                  <c:v>40445</c:v>
                </c:pt>
                <c:pt idx="299">
                  <c:v>40452</c:v>
                </c:pt>
                <c:pt idx="300">
                  <c:v>40459</c:v>
                </c:pt>
                <c:pt idx="301">
                  <c:v>40466</c:v>
                </c:pt>
                <c:pt idx="302">
                  <c:v>40473</c:v>
                </c:pt>
                <c:pt idx="303">
                  <c:v>40480</c:v>
                </c:pt>
                <c:pt idx="304">
                  <c:v>40487</c:v>
                </c:pt>
                <c:pt idx="305">
                  <c:v>40494</c:v>
                </c:pt>
                <c:pt idx="306">
                  <c:v>40501</c:v>
                </c:pt>
                <c:pt idx="307">
                  <c:v>40508</c:v>
                </c:pt>
                <c:pt idx="308">
                  <c:v>40515</c:v>
                </c:pt>
                <c:pt idx="309">
                  <c:v>40522</c:v>
                </c:pt>
                <c:pt idx="310">
                  <c:v>40529</c:v>
                </c:pt>
                <c:pt idx="311">
                  <c:v>40536</c:v>
                </c:pt>
                <c:pt idx="312">
                  <c:v>40543</c:v>
                </c:pt>
                <c:pt idx="313">
                  <c:v>40550</c:v>
                </c:pt>
                <c:pt idx="314">
                  <c:v>40557</c:v>
                </c:pt>
                <c:pt idx="315">
                  <c:v>40564</c:v>
                </c:pt>
                <c:pt idx="316">
                  <c:v>40571</c:v>
                </c:pt>
                <c:pt idx="317">
                  <c:v>40578</c:v>
                </c:pt>
                <c:pt idx="318">
                  <c:v>40585</c:v>
                </c:pt>
                <c:pt idx="319">
                  <c:v>40592</c:v>
                </c:pt>
                <c:pt idx="320">
                  <c:v>40599</c:v>
                </c:pt>
                <c:pt idx="321">
                  <c:v>40606</c:v>
                </c:pt>
                <c:pt idx="322">
                  <c:v>40613</c:v>
                </c:pt>
                <c:pt idx="323">
                  <c:v>40620</c:v>
                </c:pt>
                <c:pt idx="324">
                  <c:v>40627</c:v>
                </c:pt>
                <c:pt idx="325">
                  <c:v>40634</c:v>
                </c:pt>
                <c:pt idx="326">
                  <c:v>40641</c:v>
                </c:pt>
                <c:pt idx="327">
                  <c:v>40648</c:v>
                </c:pt>
                <c:pt idx="328">
                  <c:v>40655</c:v>
                </c:pt>
                <c:pt idx="329">
                  <c:v>40662</c:v>
                </c:pt>
                <c:pt idx="330">
                  <c:v>40669</c:v>
                </c:pt>
                <c:pt idx="331">
                  <c:v>40676</c:v>
                </c:pt>
                <c:pt idx="332">
                  <c:v>40683</c:v>
                </c:pt>
                <c:pt idx="333">
                  <c:v>40690</c:v>
                </c:pt>
                <c:pt idx="334">
                  <c:v>40697</c:v>
                </c:pt>
                <c:pt idx="335">
                  <c:v>40704</c:v>
                </c:pt>
                <c:pt idx="336">
                  <c:v>40711</c:v>
                </c:pt>
                <c:pt idx="337">
                  <c:v>40718</c:v>
                </c:pt>
                <c:pt idx="338">
                  <c:v>40725</c:v>
                </c:pt>
                <c:pt idx="339">
                  <c:v>40732</c:v>
                </c:pt>
                <c:pt idx="340">
                  <c:v>40739</c:v>
                </c:pt>
                <c:pt idx="341">
                  <c:v>40746</c:v>
                </c:pt>
                <c:pt idx="342">
                  <c:v>40753</c:v>
                </c:pt>
                <c:pt idx="343">
                  <c:v>40760</c:v>
                </c:pt>
                <c:pt idx="344">
                  <c:v>40767</c:v>
                </c:pt>
                <c:pt idx="345">
                  <c:v>40774</c:v>
                </c:pt>
                <c:pt idx="346">
                  <c:v>40781</c:v>
                </c:pt>
                <c:pt idx="347">
                  <c:v>40788</c:v>
                </c:pt>
                <c:pt idx="348">
                  <c:v>40795</c:v>
                </c:pt>
                <c:pt idx="349">
                  <c:v>40802</c:v>
                </c:pt>
                <c:pt idx="350">
                  <c:v>40809</c:v>
                </c:pt>
                <c:pt idx="351">
                  <c:v>40816</c:v>
                </c:pt>
                <c:pt idx="352">
                  <c:v>40823</c:v>
                </c:pt>
                <c:pt idx="353">
                  <c:v>40830</c:v>
                </c:pt>
                <c:pt idx="354">
                  <c:v>40837</c:v>
                </c:pt>
                <c:pt idx="355">
                  <c:v>40844</c:v>
                </c:pt>
                <c:pt idx="356">
                  <c:v>40851</c:v>
                </c:pt>
                <c:pt idx="357">
                  <c:v>40858</c:v>
                </c:pt>
                <c:pt idx="358">
                  <c:v>40865</c:v>
                </c:pt>
                <c:pt idx="359">
                  <c:v>40872</c:v>
                </c:pt>
                <c:pt idx="360">
                  <c:v>40879</c:v>
                </c:pt>
                <c:pt idx="361">
                  <c:v>40886</c:v>
                </c:pt>
                <c:pt idx="362">
                  <c:v>40893</c:v>
                </c:pt>
                <c:pt idx="363">
                  <c:v>40900</c:v>
                </c:pt>
                <c:pt idx="364">
                  <c:v>40907</c:v>
                </c:pt>
                <c:pt idx="365">
                  <c:v>40914</c:v>
                </c:pt>
                <c:pt idx="366">
                  <c:v>40921</c:v>
                </c:pt>
                <c:pt idx="367">
                  <c:v>40928</c:v>
                </c:pt>
                <c:pt idx="368">
                  <c:v>40935</c:v>
                </c:pt>
                <c:pt idx="369">
                  <c:v>40942</c:v>
                </c:pt>
                <c:pt idx="370">
                  <c:v>40949</c:v>
                </c:pt>
                <c:pt idx="371">
                  <c:v>40956</c:v>
                </c:pt>
                <c:pt idx="372">
                  <c:v>40963</c:v>
                </c:pt>
                <c:pt idx="373">
                  <c:v>40970</c:v>
                </c:pt>
                <c:pt idx="374">
                  <c:v>40977</c:v>
                </c:pt>
                <c:pt idx="375">
                  <c:v>40984</c:v>
                </c:pt>
                <c:pt idx="376">
                  <c:v>40991</c:v>
                </c:pt>
                <c:pt idx="377">
                  <c:v>40998</c:v>
                </c:pt>
                <c:pt idx="378">
                  <c:v>41005</c:v>
                </c:pt>
                <c:pt idx="379">
                  <c:v>41012</c:v>
                </c:pt>
                <c:pt idx="380">
                  <c:v>41019</c:v>
                </c:pt>
                <c:pt idx="381">
                  <c:v>41026</c:v>
                </c:pt>
                <c:pt idx="382">
                  <c:v>41033</c:v>
                </c:pt>
                <c:pt idx="383">
                  <c:v>41040</c:v>
                </c:pt>
                <c:pt idx="384">
                  <c:v>41047</c:v>
                </c:pt>
                <c:pt idx="385">
                  <c:v>41054</c:v>
                </c:pt>
                <c:pt idx="386">
                  <c:v>41061</c:v>
                </c:pt>
                <c:pt idx="387">
                  <c:v>41068</c:v>
                </c:pt>
                <c:pt idx="388">
                  <c:v>41075</c:v>
                </c:pt>
                <c:pt idx="389">
                  <c:v>41082</c:v>
                </c:pt>
                <c:pt idx="390">
                  <c:v>41089</c:v>
                </c:pt>
                <c:pt idx="391">
                  <c:v>41096</c:v>
                </c:pt>
                <c:pt idx="392">
                  <c:v>41103</c:v>
                </c:pt>
                <c:pt idx="393">
                  <c:v>41110</c:v>
                </c:pt>
                <c:pt idx="394">
                  <c:v>41117</c:v>
                </c:pt>
                <c:pt idx="395">
                  <c:v>41124</c:v>
                </c:pt>
                <c:pt idx="396">
                  <c:v>41131</c:v>
                </c:pt>
                <c:pt idx="397">
                  <c:v>41138</c:v>
                </c:pt>
                <c:pt idx="398">
                  <c:v>41145</c:v>
                </c:pt>
                <c:pt idx="399">
                  <c:v>41152</c:v>
                </c:pt>
                <c:pt idx="400">
                  <c:v>41159</c:v>
                </c:pt>
                <c:pt idx="401">
                  <c:v>41166</c:v>
                </c:pt>
                <c:pt idx="402">
                  <c:v>41173</c:v>
                </c:pt>
                <c:pt idx="403">
                  <c:v>41180</c:v>
                </c:pt>
                <c:pt idx="404">
                  <c:v>41187</c:v>
                </c:pt>
                <c:pt idx="405">
                  <c:v>41194</c:v>
                </c:pt>
                <c:pt idx="406">
                  <c:v>41201</c:v>
                </c:pt>
                <c:pt idx="407">
                  <c:v>41208</c:v>
                </c:pt>
                <c:pt idx="408">
                  <c:v>41215</c:v>
                </c:pt>
                <c:pt idx="409">
                  <c:v>41222</c:v>
                </c:pt>
                <c:pt idx="410">
                  <c:v>41229</c:v>
                </c:pt>
                <c:pt idx="411">
                  <c:v>41236</c:v>
                </c:pt>
                <c:pt idx="412">
                  <c:v>41243</c:v>
                </c:pt>
                <c:pt idx="413">
                  <c:v>41250</c:v>
                </c:pt>
                <c:pt idx="414">
                  <c:v>41257</c:v>
                </c:pt>
                <c:pt idx="415">
                  <c:v>41264</c:v>
                </c:pt>
                <c:pt idx="416">
                  <c:v>41271</c:v>
                </c:pt>
                <c:pt idx="417">
                  <c:v>41278</c:v>
                </c:pt>
                <c:pt idx="418">
                  <c:v>41285</c:v>
                </c:pt>
                <c:pt idx="419">
                  <c:v>41292</c:v>
                </c:pt>
                <c:pt idx="420">
                  <c:v>41299</c:v>
                </c:pt>
                <c:pt idx="421">
                  <c:v>41306</c:v>
                </c:pt>
                <c:pt idx="422">
                  <c:v>41313</c:v>
                </c:pt>
                <c:pt idx="423">
                  <c:v>41320</c:v>
                </c:pt>
                <c:pt idx="424">
                  <c:v>41327</c:v>
                </c:pt>
                <c:pt idx="425">
                  <c:v>41334</c:v>
                </c:pt>
                <c:pt idx="426">
                  <c:v>41337</c:v>
                </c:pt>
              </c:numCache>
            </c:numRef>
          </c:cat>
          <c:val>
            <c:numRef>
              <c:f>Sheet1!$B$2:$B$543</c:f>
              <c:numCache>
                <c:formatCode>General</c:formatCode>
                <c:ptCount val="542"/>
                <c:pt idx="0">
                  <c:v>1186.1899999999998</c:v>
                </c:pt>
                <c:pt idx="1">
                  <c:v>1184.52</c:v>
                </c:pt>
                <c:pt idx="2">
                  <c:v>1167.8699999999999</c:v>
                </c:pt>
                <c:pt idx="3">
                  <c:v>1171.3599999999999</c:v>
                </c:pt>
                <c:pt idx="4">
                  <c:v>1203.03</c:v>
                </c:pt>
                <c:pt idx="5">
                  <c:v>1205.3</c:v>
                </c:pt>
                <c:pt idx="6">
                  <c:v>1201.5899999999999</c:v>
                </c:pt>
                <c:pt idx="7">
                  <c:v>1211.3699999999999</c:v>
                </c:pt>
                <c:pt idx="8">
                  <c:v>1222.1199999999999</c:v>
                </c:pt>
                <c:pt idx="9">
                  <c:v>1200.08</c:v>
                </c:pt>
                <c:pt idx="10">
                  <c:v>1189.6499999999999</c:v>
                </c:pt>
                <c:pt idx="11">
                  <c:v>1171.42</c:v>
                </c:pt>
                <c:pt idx="12">
                  <c:v>1172.92</c:v>
                </c:pt>
                <c:pt idx="13">
                  <c:v>1181.2</c:v>
                </c:pt>
                <c:pt idx="14">
                  <c:v>1142.6199999999999</c:v>
                </c:pt>
                <c:pt idx="15">
                  <c:v>1152.1199999999999</c:v>
                </c:pt>
                <c:pt idx="16">
                  <c:v>1156.8499999999999</c:v>
                </c:pt>
                <c:pt idx="17">
                  <c:v>1171.3499999999999</c:v>
                </c:pt>
                <c:pt idx="18">
                  <c:v>1154.05</c:v>
                </c:pt>
                <c:pt idx="19">
                  <c:v>1189.28</c:v>
                </c:pt>
                <c:pt idx="20">
                  <c:v>1198.78</c:v>
                </c:pt>
                <c:pt idx="21">
                  <c:v>1196.02</c:v>
                </c:pt>
                <c:pt idx="22">
                  <c:v>1198.1099999999999</c:v>
                </c:pt>
                <c:pt idx="23">
                  <c:v>1216.96</c:v>
                </c:pt>
                <c:pt idx="24">
                  <c:v>1191.57</c:v>
                </c:pt>
                <c:pt idx="25">
                  <c:v>1194.44</c:v>
                </c:pt>
                <c:pt idx="26">
                  <c:v>1211.8599999999999</c:v>
                </c:pt>
                <c:pt idx="27">
                  <c:v>1227.92</c:v>
                </c:pt>
                <c:pt idx="28">
                  <c:v>1233.6799999999998</c:v>
                </c:pt>
                <c:pt idx="29">
                  <c:v>1234.1799999999998</c:v>
                </c:pt>
                <c:pt idx="30">
                  <c:v>1226.42</c:v>
                </c:pt>
                <c:pt idx="31">
                  <c:v>1230.3899999999999</c:v>
                </c:pt>
                <c:pt idx="32">
                  <c:v>1219.71</c:v>
                </c:pt>
                <c:pt idx="33">
                  <c:v>1205.0999999999999</c:v>
                </c:pt>
                <c:pt idx="34">
                  <c:v>1218.02</c:v>
                </c:pt>
                <c:pt idx="35">
                  <c:v>1241.48</c:v>
                </c:pt>
                <c:pt idx="36">
                  <c:v>1237.9100000000001</c:v>
                </c:pt>
                <c:pt idx="37">
                  <c:v>1215.29</c:v>
                </c:pt>
                <c:pt idx="38">
                  <c:v>1228.81</c:v>
                </c:pt>
                <c:pt idx="39">
                  <c:v>1195.9000000000001</c:v>
                </c:pt>
                <c:pt idx="40">
                  <c:v>1186.57</c:v>
                </c:pt>
                <c:pt idx="41">
                  <c:v>1179.5899999999999</c:v>
                </c:pt>
                <c:pt idx="42">
                  <c:v>1198.4100000000001</c:v>
                </c:pt>
                <c:pt idx="43">
                  <c:v>1220.1399999999999</c:v>
                </c:pt>
                <c:pt idx="44">
                  <c:v>1234.72</c:v>
                </c:pt>
                <c:pt idx="45">
                  <c:v>1248.27</c:v>
                </c:pt>
                <c:pt idx="46">
                  <c:v>1268.25</c:v>
                </c:pt>
                <c:pt idx="47">
                  <c:v>1265.08</c:v>
                </c:pt>
                <c:pt idx="48">
                  <c:v>1259.3699999999999</c:v>
                </c:pt>
                <c:pt idx="49">
                  <c:v>1267.32</c:v>
                </c:pt>
                <c:pt idx="50">
                  <c:v>1268.6599999999999</c:v>
                </c:pt>
                <c:pt idx="51">
                  <c:v>1248.29</c:v>
                </c:pt>
                <c:pt idx="52">
                  <c:v>1285.45</c:v>
                </c:pt>
                <c:pt idx="53">
                  <c:v>1287.6099999999999</c:v>
                </c:pt>
                <c:pt idx="54">
                  <c:v>1261.49</c:v>
                </c:pt>
                <c:pt idx="55">
                  <c:v>1283.72</c:v>
                </c:pt>
                <c:pt idx="56">
                  <c:v>1264.03</c:v>
                </c:pt>
                <c:pt idx="57">
                  <c:v>1266.99</c:v>
                </c:pt>
                <c:pt idx="58">
                  <c:v>1287.24</c:v>
                </c:pt>
                <c:pt idx="59">
                  <c:v>1289.43</c:v>
                </c:pt>
                <c:pt idx="60">
                  <c:v>1287.23</c:v>
                </c:pt>
                <c:pt idx="61">
                  <c:v>1281.58</c:v>
                </c:pt>
                <c:pt idx="62">
                  <c:v>1307.25</c:v>
                </c:pt>
                <c:pt idx="63">
                  <c:v>1302.95</c:v>
                </c:pt>
                <c:pt idx="64">
                  <c:v>1294.83</c:v>
                </c:pt>
                <c:pt idx="65">
                  <c:v>1295.5</c:v>
                </c:pt>
                <c:pt idx="66">
                  <c:v>1289.1199999999999</c:v>
                </c:pt>
                <c:pt idx="67">
                  <c:v>1311.28</c:v>
                </c:pt>
                <c:pt idx="68">
                  <c:v>1310.6099999999999</c:v>
                </c:pt>
                <c:pt idx="69">
                  <c:v>1325.76</c:v>
                </c:pt>
                <c:pt idx="70">
                  <c:v>1291.24</c:v>
                </c:pt>
                <c:pt idx="71">
                  <c:v>1267.03</c:v>
                </c:pt>
                <c:pt idx="72">
                  <c:v>1280.1599999999999</c:v>
                </c:pt>
                <c:pt idx="73">
                  <c:v>1288.22</c:v>
                </c:pt>
                <c:pt idx="74">
                  <c:v>1252.3</c:v>
                </c:pt>
                <c:pt idx="75">
                  <c:v>1251.54</c:v>
                </c:pt>
                <c:pt idx="76">
                  <c:v>1244.5</c:v>
                </c:pt>
                <c:pt idx="77">
                  <c:v>1270.2</c:v>
                </c:pt>
                <c:pt idx="78">
                  <c:v>1265.48</c:v>
                </c:pt>
                <c:pt idx="79">
                  <c:v>1236.2</c:v>
                </c:pt>
                <c:pt idx="80">
                  <c:v>1240.29</c:v>
                </c:pt>
                <c:pt idx="81">
                  <c:v>1278.55</c:v>
                </c:pt>
                <c:pt idx="82">
                  <c:v>1279.3599999999999</c:v>
                </c:pt>
                <c:pt idx="83">
                  <c:v>1266.74</c:v>
                </c:pt>
                <c:pt idx="84">
                  <c:v>1302.3</c:v>
                </c:pt>
                <c:pt idx="85">
                  <c:v>1295.0899999999999</c:v>
                </c:pt>
                <c:pt idx="86">
                  <c:v>1311.01</c:v>
                </c:pt>
                <c:pt idx="87">
                  <c:v>1298.92</c:v>
                </c:pt>
                <c:pt idx="88">
                  <c:v>1319.87</c:v>
                </c:pt>
                <c:pt idx="89">
                  <c:v>1314.78</c:v>
                </c:pt>
                <c:pt idx="90">
                  <c:v>1335.85</c:v>
                </c:pt>
                <c:pt idx="91">
                  <c:v>1349.58</c:v>
                </c:pt>
                <c:pt idx="92">
                  <c:v>1365.62</c:v>
                </c:pt>
                <c:pt idx="93">
                  <c:v>1368.6</c:v>
                </c:pt>
                <c:pt idx="94">
                  <c:v>1377.34</c:v>
                </c:pt>
                <c:pt idx="95">
                  <c:v>1364.3</c:v>
                </c:pt>
                <c:pt idx="96">
                  <c:v>1380.9</c:v>
                </c:pt>
                <c:pt idx="97">
                  <c:v>1401.2</c:v>
                </c:pt>
                <c:pt idx="98">
                  <c:v>1400.95</c:v>
                </c:pt>
                <c:pt idx="99">
                  <c:v>1396.71</c:v>
                </c:pt>
                <c:pt idx="100">
                  <c:v>1409.84</c:v>
                </c:pt>
                <c:pt idx="101">
                  <c:v>1427.09</c:v>
                </c:pt>
                <c:pt idx="102">
                  <c:v>1410.76</c:v>
                </c:pt>
                <c:pt idx="103">
                  <c:v>1418.3</c:v>
                </c:pt>
                <c:pt idx="104">
                  <c:v>1409.71</c:v>
                </c:pt>
                <c:pt idx="105">
                  <c:v>1430.73</c:v>
                </c:pt>
                <c:pt idx="106">
                  <c:v>1430.5</c:v>
                </c:pt>
                <c:pt idx="107">
                  <c:v>1422.1799999999998</c:v>
                </c:pt>
                <c:pt idx="108">
                  <c:v>1448.3899999999999</c:v>
                </c:pt>
                <c:pt idx="109">
                  <c:v>1438.06</c:v>
                </c:pt>
                <c:pt idx="110">
                  <c:v>1455.54</c:v>
                </c:pt>
                <c:pt idx="111">
                  <c:v>1451.1899999999998</c:v>
                </c:pt>
                <c:pt idx="112">
                  <c:v>1387.1699999999998</c:v>
                </c:pt>
                <c:pt idx="113">
                  <c:v>1402.85</c:v>
                </c:pt>
                <c:pt idx="114">
                  <c:v>1386.95</c:v>
                </c:pt>
                <c:pt idx="115">
                  <c:v>1436.11</c:v>
                </c:pt>
                <c:pt idx="116">
                  <c:v>1420.86</c:v>
                </c:pt>
                <c:pt idx="117">
                  <c:v>1443.76</c:v>
                </c:pt>
                <c:pt idx="118">
                  <c:v>1452.85</c:v>
                </c:pt>
                <c:pt idx="119">
                  <c:v>1484.35</c:v>
                </c:pt>
                <c:pt idx="120">
                  <c:v>1494.07</c:v>
                </c:pt>
                <c:pt idx="121">
                  <c:v>1505.62</c:v>
                </c:pt>
                <c:pt idx="122">
                  <c:v>1505.85</c:v>
                </c:pt>
                <c:pt idx="123">
                  <c:v>1522.75</c:v>
                </c:pt>
                <c:pt idx="124">
                  <c:v>1515.73</c:v>
                </c:pt>
                <c:pt idx="125">
                  <c:v>1536.34</c:v>
                </c:pt>
                <c:pt idx="126">
                  <c:v>1507.6699999999998</c:v>
                </c:pt>
                <c:pt idx="127">
                  <c:v>1532.91</c:v>
                </c:pt>
                <c:pt idx="128">
                  <c:v>1502.56</c:v>
                </c:pt>
                <c:pt idx="129">
                  <c:v>1503.35</c:v>
                </c:pt>
                <c:pt idx="130">
                  <c:v>1530.44</c:v>
                </c:pt>
                <c:pt idx="131">
                  <c:v>1552.5</c:v>
                </c:pt>
                <c:pt idx="132">
                  <c:v>1534.1</c:v>
                </c:pt>
                <c:pt idx="133">
                  <c:v>1458.95</c:v>
                </c:pt>
                <c:pt idx="134">
                  <c:v>1433.06</c:v>
                </c:pt>
                <c:pt idx="135">
                  <c:v>1453.6399999999999</c:v>
                </c:pt>
                <c:pt idx="136">
                  <c:v>1445.94</c:v>
                </c:pt>
                <c:pt idx="137">
                  <c:v>1479.37</c:v>
                </c:pt>
                <c:pt idx="138">
                  <c:v>1473.99</c:v>
                </c:pt>
                <c:pt idx="139">
                  <c:v>1453.55</c:v>
                </c:pt>
                <c:pt idx="140">
                  <c:v>1484.25</c:v>
                </c:pt>
                <c:pt idx="141">
                  <c:v>1525.75</c:v>
                </c:pt>
                <c:pt idx="142">
                  <c:v>1526.75</c:v>
                </c:pt>
                <c:pt idx="143">
                  <c:v>1557.59</c:v>
                </c:pt>
                <c:pt idx="144">
                  <c:v>1561.8</c:v>
                </c:pt>
                <c:pt idx="145">
                  <c:v>1500.6299999999999</c:v>
                </c:pt>
                <c:pt idx="146">
                  <c:v>1535.28</c:v>
                </c:pt>
                <c:pt idx="147">
                  <c:v>1509.6499999999999</c:v>
                </c:pt>
                <c:pt idx="148">
                  <c:v>1453.7</c:v>
                </c:pt>
                <c:pt idx="149">
                  <c:v>1458.74</c:v>
                </c:pt>
                <c:pt idx="150">
                  <c:v>1440.7</c:v>
                </c:pt>
                <c:pt idx="151">
                  <c:v>1481.1399999999999</c:v>
                </c:pt>
                <c:pt idx="152">
                  <c:v>1504.6599999999999</c:v>
                </c:pt>
                <c:pt idx="153">
                  <c:v>1467.95</c:v>
                </c:pt>
                <c:pt idx="154">
                  <c:v>1484.46</c:v>
                </c:pt>
                <c:pt idx="155">
                  <c:v>1478.49</c:v>
                </c:pt>
                <c:pt idx="156">
                  <c:v>1411.6299999999999</c:v>
                </c:pt>
                <c:pt idx="157">
                  <c:v>1401.02</c:v>
                </c:pt>
                <c:pt idx="158">
                  <c:v>1325.1899999999998</c:v>
                </c:pt>
                <c:pt idx="159">
                  <c:v>1330.61</c:v>
                </c:pt>
                <c:pt idx="160">
                  <c:v>1395.42</c:v>
                </c:pt>
                <c:pt idx="161">
                  <c:v>1331.29</c:v>
                </c:pt>
                <c:pt idx="162">
                  <c:v>1349.99</c:v>
                </c:pt>
                <c:pt idx="163">
                  <c:v>1353.11</c:v>
                </c:pt>
                <c:pt idx="164">
                  <c:v>1330.6299999999999</c:v>
                </c:pt>
                <c:pt idx="165">
                  <c:v>1293.3699999999999</c:v>
                </c:pt>
                <c:pt idx="166">
                  <c:v>1288.1399999999999</c:v>
                </c:pt>
                <c:pt idx="167">
                  <c:v>1329.51</c:v>
                </c:pt>
                <c:pt idx="168">
                  <c:v>1315.22</c:v>
                </c:pt>
                <c:pt idx="169">
                  <c:v>1370.4</c:v>
                </c:pt>
                <c:pt idx="170">
                  <c:v>1332.83</c:v>
                </c:pt>
                <c:pt idx="171">
                  <c:v>1390.33</c:v>
                </c:pt>
                <c:pt idx="172">
                  <c:v>1397.84</c:v>
                </c:pt>
                <c:pt idx="173">
                  <c:v>1413.9</c:v>
                </c:pt>
                <c:pt idx="174">
                  <c:v>1388.28</c:v>
                </c:pt>
                <c:pt idx="175">
                  <c:v>1425.35</c:v>
                </c:pt>
                <c:pt idx="176">
                  <c:v>1375.93</c:v>
                </c:pt>
                <c:pt idx="177">
                  <c:v>1400.3799999999999</c:v>
                </c:pt>
                <c:pt idx="178">
                  <c:v>1360.6799999999998</c:v>
                </c:pt>
                <c:pt idx="179">
                  <c:v>1360.03</c:v>
                </c:pt>
                <c:pt idx="180">
                  <c:v>1317.93</c:v>
                </c:pt>
                <c:pt idx="181">
                  <c:v>1278.3799999999999</c:v>
                </c:pt>
                <c:pt idx="182">
                  <c:v>1262.9000000000001</c:v>
                </c:pt>
                <c:pt idx="183">
                  <c:v>1239.49</c:v>
                </c:pt>
                <c:pt idx="184">
                  <c:v>1260.6799999999998</c:v>
                </c:pt>
                <c:pt idx="185">
                  <c:v>1257.76</c:v>
                </c:pt>
                <c:pt idx="186">
                  <c:v>1260.31</c:v>
                </c:pt>
                <c:pt idx="187">
                  <c:v>1296.32</c:v>
                </c:pt>
                <c:pt idx="188">
                  <c:v>1298.2</c:v>
                </c:pt>
                <c:pt idx="189">
                  <c:v>1292.2</c:v>
                </c:pt>
                <c:pt idx="190">
                  <c:v>1282.83</c:v>
                </c:pt>
                <c:pt idx="191">
                  <c:v>1242.31</c:v>
                </c:pt>
                <c:pt idx="192">
                  <c:v>1251.7</c:v>
                </c:pt>
                <c:pt idx="193">
                  <c:v>1255.08</c:v>
                </c:pt>
                <c:pt idx="194">
                  <c:v>1213.01</c:v>
                </c:pt>
                <c:pt idx="195">
                  <c:v>1099.23</c:v>
                </c:pt>
                <c:pt idx="196">
                  <c:v>899.22</c:v>
                </c:pt>
                <c:pt idx="197">
                  <c:v>940.55</c:v>
                </c:pt>
                <c:pt idx="198">
                  <c:v>876.77000000000055</c:v>
                </c:pt>
                <c:pt idx="199">
                  <c:v>968.75</c:v>
                </c:pt>
                <c:pt idx="200">
                  <c:v>930.99</c:v>
                </c:pt>
                <c:pt idx="201">
                  <c:v>873.29000000000053</c:v>
                </c:pt>
                <c:pt idx="202">
                  <c:v>800.03</c:v>
                </c:pt>
                <c:pt idx="203">
                  <c:v>896.24</c:v>
                </c:pt>
                <c:pt idx="204">
                  <c:v>876.07</c:v>
                </c:pt>
                <c:pt idx="205">
                  <c:v>879.73</c:v>
                </c:pt>
                <c:pt idx="206">
                  <c:v>887.88</c:v>
                </c:pt>
                <c:pt idx="207">
                  <c:v>872.8</c:v>
                </c:pt>
                <c:pt idx="208">
                  <c:v>931.8</c:v>
                </c:pt>
                <c:pt idx="209">
                  <c:v>890.34999999999854</c:v>
                </c:pt>
                <c:pt idx="210">
                  <c:v>850.12</c:v>
                </c:pt>
                <c:pt idx="211">
                  <c:v>831.94999999999948</c:v>
                </c:pt>
                <c:pt idx="212">
                  <c:v>825.88</c:v>
                </c:pt>
                <c:pt idx="213">
                  <c:v>868.6</c:v>
                </c:pt>
                <c:pt idx="214">
                  <c:v>826.83999999999946</c:v>
                </c:pt>
                <c:pt idx="215">
                  <c:v>770.05</c:v>
                </c:pt>
                <c:pt idx="216">
                  <c:v>735.09</c:v>
                </c:pt>
                <c:pt idx="217">
                  <c:v>683.38</c:v>
                </c:pt>
                <c:pt idx="218">
                  <c:v>756.55</c:v>
                </c:pt>
                <c:pt idx="219">
                  <c:v>768.54</c:v>
                </c:pt>
                <c:pt idx="220">
                  <c:v>815.93999999999949</c:v>
                </c:pt>
                <c:pt idx="221">
                  <c:v>842.5</c:v>
                </c:pt>
                <c:pt idx="222">
                  <c:v>856.56</c:v>
                </c:pt>
                <c:pt idx="223">
                  <c:v>869.6</c:v>
                </c:pt>
                <c:pt idx="224">
                  <c:v>866.23</c:v>
                </c:pt>
                <c:pt idx="225">
                  <c:v>877.52</c:v>
                </c:pt>
                <c:pt idx="226">
                  <c:v>929.23</c:v>
                </c:pt>
                <c:pt idx="227">
                  <c:v>882.88</c:v>
                </c:pt>
                <c:pt idx="228">
                  <c:v>887</c:v>
                </c:pt>
                <c:pt idx="229">
                  <c:v>919.14</c:v>
                </c:pt>
                <c:pt idx="230">
                  <c:v>940.09</c:v>
                </c:pt>
                <c:pt idx="231">
                  <c:v>946.21</c:v>
                </c:pt>
                <c:pt idx="232">
                  <c:v>921.23</c:v>
                </c:pt>
                <c:pt idx="233">
                  <c:v>918.9</c:v>
                </c:pt>
                <c:pt idx="234">
                  <c:v>896.42</c:v>
                </c:pt>
                <c:pt idx="235">
                  <c:v>879.13</c:v>
                </c:pt>
                <c:pt idx="236">
                  <c:v>940.38</c:v>
                </c:pt>
                <c:pt idx="237">
                  <c:v>979.26</c:v>
                </c:pt>
                <c:pt idx="238">
                  <c:v>987.48</c:v>
                </c:pt>
                <c:pt idx="239">
                  <c:v>1010.48</c:v>
                </c:pt>
                <c:pt idx="240">
                  <c:v>1004.09</c:v>
                </c:pt>
                <c:pt idx="241">
                  <c:v>1026.1299999999999</c:v>
                </c:pt>
                <c:pt idx="242">
                  <c:v>1028.93</c:v>
                </c:pt>
                <c:pt idx="243">
                  <c:v>1016.4</c:v>
                </c:pt>
                <c:pt idx="244">
                  <c:v>1042.73</c:v>
                </c:pt>
                <c:pt idx="245">
                  <c:v>1068.3</c:v>
                </c:pt>
                <c:pt idx="246">
                  <c:v>1044.3799999999999</c:v>
                </c:pt>
                <c:pt idx="247">
                  <c:v>1025.21</c:v>
                </c:pt>
                <c:pt idx="248">
                  <c:v>1071.49</c:v>
                </c:pt>
                <c:pt idx="249">
                  <c:v>1087.6799999999998</c:v>
                </c:pt>
                <c:pt idx="250">
                  <c:v>1079.5999999999999</c:v>
                </c:pt>
                <c:pt idx="251">
                  <c:v>1036.1899999999998</c:v>
                </c:pt>
                <c:pt idx="252">
                  <c:v>1069.3</c:v>
                </c:pt>
                <c:pt idx="253">
                  <c:v>1093.48</c:v>
                </c:pt>
                <c:pt idx="254">
                  <c:v>1091.3799999999999</c:v>
                </c:pt>
                <c:pt idx="255">
                  <c:v>1091.49</c:v>
                </c:pt>
                <c:pt idx="256">
                  <c:v>1105.98</c:v>
                </c:pt>
                <c:pt idx="257">
                  <c:v>1106.4100000000001</c:v>
                </c:pt>
                <c:pt idx="258">
                  <c:v>1102.47</c:v>
                </c:pt>
                <c:pt idx="259">
                  <c:v>1126.48</c:v>
                </c:pt>
                <c:pt idx="260">
                  <c:v>1115.0999999999999</c:v>
                </c:pt>
                <c:pt idx="261">
                  <c:v>1144.98</c:v>
                </c:pt>
                <c:pt idx="262">
                  <c:v>1136.03</c:v>
                </c:pt>
                <c:pt idx="263">
                  <c:v>1091.76</c:v>
                </c:pt>
                <c:pt idx="264">
                  <c:v>1073.8699999999999</c:v>
                </c:pt>
                <c:pt idx="265">
                  <c:v>1066.1899999999998</c:v>
                </c:pt>
                <c:pt idx="266">
                  <c:v>1075.51</c:v>
                </c:pt>
                <c:pt idx="267">
                  <c:v>1109.1699999999998</c:v>
                </c:pt>
                <c:pt idx="268">
                  <c:v>1104.49</c:v>
                </c:pt>
                <c:pt idx="269">
                  <c:v>1138.7</c:v>
                </c:pt>
                <c:pt idx="270">
                  <c:v>1149.99</c:v>
                </c:pt>
                <c:pt idx="271">
                  <c:v>1159.9000000000001</c:v>
                </c:pt>
                <c:pt idx="272">
                  <c:v>1166.5899999999999</c:v>
                </c:pt>
                <c:pt idx="273">
                  <c:v>1178.0999999999999</c:v>
                </c:pt>
                <c:pt idx="274">
                  <c:v>1194.3699999999999</c:v>
                </c:pt>
                <c:pt idx="275">
                  <c:v>1192.1299999999999</c:v>
                </c:pt>
                <c:pt idx="276">
                  <c:v>1217.28</c:v>
                </c:pt>
                <c:pt idx="277">
                  <c:v>1186.6899999999998</c:v>
                </c:pt>
                <c:pt idx="278">
                  <c:v>1110.8799999999999</c:v>
                </c:pt>
                <c:pt idx="279">
                  <c:v>1135.6799999999998</c:v>
                </c:pt>
                <c:pt idx="280">
                  <c:v>1087.6899999999998</c:v>
                </c:pt>
                <c:pt idx="281">
                  <c:v>1089.4100000000001</c:v>
                </c:pt>
                <c:pt idx="282">
                  <c:v>1064.8799999999999</c:v>
                </c:pt>
                <c:pt idx="283">
                  <c:v>1091.5999999999999</c:v>
                </c:pt>
                <c:pt idx="284">
                  <c:v>1117.51</c:v>
                </c:pt>
                <c:pt idx="285">
                  <c:v>1076.76</c:v>
                </c:pt>
                <c:pt idx="286">
                  <c:v>1022.58</c:v>
                </c:pt>
                <c:pt idx="287">
                  <c:v>1077.96</c:v>
                </c:pt>
                <c:pt idx="288">
                  <c:v>1064.8799999999999</c:v>
                </c:pt>
                <c:pt idx="289">
                  <c:v>1102.6599999999999</c:v>
                </c:pt>
                <c:pt idx="290">
                  <c:v>1101.5999999999999</c:v>
                </c:pt>
                <c:pt idx="291">
                  <c:v>1121.6399999999999</c:v>
                </c:pt>
                <c:pt idx="292">
                  <c:v>1079.25</c:v>
                </c:pt>
                <c:pt idx="293">
                  <c:v>1071.6899999999998</c:v>
                </c:pt>
                <c:pt idx="294">
                  <c:v>1064.5899999999999</c:v>
                </c:pt>
                <c:pt idx="295">
                  <c:v>1104.51</c:v>
                </c:pt>
                <c:pt idx="296">
                  <c:v>1109.55</c:v>
                </c:pt>
                <c:pt idx="297">
                  <c:v>1125.5899999999999</c:v>
                </c:pt>
                <c:pt idx="298">
                  <c:v>1148.6699999999998</c:v>
                </c:pt>
                <c:pt idx="299">
                  <c:v>1146.24</c:v>
                </c:pt>
                <c:pt idx="300">
                  <c:v>1165.1499999999999</c:v>
                </c:pt>
                <c:pt idx="301">
                  <c:v>1176.1899999999998</c:v>
                </c:pt>
                <c:pt idx="302">
                  <c:v>1183.08</c:v>
                </c:pt>
                <c:pt idx="303">
                  <c:v>1183.26</c:v>
                </c:pt>
                <c:pt idx="304">
                  <c:v>1225.8499999999999</c:v>
                </c:pt>
                <c:pt idx="305">
                  <c:v>1199.21</c:v>
                </c:pt>
                <c:pt idx="306">
                  <c:v>1199.73</c:v>
                </c:pt>
                <c:pt idx="307">
                  <c:v>1189.4000000000001</c:v>
                </c:pt>
                <c:pt idx="308">
                  <c:v>1224.71</c:v>
                </c:pt>
                <c:pt idx="309">
                  <c:v>1240.4000000000001</c:v>
                </c:pt>
                <c:pt idx="310">
                  <c:v>1243.9100000000001</c:v>
                </c:pt>
                <c:pt idx="311">
                  <c:v>1256.77</c:v>
                </c:pt>
                <c:pt idx="312">
                  <c:v>1257.6399999999999</c:v>
                </c:pt>
                <c:pt idx="313">
                  <c:v>1271.5</c:v>
                </c:pt>
                <c:pt idx="314">
                  <c:v>1293.24</c:v>
                </c:pt>
                <c:pt idx="315">
                  <c:v>1283.3499999999999</c:v>
                </c:pt>
                <c:pt idx="316">
                  <c:v>1276.3399999999999</c:v>
                </c:pt>
                <c:pt idx="317">
                  <c:v>1310.87</c:v>
                </c:pt>
                <c:pt idx="318">
                  <c:v>1329.1499999999999</c:v>
                </c:pt>
                <c:pt idx="319">
                  <c:v>1343.01</c:v>
                </c:pt>
                <c:pt idx="320">
                  <c:v>1319.8799999999999</c:v>
                </c:pt>
                <c:pt idx="321">
                  <c:v>1321.1499999999999</c:v>
                </c:pt>
                <c:pt idx="322">
                  <c:v>1304.28</c:v>
                </c:pt>
                <c:pt idx="323">
                  <c:v>1279.2</c:v>
                </c:pt>
                <c:pt idx="324">
                  <c:v>1313.8</c:v>
                </c:pt>
                <c:pt idx="325">
                  <c:v>1332.41</c:v>
                </c:pt>
                <c:pt idx="326">
                  <c:v>1328.1699999999998</c:v>
                </c:pt>
                <c:pt idx="327">
                  <c:v>1319.6799999999998</c:v>
                </c:pt>
                <c:pt idx="328">
                  <c:v>1337.3799999999999</c:v>
                </c:pt>
                <c:pt idx="329">
                  <c:v>1363.61</c:v>
                </c:pt>
                <c:pt idx="330">
                  <c:v>1340.2</c:v>
                </c:pt>
                <c:pt idx="331">
                  <c:v>1337.78</c:v>
                </c:pt>
                <c:pt idx="332">
                  <c:v>1333.27</c:v>
                </c:pt>
                <c:pt idx="333">
                  <c:v>1331.1</c:v>
                </c:pt>
                <c:pt idx="334">
                  <c:v>1300.1599999999999</c:v>
                </c:pt>
                <c:pt idx="335">
                  <c:v>1270.98</c:v>
                </c:pt>
                <c:pt idx="336">
                  <c:v>1271.5</c:v>
                </c:pt>
                <c:pt idx="337">
                  <c:v>1268.45</c:v>
                </c:pt>
                <c:pt idx="338">
                  <c:v>1339.6699999999998</c:v>
                </c:pt>
                <c:pt idx="339">
                  <c:v>1343.8</c:v>
                </c:pt>
                <c:pt idx="340">
                  <c:v>1316.1399999999999</c:v>
                </c:pt>
                <c:pt idx="341">
                  <c:v>1345.02</c:v>
                </c:pt>
                <c:pt idx="342">
                  <c:v>1292.28</c:v>
                </c:pt>
                <c:pt idx="343">
                  <c:v>1199.3799999999999</c:v>
                </c:pt>
                <c:pt idx="344">
                  <c:v>1178.81</c:v>
                </c:pt>
                <c:pt idx="345">
                  <c:v>1123.53</c:v>
                </c:pt>
                <c:pt idx="346">
                  <c:v>1176.8</c:v>
                </c:pt>
                <c:pt idx="347">
                  <c:v>1173.97</c:v>
                </c:pt>
                <c:pt idx="348">
                  <c:v>1154.23</c:v>
                </c:pt>
                <c:pt idx="349">
                  <c:v>1216.01</c:v>
                </c:pt>
                <c:pt idx="350">
                  <c:v>1136.43</c:v>
                </c:pt>
                <c:pt idx="351">
                  <c:v>1131.42</c:v>
                </c:pt>
                <c:pt idx="352">
                  <c:v>1155.46</c:v>
                </c:pt>
                <c:pt idx="353">
                  <c:v>1224.58</c:v>
                </c:pt>
                <c:pt idx="354">
                  <c:v>1238.25</c:v>
                </c:pt>
                <c:pt idx="355">
                  <c:v>1285.0899999999999</c:v>
                </c:pt>
                <c:pt idx="356">
                  <c:v>1253.23</c:v>
                </c:pt>
                <c:pt idx="357">
                  <c:v>1263.8499999999999</c:v>
                </c:pt>
                <c:pt idx="358">
                  <c:v>1215.6499999999999</c:v>
                </c:pt>
                <c:pt idx="359">
                  <c:v>1158.6699999999998</c:v>
                </c:pt>
                <c:pt idx="360">
                  <c:v>1244.28</c:v>
                </c:pt>
                <c:pt idx="361">
                  <c:v>1255.1899999999998</c:v>
                </c:pt>
                <c:pt idx="362">
                  <c:v>1219.6599999999999</c:v>
                </c:pt>
                <c:pt idx="363">
                  <c:v>1265.33</c:v>
                </c:pt>
                <c:pt idx="364">
                  <c:v>1257.5999999999999</c:v>
                </c:pt>
                <c:pt idx="365">
                  <c:v>1277.81</c:v>
                </c:pt>
                <c:pt idx="366">
                  <c:v>1289.0899999999999</c:v>
                </c:pt>
                <c:pt idx="367">
                  <c:v>1315.3799999999999</c:v>
                </c:pt>
                <c:pt idx="368">
                  <c:v>1316.33</c:v>
                </c:pt>
                <c:pt idx="369">
                  <c:v>1344.9</c:v>
                </c:pt>
                <c:pt idx="370">
                  <c:v>1342.6399999999999</c:v>
                </c:pt>
                <c:pt idx="371">
                  <c:v>1361.23</c:v>
                </c:pt>
                <c:pt idx="372">
                  <c:v>1365.74</c:v>
                </c:pt>
                <c:pt idx="373">
                  <c:v>1369.6299999999999</c:v>
                </c:pt>
                <c:pt idx="374">
                  <c:v>1370.87</c:v>
                </c:pt>
                <c:pt idx="375">
                  <c:v>1404.1699999999998</c:v>
                </c:pt>
                <c:pt idx="376">
                  <c:v>1397.11</c:v>
                </c:pt>
                <c:pt idx="377">
                  <c:v>1408.47</c:v>
                </c:pt>
                <c:pt idx="378">
                  <c:v>1398.08</c:v>
                </c:pt>
                <c:pt idx="379">
                  <c:v>1370.26</c:v>
                </c:pt>
                <c:pt idx="380">
                  <c:v>1378.53</c:v>
                </c:pt>
                <c:pt idx="381">
                  <c:v>1403.36</c:v>
                </c:pt>
                <c:pt idx="382">
                  <c:v>1369.1</c:v>
                </c:pt>
                <c:pt idx="383">
                  <c:v>1353.3899999999999</c:v>
                </c:pt>
                <c:pt idx="384">
                  <c:v>1295.22</c:v>
                </c:pt>
                <c:pt idx="385">
                  <c:v>1317.82</c:v>
                </c:pt>
                <c:pt idx="386">
                  <c:v>1278.04</c:v>
                </c:pt>
                <c:pt idx="387">
                  <c:v>1325.6599999999999</c:v>
                </c:pt>
                <c:pt idx="388">
                  <c:v>1342.84</c:v>
                </c:pt>
                <c:pt idx="389">
                  <c:v>1335.02</c:v>
                </c:pt>
                <c:pt idx="390">
                  <c:v>1362.1599999999999</c:v>
                </c:pt>
                <c:pt idx="391">
                  <c:v>1354.6799999999998</c:v>
                </c:pt>
                <c:pt idx="392">
                  <c:v>1356.78</c:v>
                </c:pt>
                <c:pt idx="393">
                  <c:v>1362.6599999999999</c:v>
                </c:pt>
                <c:pt idx="394">
                  <c:v>1385.97</c:v>
                </c:pt>
                <c:pt idx="395">
                  <c:v>1390.99</c:v>
                </c:pt>
                <c:pt idx="396">
                  <c:v>1405.87</c:v>
                </c:pt>
                <c:pt idx="397">
                  <c:v>1418.1599999999999</c:v>
                </c:pt>
                <c:pt idx="398">
                  <c:v>1411.1299999999999</c:v>
                </c:pt>
                <c:pt idx="399">
                  <c:v>1406.58</c:v>
                </c:pt>
                <c:pt idx="400">
                  <c:v>1437.92</c:v>
                </c:pt>
                <c:pt idx="401">
                  <c:v>1465.77</c:v>
                </c:pt>
                <c:pt idx="402">
                  <c:v>1460.1499999999999</c:v>
                </c:pt>
                <c:pt idx="403">
                  <c:v>1440.6699999999998</c:v>
                </c:pt>
                <c:pt idx="404">
                  <c:v>1460.93</c:v>
                </c:pt>
                <c:pt idx="405">
                  <c:v>1428.59</c:v>
                </c:pt>
                <c:pt idx="406">
                  <c:v>1433.1899999999998</c:v>
                </c:pt>
                <c:pt idx="407">
                  <c:v>1411.94</c:v>
                </c:pt>
                <c:pt idx="408">
                  <c:v>1414.2</c:v>
                </c:pt>
                <c:pt idx="409">
                  <c:v>1379.85</c:v>
                </c:pt>
                <c:pt idx="410">
                  <c:v>1359.8799999999999</c:v>
                </c:pt>
                <c:pt idx="411">
                  <c:v>1409.1499999999999</c:v>
                </c:pt>
                <c:pt idx="412">
                  <c:v>1416.1799999999998</c:v>
                </c:pt>
                <c:pt idx="413">
                  <c:v>1418.07</c:v>
                </c:pt>
                <c:pt idx="414">
                  <c:v>1413.58</c:v>
                </c:pt>
                <c:pt idx="415">
                  <c:v>1430.1499999999999</c:v>
                </c:pt>
                <c:pt idx="416">
                  <c:v>1402.43</c:v>
                </c:pt>
                <c:pt idx="417">
                  <c:v>1466.47</c:v>
                </c:pt>
                <c:pt idx="418">
                  <c:v>1472.05</c:v>
                </c:pt>
                <c:pt idx="419">
                  <c:v>1485.98</c:v>
                </c:pt>
                <c:pt idx="420">
                  <c:v>1502.96</c:v>
                </c:pt>
                <c:pt idx="421">
                  <c:v>1513.1699999999998</c:v>
                </c:pt>
                <c:pt idx="422">
                  <c:v>1517.93</c:v>
                </c:pt>
                <c:pt idx="423">
                  <c:v>1519.79</c:v>
                </c:pt>
                <c:pt idx="424">
                  <c:v>1515.6</c:v>
                </c:pt>
                <c:pt idx="425">
                  <c:v>1518.2</c:v>
                </c:pt>
                <c:pt idx="426">
                  <c:v>1525.2</c:v>
                </c:pt>
                <c:pt idx="438">
                  <c:v>0</c:v>
                </c:pt>
              </c:numCache>
            </c:numRef>
          </c:val>
          <c:smooth val="1"/>
        </c:ser>
        <c:dLbls/>
        <c:marker val="1"/>
        <c:axId val="82382208"/>
        <c:axId val="82392192"/>
      </c:lineChart>
      <c:lineChart>
        <c:grouping val="standard"/>
        <c:ser>
          <c:idx val="1"/>
          <c:order val="1"/>
          <c:tx>
            <c:strRef>
              <c:f>Sheet1!$C$1</c:f>
              <c:strCache>
                <c:ptCount val="1"/>
                <c:pt idx="0">
                  <c:v>LME铜价</c:v>
                </c:pt>
              </c:strCache>
            </c:strRef>
          </c:tx>
          <c:spPr>
            <a:ln w="12700">
              <a:solidFill>
                <a:srgbClr val="FF0000"/>
              </a:solidFill>
            </a:ln>
          </c:spPr>
          <c:marker>
            <c:symbol val="none"/>
          </c:marker>
          <c:cat>
            <c:numRef>
              <c:f>Sheet1!$A$2:$A$543</c:f>
              <c:numCache>
                <c:formatCode>yyyy/m/d</c:formatCode>
                <c:ptCount val="542"/>
                <c:pt idx="0">
                  <c:v>38359</c:v>
                </c:pt>
                <c:pt idx="1">
                  <c:v>38366</c:v>
                </c:pt>
                <c:pt idx="2">
                  <c:v>38373</c:v>
                </c:pt>
                <c:pt idx="3">
                  <c:v>38380</c:v>
                </c:pt>
                <c:pt idx="4">
                  <c:v>38387</c:v>
                </c:pt>
                <c:pt idx="5">
                  <c:v>38394</c:v>
                </c:pt>
                <c:pt idx="6">
                  <c:v>38401</c:v>
                </c:pt>
                <c:pt idx="7">
                  <c:v>38408</c:v>
                </c:pt>
                <c:pt idx="8">
                  <c:v>38415</c:v>
                </c:pt>
                <c:pt idx="9">
                  <c:v>38422</c:v>
                </c:pt>
                <c:pt idx="10">
                  <c:v>38429</c:v>
                </c:pt>
                <c:pt idx="11">
                  <c:v>38436</c:v>
                </c:pt>
                <c:pt idx="12">
                  <c:v>38443</c:v>
                </c:pt>
                <c:pt idx="13">
                  <c:v>38450</c:v>
                </c:pt>
                <c:pt idx="14">
                  <c:v>38457</c:v>
                </c:pt>
                <c:pt idx="15">
                  <c:v>38464</c:v>
                </c:pt>
                <c:pt idx="16">
                  <c:v>38471</c:v>
                </c:pt>
                <c:pt idx="17">
                  <c:v>38478</c:v>
                </c:pt>
                <c:pt idx="18">
                  <c:v>38485</c:v>
                </c:pt>
                <c:pt idx="19">
                  <c:v>38492</c:v>
                </c:pt>
                <c:pt idx="20">
                  <c:v>38499</c:v>
                </c:pt>
                <c:pt idx="21">
                  <c:v>38506</c:v>
                </c:pt>
                <c:pt idx="22">
                  <c:v>38513</c:v>
                </c:pt>
                <c:pt idx="23">
                  <c:v>38520</c:v>
                </c:pt>
                <c:pt idx="24">
                  <c:v>38527</c:v>
                </c:pt>
                <c:pt idx="25">
                  <c:v>38534</c:v>
                </c:pt>
                <c:pt idx="26">
                  <c:v>38541</c:v>
                </c:pt>
                <c:pt idx="27">
                  <c:v>38548</c:v>
                </c:pt>
                <c:pt idx="28">
                  <c:v>38555</c:v>
                </c:pt>
                <c:pt idx="29">
                  <c:v>38562</c:v>
                </c:pt>
                <c:pt idx="30">
                  <c:v>38569</c:v>
                </c:pt>
                <c:pt idx="31">
                  <c:v>38576</c:v>
                </c:pt>
                <c:pt idx="32">
                  <c:v>38583</c:v>
                </c:pt>
                <c:pt idx="33">
                  <c:v>38590</c:v>
                </c:pt>
                <c:pt idx="34">
                  <c:v>38597</c:v>
                </c:pt>
                <c:pt idx="35">
                  <c:v>38604</c:v>
                </c:pt>
                <c:pt idx="36">
                  <c:v>38611</c:v>
                </c:pt>
                <c:pt idx="37">
                  <c:v>38618</c:v>
                </c:pt>
                <c:pt idx="38">
                  <c:v>38625</c:v>
                </c:pt>
                <c:pt idx="39">
                  <c:v>38632</c:v>
                </c:pt>
                <c:pt idx="40">
                  <c:v>38639</c:v>
                </c:pt>
                <c:pt idx="41">
                  <c:v>38646</c:v>
                </c:pt>
                <c:pt idx="42">
                  <c:v>38653</c:v>
                </c:pt>
                <c:pt idx="43">
                  <c:v>38660</c:v>
                </c:pt>
                <c:pt idx="44">
                  <c:v>38667</c:v>
                </c:pt>
                <c:pt idx="45">
                  <c:v>38674</c:v>
                </c:pt>
                <c:pt idx="46">
                  <c:v>38681</c:v>
                </c:pt>
                <c:pt idx="47">
                  <c:v>38688</c:v>
                </c:pt>
                <c:pt idx="48">
                  <c:v>38695</c:v>
                </c:pt>
                <c:pt idx="49">
                  <c:v>38702</c:v>
                </c:pt>
                <c:pt idx="50">
                  <c:v>38709</c:v>
                </c:pt>
                <c:pt idx="51">
                  <c:v>38716</c:v>
                </c:pt>
                <c:pt idx="52">
                  <c:v>38723</c:v>
                </c:pt>
                <c:pt idx="53">
                  <c:v>38730</c:v>
                </c:pt>
                <c:pt idx="54">
                  <c:v>38737</c:v>
                </c:pt>
                <c:pt idx="55">
                  <c:v>38744</c:v>
                </c:pt>
                <c:pt idx="56">
                  <c:v>38751</c:v>
                </c:pt>
                <c:pt idx="57">
                  <c:v>38758</c:v>
                </c:pt>
                <c:pt idx="58">
                  <c:v>38765</c:v>
                </c:pt>
                <c:pt idx="59">
                  <c:v>38772</c:v>
                </c:pt>
                <c:pt idx="60">
                  <c:v>38779</c:v>
                </c:pt>
                <c:pt idx="61">
                  <c:v>38786</c:v>
                </c:pt>
                <c:pt idx="62">
                  <c:v>38793</c:v>
                </c:pt>
                <c:pt idx="63">
                  <c:v>38800</c:v>
                </c:pt>
                <c:pt idx="64">
                  <c:v>38807</c:v>
                </c:pt>
                <c:pt idx="65">
                  <c:v>38814</c:v>
                </c:pt>
                <c:pt idx="66">
                  <c:v>38821</c:v>
                </c:pt>
                <c:pt idx="67">
                  <c:v>38828</c:v>
                </c:pt>
                <c:pt idx="68">
                  <c:v>38835</c:v>
                </c:pt>
                <c:pt idx="69">
                  <c:v>38842</c:v>
                </c:pt>
                <c:pt idx="70">
                  <c:v>38849</c:v>
                </c:pt>
                <c:pt idx="71">
                  <c:v>38856</c:v>
                </c:pt>
                <c:pt idx="72">
                  <c:v>38863</c:v>
                </c:pt>
                <c:pt idx="73">
                  <c:v>38870</c:v>
                </c:pt>
                <c:pt idx="74">
                  <c:v>38877</c:v>
                </c:pt>
                <c:pt idx="75">
                  <c:v>38884</c:v>
                </c:pt>
                <c:pt idx="76">
                  <c:v>38891</c:v>
                </c:pt>
                <c:pt idx="77">
                  <c:v>38898</c:v>
                </c:pt>
                <c:pt idx="78">
                  <c:v>38905</c:v>
                </c:pt>
                <c:pt idx="79">
                  <c:v>38912</c:v>
                </c:pt>
                <c:pt idx="80">
                  <c:v>38919</c:v>
                </c:pt>
                <c:pt idx="81">
                  <c:v>38926</c:v>
                </c:pt>
                <c:pt idx="82">
                  <c:v>38933</c:v>
                </c:pt>
                <c:pt idx="83">
                  <c:v>38940</c:v>
                </c:pt>
                <c:pt idx="84">
                  <c:v>38947</c:v>
                </c:pt>
                <c:pt idx="85">
                  <c:v>38954</c:v>
                </c:pt>
                <c:pt idx="86">
                  <c:v>38961</c:v>
                </c:pt>
                <c:pt idx="87">
                  <c:v>38968</c:v>
                </c:pt>
                <c:pt idx="88">
                  <c:v>38975</c:v>
                </c:pt>
                <c:pt idx="89">
                  <c:v>38982</c:v>
                </c:pt>
                <c:pt idx="90">
                  <c:v>38989</c:v>
                </c:pt>
                <c:pt idx="91">
                  <c:v>38996</c:v>
                </c:pt>
                <c:pt idx="92">
                  <c:v>39003</c:v>
                </c:pt>
                <c:pt idx="93">
                  <c:v>39010</c:v>
                </c:pt>
                <c:pt idx="94">
                  <c:v>39017</c:v>
                </c:pt>
                <c:pt idx="95">
                  <c:v>39024</c:v>
                </c:pt>
                <c:pt idx="96">
                  <c:v>39031</c:v>
                </c:pt>
                <c:pt idx="97">
                  <c:v>39038</c:v>
                </c:pt>
                <c:pt idx="98">
                  <c:v>39045</c:v>
                </c:pt>
                <c:pt idx="99">
                  <c:v>39052</c:v>
                </c:pt>
                <c:pt idx="100">
                  <c:v>39059</c:v>
                </c:pt>
                <c:pt idx="101">
                  <c:v>39066</c:v>
                </c:pt>
                <c:pt idx="102">
                  <c:v>39073</c:v>
                </c:pt>
                <c:pt idx="103">
                  <c:v>39080</c:v>
                </c:pt>
                <c:pt idx="104">
                  <c:v>39087</c:v>
                </c:pt>
                <c:pt idx="105">
                  <c:v>39094</c:v>
                </c:pt>
                <c:pt idx="106">
                  <c:v>39101</c:v>
                </c:pt>
                <c:pt idx="107">
                  <c:v>39108</c:v>
                </c:pt>
                <c:pt idx="108">
                  <c:v>39115</c:v>
                </c:pt>
                <c:pt idx="109">
                  <c:v>39122</c:v>
                </c:pt>
                <c:pt idx="110">
                  <c:v>39129</c:v>
                </c:pt>
                <c:pt idx="111">
                  <c:v>39136</c:v>
                </c:pt>
                <c:pt idx="112">
                  <c:v>39143</c:v>
                </c:pt>
                <c:pt idx="113">
                  <c:v>39150</c:v>
                </c:pt>
                <c:pt idx="114">
                  <c:v>39157</c:v>
                </c:pt>
                <c:pt idx="115">
                  <c:v>39164</c:v>
                </c:pt>
                <c:pt idx="116">
                  <c:v>39171</c:v>
                </c:pt>
                <c:pt idx="117">
                  <c:v>39178</c:v>
                </c:pt>
                <c:pt idx="118">
                  <c:v>39185</c:v>
                </c:pt>
                <c:pt idx="119">
                  <c:v>39192</c:v>
                </c:pt>
                <c:pt idx="120">
                  <c:v>39199</c:v>
                </c:pt>
                <c:pt idx="121">
                  <c:v>39206</c:v>
                </c:pt>
                <c:pt idx="122">
                  <c:v>39213</c:v>
                </c:pt>
                <c:pt idx="123">
                  <c:v>39220</c:v>
                </c:pt>
                <c:pt idx="124">
                  <c:v>39227</c:v>
                </c:pt>
                <c:pt idx="125">
                  <c:v>39234</c:v>
                </c:pt>
                <c:pt idx="126">
                  <c:v>39241</c:v>
                </c:pt>
                <c:pt idx="127">
                  <c:v>39248</c:v>
                </c:pt>
                <c:pt idx="128">
                  <c:v>39255</c:v>
                </c:pt>
                <c:pt idx="129">
                  <c:v>39262</c:v>
                </c:pt>
                <c:pt idx="130">
                  <c:v>39269</c:v>
                </c:pt>
                <c:pt idx="131">
                  <c:v>39276</c:v>
                </c:pt>
                <c:pt idx="132">
                  <c:v>39283</c:v>
                </c:pt>
                <c:pt idx="133">
                  <c:v>39290</c:v>
                </c:pt>
                <c:pt idx="134">
                  <c:v>39297</c:v>
                </c:pt>
                <c:pt idx="135">
                  <c:v>39304</c:v>
                </c:pt>
                <c:pt idx="136">
                  <c:v>39311</c:v>
                </c:pt>
                <c:pt idx="137">
                  <c:v>39318</c:v>
                </c:pt>
                <c:pt idx="138">
                  <c:v>39325</c:v>
                </c:pt>
                <c:pt idx="139">
                  <c:v>39332</c:v>
                </c:pt>
                <c:pt idx="140">
                  <c:v>39339</c:v>
                </c:pt>
                <c:pt idx="141">
                  <c:v>39346</c:v>
                </c:pt>
                <c:pt idx="142">
                  <c:v>39353</c:v>
                </c:pt>
                <c:pt idx="143">
                  <c:v>39360</c:v>
                </c:pt>
                <c:pt idx="144">
                  <c:v>39367</c:v>
                </c:pt>
                <c:pt idx="145">
                  <c:v>39374</c:v>
                </c:pt>
                <c:pt idx="146">
                  <c:v>39381</c:v>
                </c:pt>
                <c:pt idx="147">
                  <c:v>39388</c:v>
                </c:pt>
                <c:pt idx="148">
                  <c:v>39395</c:v>
                </c:pt>
                <c:pt idx="149">
                  <c:v>39402</c:v>
                </c:pt>
                <c:pt idx="150">
                  <c:v>39409</c:v>
                </c:pt>
                <c:pt idx="151">
                  <c:v>39416</c:v>
                </c:pt>
                <c:pt idx="152">
                  <c:v>39423</c:v>
                </c:pt>
                <c:pt idx="153">
                  <c:v>39430</c:v>
                </c:pt>
                <c:pt idx="154">
                  <c:v>39437</c:v>
                </c:pt>
                <c:pt idx="155">
                  <c:v>39444</c:v>
                </c:pt>
                <c:pt idx="156">
                  <c:v>39451</c:v>
                </c:pt>
                <c:pt idx="157">
                  <c:v>39458</c:v>
                </c:pt>
                <c:pt idx="158">
                  <c:v>39465</c:v>
                </c:pt>
                <c:pt idx="159">
                  <c:v>39472</c:v>
                </c:pt>
                <c:pt idx="160">
                  <c:v>39479</c:v>
                </c:pt>
                <c:pt idx="161">
                  <c:v>39486</c:v>
                </c:pt>
                <c:pt idx="162">
                  <c:v>39493</c:v>
                </c:pt>
                <c:pt idx="163">
                  <c:v>39500</c:v>
                </c:pt>
                <c:pt idx="164">
                  <c:v>39507</c:v>
                </c:pt>
                <c:pt idx="165">
                  <c:v>39514</c:v>
                </c:pt>
                <c:pt idx="166">
                  <c:v>39521</c:v>
                </c:pt>
                <c:pt idx="167">
                  <c:v>39528</c:v>
                </c:pt>
                <c:pt idx="168">
                  <c:v>39535</c:v>
                </c:pt>
                <c:pt idx="169">
                  <c:v>39542</c:v>
                </c:pt>
                <c:pt idx="170">
                  <c:v>39549</c:v>
                </c:pt>
                <c:pt idx="171">
                  <c:v>39556</c:v>
                </c:pt>
                <c:pt idx="172">
                  <c:v>39563</c:v>
                </c:pt>
                <c:pt idx="173">
                  <c:v>39570</c:v>
                </c:pt>
                <c:pt idx="174">
                  <c:v>39577</c:v>
                </c:pt>
                <c:pt idx="175">
                  <c:v>39584</c:v>
                </c:pt>
                <c:pt idx="176">
                  <c:v>39591</c:v>
                </c:pt>
                <c:pt idx="177">
                  <c:v>39598</c:v>
                </c:pt>
                <c:pt idx="178">
                  <c:v>39605</c:v>
                </c:pt>
                <c:pt idx="179">
                  <c:v>39612</c:v>
                </c:pt>
                <c:pt idx="180">
                  <c:v>39619</c:v>
                </c:pt>
                <c:pt idx="181">
                  <c:v>39626</c:v>
                </c:pt>
                <c:pt idx="182">
                  <c:v>39633</c:v>
                </c:pt>
                <c:pt idx="183">
                  <c:v>39640</c:v>
                </c:pt>
                <c:pt idx="184">
                  <c:v>39647</c:v>
                </c:pt>
                <c:pt idx="185">
                  <c:v>39654</c:v>
                </c:pt>
                <c:pt idx="186">
                  <c:v>39661</c:v>
                </c:pt>
                <c:pt idx="187">
                  <c:v>39668</c:v>
                </c:pt>
                <c:pt idx="188">
                  <c:v>39675</c:v>
                </c:pt>
                <c:pt idx="189">
                  <c:v>39682</c:v>
                </c:pt>
                <c:pt idx="190">
                  <c:v>39689</c:v>
                </c:pt>
                <c:pt idx="191">
                  <c:v>39696</c:v>
                </c:pt>
                <c:pt idx="192">
                  <c:v>39703</c:v>
                </c:pt>
                <c:pt idx="193">
                  <c:v>39710</c:v>
                </c:pt>
                <c:pt idx="194">
                  <c:v>39717</c:v>
                </c:pt>
                <c:pt idx="195">
                  <c:v>39724</c:v>
                </c:pt>
                <c:pt idx="196">
                  <c:v>39731</c:v>
                </c:pt>
                <c:pt idx="197">
                  <c:v>39738</c:v>
                </c:pt>
                <c:pt idx="198">
                  <c:v>39745</c:v>
                </c:pt>
                <c:pt idx="199">
                  <c:v>39752</c:v>
                </c:pt>
                <c:pt idx="200">
                  <c:v>39759</c:v>
                </c:pt>
                <c:pt idx="201">
                  <c:v>39766</c:v>
                </c:pt>
                <c:pt idx="202">
                  <c:v>39773</c:v>
                </c:pt>
                <c:pt idx="203">
                  <c:v>39780</c:v>
                </c:pt>
                <c:pt idx="204">
                  <c:v>39787</c:v>
                </c:pt>
                <c:pt idx="205">
                  <c:v>39794</c:v>
                </c:pt>
                <c:pt idx="206">
                  <c:v>39801</c:v>
                </c:pt>
                <c:pt idx="207">
                  <c:v>39808</c:v>
                </c:pt>
                <c:pt idx="208">
                  <c:v>39815</c:v>
                </c:pt>
                <c:pt idx="209">
                  <c:v>39822</c:v>
                </c:pt>
                <c:pt idx="210">
                  <c:v>39829</c:v>
                </c:pt>
                <c:pt idx="211">
                  <c:v>39836</c:v>
                </c:pt>
                <c:pt idx="212">
                  <c:v>39843</c:v>
                </c:pt>
                <c:pt idx="213">
                  <c:v>39850</c:v>
                </c:pt>
                <c:pt idx="214">
                  <c:v>39857</c:v>
                </c:pt>
                <c:pt idx="215">
                  <c:v>39864</c:v>
                </c:pt>
                <c:pt idx="216">
                  <c:v>39871</c:v>
                </c:pt>
                <c:pt idx="217">
                  <c:v>39878</c:v>
                </c:pt>
                <c:pt idx="218">
                  <c:v>39885</c:v>
                </c:pt>
                <c:pt idx="219">
                  <c:v>39892</c:v>
                </c:pt>
                <c:pt idx="220">
                  <c:v>39899</c:v>
                </c:pt>
                <c:pt idx="221">
                  <c:v>39906</c:v>
                </c:pt>
                <c:pt idx="222">
                  <c:v>39913</c:v>
                </c:pt>
                <c:pt idx="223">
                  <c:v>39920</c:v>
                </c:pt>
                <c:pt idx="224">
                  <c:v>39927</c:v>
                </c:pt>
                <c:pt idx="225">
                  <c:v>39934</c:v>
                </c:pt>
                <c:pt idx="226">
                  <c:v>39941</c:v>
                </c:pt>
                <c:pt idx="227">
                  <c:v>39948</c:v>
                </c:pt>
                <c:pt idx="228">
                  <c:v>39955</c:v>
                </c:pt>
                <c:pt idx="229">
                  <c:v>39962</c:v>
                </c:pt>
                <c:pt idx="230">
                  <c:v>39969</c:v>
                </c:pt>
                <c:pt idx="231">
                  <c:v>39976</c:v>
                </c:pt>
                <c:pt idx="232">
                  <c:v>39983</c:v>
                </c:pt>
                <c:pt idx="233">
                  <c:v>39990</c:v>
                </c:pt>
                <c:pt idx="234">
                  <c:v>39997</c:v>
                </c:pt>
                <c:pt idx="235">
                  <c:v>40004</c:v>
                </c:pt>
                <c:pt idx="236">
                  <c:v>40011</c:v>
                </c:pt>
                <c:pt idx="237">
                  <c:v>40018</c:v>
                </c:pt>
                <c:pt idx="238">
                  <c:v>40025</c:v>
                </c:pt>
                <c:pt idx="239">
                  <c:v>40032</c:v>
                </c:pt>
                <c:pt idx="240">
                  <c:v>40039</c:v>
                </c:pt>
                <c:pt idx="241">
                  <c:v>40046</c:v>
                </c:pt>
                <c:pt idx="242">
                  <c:v>40053</c:v>
                </c:pt>
                <c:pt idx="243">
                  <c:v>40060</c:v>
                </c:pt>
                <c:pt idx="244">
                  <c:v>40067</c:v>
                </c:pt>
                <c:pt idx="245">
                  <c:v>40074</c:v>
                </c:pt>
                <c:pt idx="246">
                  <c:v>40081</c:v>
                </c:pt>
                <c:pt idx="247">
                  <c:v>40088</c:v>
                </c:pt>
                <c:pt idx="248">
                  <c:v>40095</c:v>
                </c:pt>
                <c:pt idx="249">
                  <c:v>40102</c:v>
                </c:pt>
                <c:pt idx="250">
                  <c:v>40109</c:v>
                </c:pt>
                <c:pt idx="251">
                  <c:v>40116</c:v>
                </c:pt>
                <c:pt idx="252">
                  <c:v>40123</c:v>
                </c:pt>
                <c:pt idx="253">
                  <c:v>40130</c:v>
                </c:pt>
                <c:pt idx="254">
                  <c:v>40137</c:v>
                </c:pt>
                <c:pt idx="255">
                  <c:v>40144</c:v>
                </c:pt>
                <c:pt idx="256">
                  <c:v>40151</c:v>
                </c:pt>
                <c:pt idx="257">
                  <c:v>40158</c:v>
                </c:pt>
                <c:pt idx="258">
                  <c:v>40165</c:v>
                </c:pt>
                <c:pt idx="259">
                  <c:v>40172</c:v>
                </c:pt>
                <c:pt idx="260">
                  <c:v>40179</c:v>
                </c:pt>
                <c:pt idx="261">
                  <c:v>40186</c:v>
                </c:pt>
                <c:pt idx="262">
                  <c:v>40193</c:v>
                </c:pt>
                <c:pt idx="263">
                  <c:v>40200</c:v>
                </c:pt>
                <c:pt idx="264">
                  <c:v>40207</c:v>
                </c:pt>
                <c:pt idx="265">
                  <c:v>40214</c:v>
                </c:pt>
                <c:pt idx="266">
                  <c:v>40221</c:v>
                </c:pt>
                <c:pt idx="267">
                  <c:v>40228</c:v>
                </c:pt>
                <c:pt idx="268">
                  <c:v>40235</c:v>
                </c:pt>
                <c:pt idx="269">
                  <c:v>40242</c:v>
                </c:pt>
                <c:pt idx="270">
                  <c:v>40249</c:v>
                </c:pt>
                <c:pt idx="271">
                  <c:v>40256</c:v>
                </c:pt>
                <c:pt idx="272">
                  <c:v>40263</c:v>
                </c:pt>
                <c:pt idx="273">
                  <c:v>40270</c:v>
                </c:pt>
                <c:pt idx="274">
                  <c:v>40277</c:v>
                </c:pt>
                <c:pt idx="275">
                  <c:v>40284</c:v>
                </c:pt>
                <c:pt idx="276">
                  <c:v>40291</c:v>
                </c:pt>
                <c:pt idx="277">
                  <c:v>40298</c:v>
                </c:pt>
                <c:pt idx="278">
                  <c:v>40305</c:v>
                </c:pt>
                <c:pt idx="279">
                  <c:v>40312</c:v>
                </c:pt>
                <c:pt idx="280">
                  <c:v>40319</c:v>
                </c:pt>
                <c:pt idx="281">
                  <c:v>40326</c:v>
                </c:pt>
                <c:pt idx="282">
                  <c:v>40333</c:v>
                </c:pt>
                <c:pt idx="283">
                  <c:v>40340</c:v>
                </c:pt>
                <c:pt idx="284">
                  <c:v>40347</c:v>
                </c:pt>
                <c:pt idx="285">
                  <c:v>40354</c:v>
                </c:pt>
                <c:pt idx="286">
                  <c:v>40361</c:v>
                </c:pt>
                <c:pt idx="287">
                  <c:v>40368</c:v>
                </c:pt>
                <c:pt idx="288">
                  <c:v>40375</c:v>
                </c:pt>
                <c:pt idx="289">
                  <c:v>40382</c:v>
                </c:pt>
                <c:pt idx="290">
                  <c:v>40389</c:v>
                </c:pt>
                <c:pt idx="291">
                  <c:v>40396</c:v>
                </c:pt>
                <c:pt idx="292">
                  <c:v>40403</c:v>
                </c:pt>
                <c:pt idx="293">
                  <c:v>40410</c:v>
                </c:pt>
                <c:pt idx="294">
                  <c:v>40417</c:v>
                </c:pt>
                <c:pt idx="295">
                  <c:v>40424</c:v>
                </c:pt>
                <c:pt idx="296">
                  <c:v>40431</c:v>
                </c:pt>
                <c:pt idx="297">
                  <c:v>40438</c:v>
                </c:pt>
                <c:pt idx="298">
                  <c:v>40445</c:v>
                </c:pt>
                <c:pt idx="299">
                  <c:v>40452</c:v>
                </c:pt>
                <c:pt idx="300">
                  <c:v>40459</c:v>
                </c:pt>
                <c:pt idx="301">
                  <c:v>40466</c:v>
                </c:pt>
                <c:pt idx="302">
                  <c:v>40473</c:v>
                </c:pt>
                <c:pt idx="303">
                  <c:v>40480</c:v>
                </c:pt>
                <c:pt idx="304">
                  <c:v>40487</c:v>
                </c:pt>
                <c:pt idx="305">
                  <c:v>40494</c:v>
                </c:pt>
                <c:pt idx="306">
                  <c:v>40501</c:v>
                </c:pt>
                <c:pt idx="307">
                  <c:v>40508</c:v>
                </c:pt>
                <c:pt idx="308">
                  <c:v>40515</c:v>
                </c:pt>
                <c:pt idx="309">
                  <c:v>40522</c:v>
                </c:pt>
                <c:pt idx="310">
                  <c:v>40529</c:v>
                </c:pt>
                <c:pt idx="311">
                  <c:v>40536</c:v>
                </c:pt>
                <c:pt idx="312">
                  <c:v>40543</c:v>
                </c:pt>
                <c:pt idx="313">
                  <c:v>40550</c:v>
                </c:pt>
                <c:pt idx="314">
                  <c:v>40557</c:v>
                </c:pt>
                <c:pt idx="315">
                  <c:v>40564</c:v>
                </c:pt>
                <c:pt idx="316">
                  <c:v>40571</c:v>
                </c:pt>
                <c:pt idx="317">
                  <c:v>40578</c:v>
                </c:pt>
                <c:pt idx="318">
                  <c:v>40585</c:v>
                </c:pt>
                <c:pt idx="319">
                  <c:v>40592</c:v>
                </c:pt>
                <c:pt idx="320">
                  <c:v>40599</c:v>
                </c:pt>
                <c:pt idx="321">
                  <c:v>40606</c:v>
                </c:pt>
                <c:pt idx="322">
                  <c:v>40613</c:v>
                </c:pt>
                <c:pt idx="323">
                  <c:v>40620</c:v>
                </c:pt>
                <c:pt idx="324">
                  <c:v>40627</c:v>
                </c:pt>
                <c:pt idx="325">
                  <c:v>40634</c:v>
                </c:pt>
                <c:pt idx="326">
                  <c:v>40641</c:v>
                </c:pt>
                <c:pt idx="327">
                  <c:v>40648</c:v>
                </c:pt>
                <c:pt idx="328">
                  <c:v>40655</c:v>
                </c:pt>
                <c:pt idx="329">
                  <c:v>40662</c:v>
                </c:pt>
                <c:pt idx="330">
                  <c:v>40669</c:v>
                </c:pt>
                <c:pt idx="331">
                  <c:v>40676</c:v>
                </c:pt>
                <c:pt idx="332">
                  <c:v>40683</c:v>
                </c:pt>
                <c:pt idx="333">
                  <c:v>40690</c:v>
                </c:pt>
                <c:pt idx="334">
                  <c:v>40697</c:v>
                </c:pt>
                <c:pt idx="335">
                  <c:v>40704</c:v>
                </c:pt>
                <c:pt idx="336">
                  <c:v>40711</c:v>
                </c:pt>
                <c:pt idx="337">
                  <c:v>40718</c:v>
                </c:pt>
                <c:pt idx="338">
                  <c:v>40725</c:v>
                </c:pt>
                <c:pt idx="339">
                  <c:v>40732</c:v>
                </c:pt>
                <c:pt idx="340">
                  <c:v>40739</c:v>
                </c:pt>
                <c:pt idx="341">
                  <c:v>40746</c:v>
                </c:pt>
                <c:pt idx="342">
                  <c:v>40753</c:v>
                </c:pt>
                <c:pt idx="343">
                  <c:v>40760</c:v>
                </c:pt>
                <c:pt idx="344">
                  <c:v>40767</c:v>
                </c:pt>
                <c:pt idx="345">
                  <c:v>40774</c:v>
                </c:pt>
                <c:pt idx="346">
                  <c:v>40781</c:v>
                </c:pt>
                <c:pt idx="347">
                  <c:v>40788</c:v>
                </c:pt>
                <c:pt idx="348">
                  <c:v>40795</c:v>
                </c:pt>
                <c:pt idx="349">
                  <c:v>40802</c:v>
                </c:pt>
                <c:pt idx="350">
                  <c:v>40809</c:v>
                </c:pt>
                <c:pt idx="351">
                  <c:v>40816</c:v>
                </c:pt>
                <c:pt idx="352">
                  <c:v>40823</c:v>
                </c:pt>
                <c:pt idx="353">
                  <c:v>40830</c:v>
                </c:pt>
                <c:pt idx="354">
                  <c:v>40837</c:v>
                </c:pt>
                <c:pt idx="355">
                  <c:v>40844</c:v>
                </c:pt>
                <c:pt idx="356">
                  <c:v>40851</c:v>
                </c:pt>
                <c:pt idx="357">
                  <c:v>40858</c:v>
                </c:pt>
                <c:pt idx="358">
                  <c:v>40865</c:v>
                </c:pt>
                <c:pt idx="359">
                  <c:v>40872</c:v>
                </c:pt>
                <c:pt idx="360">
                  <c:v>40879</c:v>
                </c:pt>
                <c:pt idx="361">
                  <c:v>40886</c:v>
                </c:pt>
                <c:pt idx="362">
                  <c:v>40893</c:v>
                </c:pt>
                <c:pt idx="363">
                  <c:v>40900</c:v>
                </c:pt>
                <c:pt idx="364">
                  <c:v>40907</c:v>
                </c:pt>
                <c:pt idx="365">
                  <c:v>40914</c:v>
                </c:pt>
                <c:pt idx="366">
                  <c:v>40921</c:v>
                </c:pt>
                <c:pt idx="367">
                  <c:v>40928</c:v>
                </c:pt>
                <c:pt idx="368">
                  <c:v>40935</c:v>
                </c:pt>
                <c:pt idx="369">
                  <c:v>40942</c:v>
                </c:pt>
                <c:pt idx="370">
                  <c:v>40949</c:v>
                </c:pt>
                <c:pt idx="371">
                  <c:v>40956</c:v>
                </c:pt>
                <c:pt idx="372">
                  <c:v>40963</c:v>
                </c:pt>
                <c:pt idx="373">
                  <c:v>40970</c:v>
                </c:pt>
                <c:pt idx="374">
                  <c:v>40977</c:v>
                </c:pt>
                <c:pt idx="375">
                  <c:v>40984</c:v>
                </c:pt>
                <c:pt idx="376">
                  <c:v>40991</c:v>
                </c:pt>
                <c:pt idx="377">
                  <c:v>40998</c:v>
                </c:pt>
                <c:pt idx="378">
                  <c:v>41005</c:v>
                </c:pt>
                <c:pt idx="379">
                  <c:v>41012</c:v>
                </c:pt>
                <c:pt idx="380">
                  <c:v>41019</c:v>
                </c:pt>
                <c:pt idx="381">
                  <c:v>41026</c:v>
                </c:pt>
                <c:pt idx="382">
                  <c:v>41033</c:v>
                </c:pt>
                <c:pt idx="383">
                  <c:v>41040</c:v>
                </c:pt>
                <c:pt idx="384">
                  <c:v>41047</c:v>
                </c:pt>
                <c:pt idx="385">
                  <c:v>41054</c:v>
                </c:pt>
                <c:pt idx="386">
                  <c:v>41061</c:v>
                </c:pt>
                <c:pt idx="387">
                  <c:v>41068</c:v>
                </c:pt>
                <c:pt idx="388">
                  <c:v>41075</c:v>
                </c:pt>
                <c:pt idx="389">
                  <c:v>41082</c:v>
                </c:pt>
                <c:pt idx="390">
                  <c:v>41089</c:v>
                </c:pt>
                <c:pt idx="391">
                  <c:v>41096</c:v>
                </c:pt>
                <c:pt idx="392">
                  <c:v>41103</c:v>
                </c:pt>
                <c:pt idx="393">
                  <c:v>41110</c:v>
                </c:pt>
                <c:pt idx="394">
                  <c:v>41117</c:v>
                </c:pt>
                <c:pt idx="395">
                  <c:v>41124</c:v>
                </c:pt>
                <c:pt idx="396">
                  <c:v>41131</c:v>
                </c:pt>
                <c:pt idx="397">
                  <c:v>41138</c:v>
                </c:pt>
                <c:pt idx="398">
                  <c:v>41145</c:v>
                </c:pt>
                <c:pt idx="399">
                  <c:v>41152</c:v>
                </c:pt>
                <c:pt idx="400">
                  <c:v>41159</c:v>
                </c:pt>
                <c:pt idx="401">
                  <c:v>41166</c:v>
                </c:pt>
                <c:pt idx="402">
                  <c:v>41173</c:v>
                </c:pt>
                <c:pt idx="403">
                  <c:v>41180</c:v>
                </c:pt>
                <c:pt idx="404">
                  <c:v>41187</c:v>
                </c:pt>
                <c:pt idx="405">
                  <c:v>41194</c:v>
                </c:pt>
                <c:pt idx="406">
                  <c:v>41201</c:v>
                </c:pt>
                <c:pt idx="407">
                  <c:v>41208</c:v>
                </c:pt>
                <c:pt idx="408">
                  <c:v>41215</c:v>
                </c:pt>
                <c:pt idx="409">
                  <c:v>41222</c:v>
                </c:pt>
                <c:pt idx="410">
                  <c:v>41229</c:v>
                </c:pt>
                <c:pt idx="411">
                  <c:v>41236</c:v>
                </c:pt>
                <c:pt idx="412">
                  <c:v>41243</c:v>
                </c:pt>
                <c:pt idx="413">
                  <c:v>41250</c:v>
                </c:pt>
                <c:pt idx="414">
                  <c:v>41257</c:v>
                </c:pt>
                <c:pt idx="415">
                  <c:v>41264</c:v>
                </c:pt>
                <c:pt idx="416">
                  <c:v>41271</c:v>
                </c:pt>
                <c:pt idx="417">
                  <c:v>41278</c:v>
                </c:pt>
                <c:pt idx="418">
                  <c:v>41285</c:v>
                </c:pt>
                <c:pt idx="419">
                  <c:v>41292</c:v>
                </c:pt>
                <c:pt idx="420">
                  <c:v>41299</c:v>
                </c:pt>
                <c:pt idx="421">
                  <c:v>41306</c:v>
                </c:pt>
                <c:pt idx="422">
                  <c:v>41313</c:v>
                </c:pt>
                <c:pt idx="423">
                  <c:v>41320</c:v>
                </c:pt>
                <c:pt idx="424">
                  <c:v>41327</c:v>
                </c:pt>
                <c:pt idx="425">
                  <c:v>41334</c:v>
                </c:pt>
                <c:pt idx="426">
                  <c:v>41337</c:v>
                </c:pt>
              </c:numCache>
            </c:numRef>
          </c:cat>
          <c:val>
            <c:numRef>
              <c:f>Sheet1!$C$2:$C$543</c:f>
              <c:numCache>
                <c:formatCode>General</c:formatCode>
                <c:ptCount val="542"/>
                <c:pt idx="0">
                  <c:v>2978</c:v>
                </c:pt>
                <c:pt idx="1">
                  <c:v>3010</c:v>
                </c:pt>
                <c:pt idx="2">
                  <c:v>3082</c:v>
                </c:pt>
                <c:pt idx="3">
                  <c:v>3086</c:v>
                </c:pt>
                <c:pt idx="4">
                  <c:v>2973</c:v>
                </c:pt>
                <c:pt idx="5">
                  <c:v>3065</c:v>
                </c:pt>
                <c:pt idx="6">
                  <c:v>3225</c:v>
                </c:pt>
                <c:pt idx="7">
                  <c:v>3197</c:v>
                </c:pt>
                <c:pt idx="8">
                  <c:v>3243</c:v>
                </c:pt>
                <c:pt idx="9">
                  <c:v>3241</c:v>
                </c:pt>
                <c:pt idx="10">
                  <c:v>3292</c:v>
                </c:pt>
                <c:pt idx="11">
                  <c:v>3197</c:v>
                </c:pt>
                <c:pt idx="12">
                  <c:v>3231</c:v>
                </c:pt>
                <c:pt idx="13">
                  <c:v>3287</c:v>
                </c:pt>
                <c:pt idx="14">
                  <c:v>3182</c:v>
                </c:pt>
                <c:pt idx="15">
                  <c:v>3277</c:v>
                </c:pt>
                <c:pt idx="16">
                  <c:v>3215</c:v>
                </c:pt>
                <c:pt idx="17">
                  <c:v>3174</c:v>
                </c:pt>
                <c:pt idx="18">
                  <c:v>3002</c:v>
                </c:pt>
                <c:pt idx="19">
                  <c:v>3002</c:v>
                </c:pt>
                <c:pt idx="20">
                  <c:v>3076</c:v>
                </c:pt>
                <c:pt idx="21">
                  <c:v>3270</c:v>
                </c:pt>
                <c:pt idx="22">
                  <c:v>3300</c:v>
                </c:pt>
                <c:pt idx="23">
                  <c:v>3392</c:v>
                </c:pt>
                <c:pt idx="24">
                  <c:v>3368</c:v>
                </c:pt>
                <c:pt idx="25">
                  <c:v>3206</c:v>
                </c:pt>
                <c:pt idx="26">
                  <c:v>3370</c:v>
                </c:pt>
                <c:pt idx="27">
                  <c:v>3365</c:v>
                </c:pt>
                <c:pt idx="28">
                  <c:v>3446</c:v>
                </c:pt>
                <c:pt idx="29">
                  <c:v>3517</c:v>
                </c:pt>
                <c:pt idx="30">
                  <c:v>3567</c:v>
                </c:pt>
                <c:pt idx="31">
                  <c:v>3587</c:v>
                </c:pt>
                <c:pt idx="32">
                  <c:v>3563</c:v>
                </c:pt>
                <c:pt idx="33">
                  <c:v>3610</c:v>
                </c:pt>
                <c:pt idx="34">
                  <c:v>3686</c:v>
                </c:pt>
                <c:pt idx="35">
                  <c:v>3545</c:v>
                </c:pt>
                <c:pt idx="36">
                  <c:v>3510</c:v>
                </c:pt>
                <c:pt idx="37">
                  <c:v>3723</c:v>
                </c:pt>
                <c:pt idx="38">
                  <c:v>3769.5</c:v>
                </c:pt>
                <c:pt idx="39">
                  <c:v>3915</c:v>
                </c:pt>
                <c:pt idx="40">
                  <c:v>3801</c:v>
                </c:pt>
                <c:pt idx="41">
                  <c:v>3830</c:v>
                </c:pt>
                <c:pt idx="42">
                  <c:v>3878.5</c:v>
                </c:pt>
                <c:pt idx="43">
                  <c:v>3974</c:v>
                </c:pt>
                <c:pt idx="44">
                  <c:v>4105</c:v>
                </c:pt>
                <c:pt idx="45">
                  <c:v>4200</c:v>
                </c:pt>
                <c:pt idx="46">
                  <c:v>4236</c:v>
                </c:pt>
                <c:pt idx="47">
                  <c:v>4384</c:v>
                </c:pt>
                <c:pt idx="48">
                  <c:v>4455</c:v>
                </c:pt>
                <c:pt idx="49">
                  <c:v>4455</c:v>
                </c:pt>
                <c:pt idx="50">
                  <c:v>4454.5</c:v>
                </c:pt>
                <c:pt idx="51">
                  <c:v>4395</c:v>
                </c:pt>
                <c:pt idx="52">
                  <c:v>4514</c:v>
                </c:pt>
                <c:pt idx="53">
                  <c:v>4615</c:v>
                </c:pt>
                <c:pt idx="54">
                  <c:v>4542</c:v>
                </c:pt>
                <c:pt idx="55">
                  <c:v>4845</c:v>
                </c:pt>
                <c:pt idx="56">
                  <c:v>5020</c:v>
                </c:pt>
                <c:pt idx="57">
                  <c:v>4838</c:v>
                </c:pt>
                <c:pt idx="58">
                  <c:v>4808</c:v>
                </c:pt>
                <c:pt idx="59">
                  <c:v>4850</c:v>
                </c:pt>
                <c:pt idx="60">
                  <c:v>4960</c:v>
                </c:pt>
                <c:pt idx="61">
                  <c:v>4825</c:v>
                </c:pt>
                <c:pt idx="62">
                  <c:v>5130</c:v>
                </c:pt>
                <c:pt idx="63">
                  <c:v>5250</c:v>
                </c:pt>
                <c:pt idx="64">
                  <c:v>5390</c:v>
                </c:pt>
                <c:pt idx="65">
                  <c:v>5725</c:v>
                </c:pt>
                <c:pt idx="66">
                  <c:v>6139</c:v>
                </c:pt>
                <c:pt idx="67">
                  <c:v>6780</c:v>
                </c:pt>
                <c:pt idx="68">
                  <c:v>6990</c:v>
                </c:pt>
                <c:pt idx="69">
                  <c:v>7655</c:v>
                </c:pt>
                <c:pt idx="70">
                  <c:v>8460</c:v>
                </c:pt>
                <c:pt idx="71">
                  <c:v>7550</c:v>
                </c:pt>
                <c:pt idx="72">
                  <c:v>8230</c:v>
                </c:pt>
                <c:pt idx="73">
                  <c:v>7870</c:v>
                </c:pt>
                <c:pt idx="74">
                  <c:v>7220</c:v>
                </c:pt>
                <c:pt idx="75">
                  <c:v>6980</c:v>
                </c:pt>
                <c:pt idx="76">
                  <c:v>6780</c:v>
                </c:pt>
                <c:pt idx="77">
                  <c:v>7320</c:v>
                </c:pt>
                <c:pt idx="78">
                  <c:v>7740</c:v>
                </c:pt>
                <c:pt idx="79">
                  <c:v>8080</c:v>
                </c:pt>
                <c:pt idx="80">
                  <c:v>7035</c:v>
                </c:pt>
                <c:pt idx="81">
                  <c:v>7670</c:v>
                </c:pt>
                <c:pt idx="82">
                  <c:v>7860</c:v>
                </c:pt>
                <c:pt idx="83">
                  <c:v>7570</c:v>
                </c:pt>
                <c:pt idx="84">
                  <c:v>7480</c:v>
                </c:pt>
                <c:pt idx="85">
                  <c:v>7560</c:v>
                </c:pt>
                <c:pt idx="86">
                  <c:v>7590</c:v>
                </c:pt>
                <c:pt idx="87">
                  <c:v>7820</c:v>
                </c:pt>
                <c:pt idx="88">
                  <c:v>7270</c:v>
                </c:pt>
                <c:pt idx="89">
                  <c:v>7545</c:v>
                </c:pt>
                <c:pt idx="90">
                  <c:v>7545</c:v>
                </c:pt>
                <c:pt idx="91">
                  <c:v>7460</c:v>
                </c:pt>
                <c:pt idx="92">
                  <c:v>7460</c:v>
                </c:pt>
                <c:pt idx="93">
                  <c:v>7560</c:v>
                </c:pt>
                <c:pt idx="94">
                  <c:v>7470</c:v>
                </c:pt>
                <c:pt idx="95">
                  <c:v>7330</c:v>
                </c:pt>
                <c:pt idx="96">
                  <c:v>6920</c:v>
                </c:pt>
                <c:pt idx="97">
                  <c:v>6800</c:v>
                </c:pt>
                <c:pt idx="98">
                  <c:v>7155</c:v>
                </c:pt>
                <c:pt idx="99">
                  <c:v>7000</c:v>
                </c:pt>
                <c:pt idx="100">
                  <c:v>6880</c:v>
                </c:pt>
                <c:pt idx="101">
                  <c:v>6635</c:v>
                </c:pt>
                <c:pt idx="102">
                  <c:v>6325</c:v>
                </c:pt>
                <c:pt idx="103">
                  <c:v>6330</c:v>
                </c:pt>
                <c:pt idx="104">
                  <c:v>5611</c:v>
                </c:pt>
                <c:pt idx="105">
                  <c:v>5750</c:v>
                </c:pt>
                <c:pt idx="106">
                  <c:v>5605</c:v>
                </c:pt>
                <c:pt idx="107">
                  <c:v>5810</c:v>
                </c:pt>
                <c:pt idx="108">
                  <c:v>5345</c:v>
                </c:pt>
                <c:pt idx="109">
                  <c:v>5580</c:v>
                </c:pt>
                <c:pt idx="110">
                  <c:v>5810</c:v>
                </c:pt>
                <c:pt idx="111">
                  <c:v>6306</c:v>
                </c:pt>
                <c:pt idx="112">
                  <c:v>6020</c:v>
                </c:pt>
                <c:pt idx="113">
                  <c:v>6130</c:v>
                </c:pt>
                <c:pt idx="114">
                  <c:v>6610</c:v>
                </c:pt>
                <c:pt idx="115">
                  <c:v>6720</c:v>
                </c:pt>
                <c:pt idx="116">
                  <c:v>6860</c:v>
                </c:pt>
                <c:pt idx="117">
                  <c:v>7340</c:v>
                </c:pt>
                <c:pt idx="118">
                  <c:v>7705</c:v>
                </c:pt>
                <c:pt idx="119">
                  <c:v>7955</c:v>
                </c:pt>
                <c:pt idx="120">
                  <c:v>7745</c:v>
                </c:pt>
                <c:pt idx="121">
                  <c:v>8320</c:v>
                </c:pt>
                <c:pt idx="122">
                  <c:v>7895</c:v>
                </c:pt>
                <c:pt idx="123">
                  <c:v>7272</c:v>
                </c:pt>
                <c:pt idx="124">
                  <c:v>7200</c:v>
                </c:pt>
                <c:pt idx="125">
                  <c:v>7450</c:v>
                </c:pt>
                <c:pt idx="126">
                  <c:v>7140</c:v>
                </c:pt>
                <c:pt idx="127">
                  <c:v>7500</c:v>
                </c:pt>
                <c:pt idx="128">
                  <c:v>7435</c:v>
                </c:pt>
                <c:pt idx="129">
                  <c:v>7560</c:v>
                </c:pt>
                <c:pt idx="130">
                  <c:v>7860</c:v>
                </c:pt>
                <c:pt idx="131">
                  <c:v>7880</c:v>
                </c:pt>
                <c:pt idx="132">
                  <c:v>8110</c:v>
                </c:pt>
                <c:pt idx="133">
                  <c:v>7750</c:v>
                </c:pt>
                <c:pt idx="134">
                  <c:v>7670</c:v>
                </c:pt>
                <c:pt idx="135">
                  <c:v>7450</c:v>
                </c:pt>
                <c:pt idx="136">
                  <c:v>7010</c:v>
                </c:pt>
                <c:pt idx="137">
                  <c:v>7315</c:v>
                </c:pt>
                <c:pt idx="138">
                  <c:v>7460</c:v>
                </c:pt>
                <c:pt idx="139">
                  <c:v>7173.5</c:v>
                </c:pt>
                <c:pt idx="140">
                  <c:v>7550</c:v>
                </c:pt>
                <c:pt idx="141">
                  <c:v>7885</c:v>
                </c:pt>
                <c:pt idx="142">
                  <c:v>8020</c:v>
                </c:pt>
                <c:pt idx="143">
                  <c:v>8210</c:v>
                </c:pt>
                <c:pt idx="144">
                  <c:v>8065</c:v>
                </c:pt>
                <c:pt idx="145">
                  <c:v>7870</c:v>
                </c:pt>
                <c:pt idx="146">
                  <c:v>7870</c:v>
                </c:pt>
                <c:pt idx="147">
                  <c:v>7435</c:v>
                </c:pt>
                <c:pt idx="148">
                  <c:v>7030</c:v>
                </c:pt>
                <c:pt idx="149">
                  <c:v>7040</c:v>
                </c:pt>
                <c:pt idx="150">
                  <c:v>6710</c:v>
                </c:pt>
                <c:pt idx="151">
                  <c:v>7000</c:v>
                </c:pt>
                <c:pt idx="152">
                  <c:v>6910</c:v>
                </c:pt>
                <c:pt idx="153">
                  <c:v>6545</c:v>
                </c:pt>
                <c:pt idx="154">
                  <c:v>6795</c:v>
                </c:pt>
                <c:pt idx="155">
                  <c:v>6830</c:v>
                </c:pt>
                <c:pt idx="156">
                  <c:v>6910</c:v>
                </c:pt>
                <c:pt idx="157">
                  <c:v>7300</c:v>
                </c:pt>
                <c:pt idx="158">
                  <c:v>7141</c:v>
                </c:pt>
                <c:pt idx="159">
                  <c:v>7020</c:v>
                </c:pt>
                <c:pt idx="160">
                  <c:v>7230</c:v>
                </c:pt>
                <c:pt idx="161">
                  <c:v>7700</c:v>
                </c:pt>
                <c:pt idx="162">
                  <c:v>7730</c:v>
                </c:pt>
                <c:pt idx="163">
                  <c:v>8330</c:v>
                </c:pt>
                <c:pt idx="164">
                  <c:v>8430</c:v>
                </c:pt>
                <c:pt idx="165">
                  <c:v>8545</c:v>
                </c:pt>
                <c:pt idx="166">
                  <c:v>8360</c:v>
                </c:pt>
                <c:pt idx="167">
                  <c:v>7840</c:v>
                </c:pt>
                <c:pt idx="168">
                  <c:v>8405</c:v>
                </c:pt>
                <c:pt idx="169">
                  <c:v>8670</c:v>
                </c:pt>
                <c:pt idx="170">
                  <c:v>8650</c:v>
                </c:pt>
                <c:pt idx="171">
                  <c:v>8570</c:v>
                </c:pt>
                <c:pt idx="172">
                  <c:v>8575</c:v>
                </c:pt>
                <c:pt idx="173">
                  <c:v>8410</c:v>
                </c:pt>
                <c:pt idx="174">
                  <c:v>8100</c:v>
                </c:pt>
                <c:pt idx="175">
                  <c:v>8439</c:v>
                </c:pt>
                <c:pt idx="176">
                  <c:v>8180</c:v>
                </c:pt>
                <c:pt idx="177">
                  <c:v>7935</c:v>
                </c:pt>
                <c:pt idx="178">
                  <c:v>8000</c:v>
                </c:pt>
                <c:pt idx="179">
                  <c:v>7980</c:v>
                </c:pt>
                <c:pt idx="180">
                  <c:v>8435</c:v>
                </c:pt>
                <c:pt idx="181">
                  <c:v>8530</c:v>
                </c:pt>
                <c:pt idx="182">
                  <c:v>8472.5</c:v>
                </c:pt>
                <c:pt idx="183">
                  <c:v>8270</c:v>
                </c:pt>
                <c:pt idx="184">
                  <c:v>8085</c:v>
                </c:pt>
                <c:pt idx="185">
                  <c:v>7956</c:v>
                </c:pt>
                <c:pt idx="186">
                  <c:v>7900</c:v>
                </c:pt>
                <c:pt idx="187">
                  <c:v>7400</c:v>
                </c:pt>
                <c:pt idx="188">
                  <c:v>7360</c:v>
                </c:pt>
                <c:pt idx="189">
                  <c:v>7660</c:v>
                </c:pt>
                <c:pt idx="190">
                  <c:v>7510</c:v>
                </c:pt>
                <c:pt idx="191">
                  <c:v>6900</c:v>
                </c:pt>
                <c:pt idx="192">
                  <c:v>7122</c:v>
                </c:pt>
                <c:pt idx="193">
                  <c:v>7060</c:v>
                </c:pt>
                <c:pt idx="194">
                  <c:v>6775</c:v>
                </c:pt>
                <c:pt idx="195">
                  <c:v>6010</c:v>
                </c:pt>
                <c:pt idx="196">
                  <c:v>4790</c:v>
                </c:pt>
                <c:pt idx="197">
                  <c:v>4810</c:v>
                </c:pt>
                <c:pt idx="198">
                  <c:v>3770</c:v>
                </c:pt>
                <c:pt idx="199">
                  <c:v>4099</c:v>
                </c:pt>
                <c:pt idx="200">
                  <c:v>3755</c:v>
                </c:pt>
                <c:pt idx="201">
                  <c:v>3820</c:v>
                </c:pt>
                <c:pt idx="202">
                  <c:v>3540</c:v>
                </c:pt>
                <c:pt idx="203">
                  <c:v>3620</c:v>
                </c:pt>
                <c:pt idx="204">
                  <c:v>3050</c:v>
                </c:pt>
                <c:pt idx="205">
                  <c:v>3175</c:v>
                </c:pt>
                <c:pt idx="206">
                  <c:v>2930</c:v>
                </c:pt>
                <c:pt idx="207">
                  <c:v>2845</c:v>
                </c:pt>
                <c:pt idx="208">
                  <c:v>3231</c:v>
                </c:pt>
                <c:pt idx="209">
                  <c:v>3400</c:v>
                </c:pt>
                <c:pt idx="210">
                  <c:v>3355</c:v>
                </c:pt>
                <c:pt idx="211">
                  <c:v>3251</c:v>
                </c:pt>
                <c:pt idx="212">
                  <c:v>3155</c:v>
                </c:pt>
                <c:pt idx="213">
                  <c:v>3540</c:v>
                </c:pt>
                <c:pt idx="214">
                  <c:v>3430</c:v>
                </c:pt>
                <c:pt idx="215">
                  <c:v>3150</c:v>
                </c:pt>
                <c:pt idx="216">
                  <c:v>3449</c:v>
                </c:pt>
                <c:pt idx="217">
                  <c:v>3720</c:v>
                </c:pt>
                <c:pt idx="218">
                  <c:v>3670</c:v>
                </c:pt>
                <c:pt idx="219">
                  <c:v>3955</c:v>
                </c:pt>
                <c:pt idx="220">
                  <c:v>4050</c:v>
                </c:pt>
                <c:pt idx="221">
                  <c:v>4301</c:v>
                </c:pt>
                <c:pt idx="222">
                  <c:v>4559</c:v>
                </c:pt>
                <c:pt idx="223">
                  <c:v>4805</c:v>
                </c:pt>
                <c:pt idx="224">
                  <c:v>4470</c:v>
                </c:pt>
                <c:pt idx="225">
                  <c:v>4600</c:v>
                </c:pt>
                <c:pt idx="226">
                  <c:v>4685</c:v>
                </c:pt>
                <c:pt idx="227">
                  <c:v>4450</c:v>
                </c:pt>
                <c:pt idx="228">
                  <c:v>4610</c:v>
                </c:pt>
                <c:pt idx="229">
                  <c:v>4830</c:v>
                </c:pt>
                <c:pt idx="230">
                  <c:v>4980</c:v>
                </c:pt>
                <c:pt idx="231">
                  <c:v>5235</c:v>
                </c:pt>
                <c:pt idx="232">
                  <c:v>5030</c:v>
                </c:pt>
                <c:pt idx="233">
                  <c:v>5035</c:v>
                </c:pt>
                <c:pt idx="234">
                  <c:v>4980</c:v>
                </c:pt>
                <c:pt idx="235">
                  <c:v>4858</c:v>
                </c:pt>
                <c:pt idx="236">
                  <c:v>5310</c:v>
                </c:pt>
                <c:pt idx="237">
                  <c:v>5522</c:v>
                </c:pt>
                <c:pt idx="238">
                  <c:v>5719</c:v>
                </c:pt>
                <c:pt idx="239">
                  <c:v>6150</c:v>
                </c:pt>
                <c:pt idx="240">
                  <c:v>6245</c:v>
                </c:pt>
                <c:pt idx="241">
                  <c:v>6270</c:v>
                </c:pt>
                <c:pt idx="242">
                  <c:v>6475</c:v>
                </c:pt>
                <c:pt idx="243">
                  <c:v>6275</c:v>
                </c:pt>
                <c:pt idx="244">
                  <c:v>6250</c:v>
                </c:pt>
                <c:pt idx="245">
                  <c:v>6175</c:v>
                </c:pt>
                <c:pt idx="246">
                  <c:v>5990</c:v>
                </c:pt>
                <c:pt idx="247">
                  <c:v>5879</c:v>
                </c:pt>
                <c:pt idx="248">
                  <c:v>6235</c:v>
                </c:pt>
                <c:pt idx="249">
                  <c:v>6230</c:v>
                </c:pt>
                <c:pt idx="250">
                  <c:v>6649</c:v>
                </c:pt>
                <c:pt idx="251">
                  <c:v>6480</c:v>
                </c:pt>
                <c:pt idx="252">
                  <c:v>6490</c:v>
                </c:pt>
                <c:pt idx="253">
                  <c:v>6520</c:v>
                </c:pt>
                <c:pt idx="254">
                  <c:v>6845</c:v>
                </c:pt>
                <c:pt idx="255">
                  <c:v>6855</c:v>
                </c:pt>
                <c:pt idx="256">
                  <c:v>7040</c:v>
                </c:pt>
                <c:pt idx="257">
                  <c:v>6835</c:v>
                </c:pt>
                <c:pt idx="258">
                  <c:v>6845</c:v>
                </c:pt>
                <c:pt idx="259">
                  <c:v>7070</c:v>
                </c:pt>
                <c:pt idx="260">
                  <c:v>7375</c:v>
                </c:pt>
                <c:pt idx="261">
                  <c:v>7461</c:v>
                </c:pt>
                <c:pt idx="262">
                  <c:v>7430</c:v>
                </c:pt>
                <c:pt idx="263">
                  <c:v>7390</c:v>
                </c:pt>
                <c:pt idx="264">
                  <c:v>6745</c:v>
                </c:pt>
                <c:pt idx="265">
                  <c:v>6280</c:v>
                </c:pt>
                <c:pt idx="266">
                  <c:v>6810</c:v>
                </c:pt>
                <c:pt idx="267">
                  <c:v>7431.5</c:v>
                </c:pt>
                <c:pt idx="268">
                  <c:v>7195</c:v>
                </c:pt>
                <c:pt idx="269">
                  <c:v>7545</c:v>
                </c:pt>
                <c:pt idx="270">
                  <c:v>7445</c:v>
                </c:pt>
                <c:pt idx="271">
                  <c:v>7435</c:v>
                </c:pt>
                <c:pt idx="272">
                  <c:v>7515</c:v>
                </c:pt>
                <c:pt idx="273">
                  <c:v>7885</c:v>
                </c:pt>
                <c:pt idx="274">
                  <c:v>7925</c:v>
                </c:pt>
                <c:pt idx="275">
                  <c:v>7760</c:v>
                </c:pt>
                <c:pt idx="276">
                  <c:v>7750</c:v>
                </c:pt>
                <c:pt idx="277">
                  <c:v>7430</c:v>
                </c:pt>
                <c:pt idx="278">
                  <c:v>6945</c:v>
                </c:pt>
                <c:pt idx="279">
                  <c:v>6926</c:v>
                </c:pt>
                <c:pt idx="280">
                  <c:v>6845</c:v>
                </c:pt>
                <c:pt idx="281">
                  <c:v>6939</c:v>
                </c:pt>
                <c:pt idx="282">
                  <c:v>6280</c:v>
                </c:pt>
                <c:pt idx="283">
                  <c:v>6479</c:v>
                </c:pt>
                <c:pt idx="284">
                  <c:v>6435</c:v>
                </c:pt>
                <c:pt idx="285">
                  <c:v>6770</c:v>
                </c:pt>
                <c:pt idx="286">
                  <c:v>6410</c:v>
                </c:pt>
                <c:pt idx="287">
                  <c:v>6760</c:v>
                </c:pt>
                <c:pt idx="288">
                  <c:v>6485</c:v>
                </c:pt>
                <c:pt idx="289">
                  <c:v>7029</c:v>
                </c:pt>
                <c:pt idx="290">
                  <c:v>7296.5</c:v>
                </c:pt>
                <c:pt idx="291">
                  <c:v>7370</c:v>
                </c:pt>
                <c:pt idx="292">
                  <c:v>7156</c:v>
                </c:pt>
                <c:pt idx="293">
                  <c:v>7255</c:v>
                </c:pt>
                <c:pt idx="294">
                  <c:v>7459</c:v>
                </c:pt>
                <c:pt idx="295">
                  <c:v>7646</c:v>
                </c:pt>
                <c:pt idx="296">
                  <c:v>7486</c:v>
                </c:pt>
                <c:pt idx="297">
                  <c:v>7720</c:v>
                </c:pt>
                <c:pt idx="298">
                  <c:v>7945</c:v>
                </c:pt>
                <c:pt idx="299">
                  <c:v>8100</c:v>
                </c:pt>
                <c:pt idx="300">
                  <c:v>8310</c:v>
                </c:pt>
                <c:pt idx="301">
                  <c:v>8400</c:v>
                </c:pt>
                <c:pt idx="302">
                  <c:v>8334</c:v>
                </c:pt>
                <c:pt idx="303">
                  <c:v>8200</c:v>
                </c:pt>
                <c:pt idx="304">
                  <c:v>8655</c:v>
                </c:pt>
                <c:pt idx="305">
                  <c:v>8615</c:v>
                </c:pt>
                <c:pt idx="306">
                  <c:v>8404</c:v>
                </c:pt>
                <c:pt idx="307">
                  <c:v>8239</c:v>
                </c:pt>
                <c:pt idx="308">
                  <c:v>8725</c:v>
                </c:pt>
                <c:pt idx="309">
                  <c:v>8990</c:v>
                </c:pt>
                <c:pt idx="310">
                  <c:v>9070</c:v>
                </c:pt>
                <c:pt idx="311">
                  <c:v>9346</c:v>
                </c:pt>
                <c:pt idx="312">
                  <c:v>9600</c:v>
                </c:pt>
                <c:pt idx="313">
                  <c:v>9415</c:v>
                </c:pt>
                <c:pt idx="314">
                  <c:v>9650</c:v>
                </c:pt>
                <c:pt idx="315">
                  <c:v>9441</c:v>
                </c:pt>
                <c:pt idx="316">
                  <c:v>9530</c:v>
                </c:pt>
                <c:pt idx="317">
                  <c:v>10050</c:v>
                </c:pt>
                <c:pt idx="318">
                  <c:v>9961</c:v>
                </c:pt>
                <c:pt idx="319">
                  <c:v>9860</c:v>
                </c:pt>
                <c:pt idx="320">
                  <c:v>9760</c:v>
                </c:pt>
                <c:pt idx="321">
                  <c:v>9895</c:v>
                </c:pt>
                <c:pt idx="322">
                  <c:v>9190</c:v>
                </c:pt>
                <c:pt idx="323">
                  <c:v>9510</c:v>
                </c:pt>
                <c:pt idx="324">
                  <c:v>9685</c:v>
                </c:pt>
                <c:pt idx="325">
                  <c:v>9360</c:v>
                </c:pt>
                <c:pt idx="326">
                  <c:v>9875</c:v>
                </c:pt>
                <c:pt idx="327">
                  <c:v>9405</c:v>
                </c:pt>
                <c:pt idx="328">
                  <c:v>9705</c:v>
                </c:pt>
                <c:pt idx="329">
                  <c:v>9320</c:v>
                </c:pt>
                <c:pt idx="330">
                  <c:v>8830</c:v>
                </c:pt>
                <c:pt idx="331">
                  <c:v>8788</c:v>
                </c:pt>
                <c:pt idx="332">
                  <c:v>9071</c:v>
                </c:pt>
                <c:pt idx="333">
                  <c:v>9199</c:v>
                </c:pt>
                <c:pt idx="334">
                  <c:v>9099</c:v>
                </c:pt>
                <c:pt idx="335">
                  <c:v>8938</c:v>
                </c:pt>
                <c:pt idx="336">
                  <c:v>9095</c:v>
                </c:pt>
                <c:pt idx="337">
                  <c:v>9045</c:v>
                </c:pt>
                <c:pt idx="338">
                  <c:v>9445</c:v>
                </c:pt>
                <c:pt idx="339">
                  <c:v>9661</c:v>
                </c:pt>
                <c:pt idx="340">
                  <c:v>9672</c:v>
                </c:pt>
                <c:pt idx="341">
                  <c:v>9675</c:v>
                </c:pt>
                <c:pt idx="342">
                  <c:v>9830</c:v>
                </c:pt>
                <c:pt idx="343">
                  <c:v>9041</c:v>
                </c:pt>
                <c:pt idx="344">
                  <c:v>8865</c:v>
                </c:pt>
                <c:pt idx="345">
                  <c:v>8825</c:v>
                </c:pt>
                <c:pt idx="346">
                  <c:v>9075</c:v>
                </c:pt>
                <c:pt idx="347">
                  <c:v>9076</c:v>
                </c:pt>
                <c:pt idx="348">
                  <c:v>8821</c:v>
                </c:pt>
                <c:pt idx="349">
                  <c:v>8696</c:v>
                </c:pt>
                <c:pt idx="350">
                  <c:v>7360</c:v>
                </c:pt>
                <c:pt idx="351">
                  <c:v>7018.5</c:v>
                </c:pt>
                <c:pt idx="352">
                  <c:v>7369</c:v>
                </c:pt>
                <c:pt idx="353">
                  <c:v>7545</c:v>
                </c:pt>
                <c:pt idx="354">
                  <c:v>7145</c:v>
                </c:pt>
                <c:pt idx="355">
                  <c:v>8175</c:v>
                </c:pt>
                <c:pt idx="356">
                  <c:v>7870</c:v>
                </c:pt>
                <c:pt idx="357">
                  <c:v>7639</c:v>
                </c:pt>
                <c:pt idx="358">
                  <c:v>7525</c:v>
                </c:pt>
                <c:pt idx="359">
                  <c:v>7230</c:v>
                </c:pt>
                <c:pt idx="360">
                  <c:v>7890</c:v>
                </c:pt>
                <c:pt idx="361">
                  <c:v>7815</c:v>
                </c:pt>
                <c:pt idx="362">
                  <c:v>7345</c:v>
                </c:pt>
                <c:pt idx="363">
                  <c:v>7641</c:v>
                </c:pt>
                <c:pt idx="364">
                  <c:v>7600</c:v>
                </c:pt>
                <c:pt idx="365">
                  <c:v>7580</c:v>
                </c:pt>
                <c:pt idx="366">
                  <c:v>8000</c:v>
                </c:pt>
                <c:pt idx="367">
                  <c:v>8220</c:v>
                </c:pt>
                <c:pt idx="368">
                  <c:v>8525</c:v>
                </c:pt>
                <c:pt idx="369">
                  <c:v>8565</c:v>
                </c:pt>
                <c:pt idx="370">
                  <c:v>8481</c:v>
                </c:pt>
                <c:pt idx="371">
                  <c:v>8175</c:v>
                </c:pt>
                <c:pt idx="372">
                  <c:v>8530.5</c:v>
                </c:pt>
                <c:pt idx="373">
                  <c:v>8580</c:v>
                </c:pt>
                <c:pt idx="374">
                  <c:v>8500</c:v>
                </c:pt>
                <c:pt idx="375">
                  <c:v>8510</c:v>
                </c:pt>
                <c:pt idx="376">
                  <c:v>8380</c:v>
                </c:pt>
                <c:pt idx="377">
                  <c:v>8445</c:v>
                </c:pt>
                <c:pt idx="378">
                  <c:v>8361</c:v>
                </c:pt>
                <c:pt idx="379">
                  <c:v>7990</c:v>
                </c:pt>
                <c:pt idx="380">
                  <c:v>8192.5</c:v>
                </c:pt>
                <c:pt idx="381">
                  <c:v>8415</c:v>
                </c:pt>
                <c:pt idx="382">
                  <c:v>8175</c:v>
                </c:pt>
                <c:pt idx="383">
                  <c:v>8013</c:v>
                </c:pt>
                <c:pt idx="384">
                  <c:v>7650</c:v>
                </c:pt>
                <c:pt idx="385">
                  <c:v>7639</c:v>
                </c:pt>
                <c:pt idx="386">
                  <c:v>7361</c:v>
                </c:pt>
                <c:pt idx="387">
                  <c:v>7295</c:v>
                </c:pt>
                <c:pt idx="388">
                  <c:v>7510.5</c:v>
                </c:pt>
                <c:pt idx="389">
                  <c:v>7310</c:v>
                </c:pt>
                <c:pt idx="390">
                  <c:v>7685</c:v>
                </c:pt>
                <c:pt idx="391">
                  <c:v>7531</c:v>
                </c:pt>
                <c:pt idx="392">
                  <c:v>7700</c:v>
                </c:pt>
                <c:pt idx="393">
                  <c:v>7545</c:v>
                </c:pt>
                <c:pt idx="394">
                  <c:v>7565</c:v>
                </c:pt>
                <c:pt idx="395">
                  <c:v>7445</c:v>
                </c:pt>
                <c:pt idx="396">
                  <c:v>7490</c:v>
                </c:pt>
                <c:pt idx="397">
                  <c:v>7539</c:v>
                </c:pt>
                <c:pt idx="398">
                  <c:v>7640</c:v>
                </c:pt>
                <c:pt idx="399">
                  <c:v>7615</c:v>
                </c:pt>
                <c:pt idx="400">
                  <c:v>7970</c:v>
                </c:pt>
                <c:pt idx="401">
                  <c:v>8380</c:v>
                </c:pt>
                <c:pt idx="402">
                  <c:v>8281.5</c:v>
                </c:pt>
                <c:pt idx="403">
                  <c:v>8205</c:v>
                </c:pt>
                <c:pt idx="404">
                  <c:v>8295</c:v>
                </c:pt>
                <c:pt idx="405">
                  <c:v>8130</c:v>
                </c:pt>
                <c:pt idx="406">
                  <c:v>8015</c:v>
                </c:pt>
                <c:pt idx="407">
                  <c:v>7820</c:v>
                </c:pt>
                <c:pt idx="408">
                  <c:v>7665</c:v>
                </c:pt>
                <c:pt idx="409">
                  <c:v>7570</c:v>
                </c:pt>
                <c:pt idx="410">
                  <c:v>7605</c:v>
                </c:pt>
                <c:pt idx="411">
                  <c:v>7777</c:v>
                </c:pt>
                <c:pt idx="412">
                  <c:v>7995</c:v>
                </c:pt>
                <c:pt idx="413">
                  <c:v>8035</c:v>
                </c:pt>
                <c:pt idx="414">
                  <c:v>8065</c:v>
                </c:pt>
                <c:pt idx="415">
                  <c:v>7831</c:v>
                </c:pt>
                <c:pt idx="416">
                  <c:v>7887</c:v>
                </c:pt>
                <c:pt idx="417">
                  <c:v>8085</c:v>
                </c:pt>
                <c:pt idx="418">
                  <c:v>8045</c:v>
                </c:pt>
                <c:pt idx="419">
                  <c:v>8061</c:v>
                </c:pt>
                <c:pt idx="420">
                  <c:v>8030</c:v>
                </c:pt>
                <c:pt idx="421">
                  <c:v>8290</c:v>
                </c:pt>
                <c:pt idx="422">
                  <c:v>8294</c:v>
                </c:pt>
                <c:pt idx="423">
                  <c:v>8206</c:v>
                </c:pt>
                <c:pt idx="424">
                  <c:v>7801</c:v>
                </c:pt>
                <c:pt idx="425">
                  <c:v>7703</c:v>
                </c:pt>
                <c:pt idx="426">
                  <c:v>7725</c:v>
                </c:pt>
              </c:numCache>
            </c:numRef>
          </c:val>
          <c:smooth val="1"/>
        </c:ser>
        <c:dLbls/>
        <c:marker val="1"/>
        <c:axId val="82448768"/>
        <c:axId val="82393728"/>
      </c:lineChart>
      <c:dateAx>
        <c:axId val="82382208"/>
        <c:scaling>
          <c:orientation val="minMax"/>
        </c:scaling>
        <c:axPos val="b"/>
        <c:numFmt formatCode="yyyy" sourceLinked="0"/>
        <c:majorTickMark val="in"/>
        <c:tickLblPos val="low"/>
        <c:crossAx val="82392192"/>
        <c:crossesAt val="-3000"/>
        <c:auto val="1"/>
        <c:lblOffset val="100"/>
        <c:baseTimeUnit val="days"/>
        <c:majorUnit val="1"/>
        <c:majorTimeUnit val="years"/>
      </c:dateAx>
      <c:valAx>
        <c:axId val="82392192"/>
        <c:scaling>
          <c:orientation val="minMax"/>
        </c:scaling>
        <c:axPos val="l"/>
        <c:numFmt formatCode="General" sourceLinked="0"/>
        <c:majorTickMark val="in"/>
        <c:tickLblPos val="nextTo"/>
        <c:crossAx val="82382208"/>
        <c:crosses val="autoZero"/>
        <c:crossBetween val="between"/>
      </c:valAx>
      <c:valAx>
        <c:axId val="82393728"/>
        <c:scaling>
          <c:orientation val="minMax"/>
        </c:scaling>
        <c:axPos val="r"/>
        <c:numFmt formatCode="General" sourceLinked="1"/>
        <c:majorTickMark val="in"/>
        <c:tickLblPos val="nextTo"/>
        <c:crossAx val="82448768"/>
        <c:crosses val="max"/>
        <c:crossBetween val="between"/>
      </c:valAx>
      <c:dateAx>
        <c:axId val="82448768"/>
        <c:scaling>
          <c:orientation val="minMax"/>
        </c:scaling>
        <c:delete val="1"/>
        <c:axPos val="b"/>
        <c:numFmt formatCode="yyyy/m/d" sourceLinked="1"/>
        <c:tickLblPos val="none"/>
        <c:crossAx val="82393728"/>
        <c:crosses val="autoZero"/>
        <c:auto val="1"/>
        <c:lblOffset val="100"/>
        <c:baseTimeUnit val="days"/>
      </c:dateAx>
      <c:spPr>
        <a:noFill/>
        <a:ln w="25400">
          <a:noFill/>
        </a:ln>
      </c:spPr>
    </c:plotArea>
    <c:legend>
      <c:legendPos val="r"/>
      <c:layout>
        <c:manualLayout>
          <c:xMode val="edge"/>
          <c:yMode val="edge"/>
          <c:x val="0.20044372394627141"/>
          <c:y val="0.70734865803064961"/>
          <c:w val="0.50676470588234979"/>
          <c:h val="0.14960192475940506"/>
        </c:manualLayout>
      </c:layout>
    </c:legend>
    <c:plotVisOnly val="1"/>
    <c:dispBlanksAs val="gap"/>
  </c:chart>
  <c:spPr>
    <a:ln>
      <a:noFill/>
    </a:ln>
  </c:spPr>
  <c:txPr>
    <a:bodyPr/>
    <a:lstStyle/>
    <a:p>
      <a:pPr>
        <a:defRPr sz="1000">
          <a:latin typeface="Times New Roman" pitchFamily="18" charset="0"/>
          <a:cs typeface="Times New Roman" pitchFamily="18" charset="0"/>
        </a:defRPr>
      </a:pPr>
      <a:endParaRPr lang="zh-CN"/>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4.5207956600361664E-2"/>
          <c:y val="4.5871559633027505E-2"/>
          <c:w val="0.9041591320072333"/>
          <c:h val="0.83027522935779863"/>
        </c:manualLayout>
      </c:layout>
      <c:lineChart>
        <c:grouping val="standard"/>
        <c:ser>
          <c:idx val="0"/>
          <c:order val="0"/>
          <c:tx>
            <c:strRef>
              <c:f>Sheet1!$B$1</c:f>
              <c:strCache>
                <c:ptCount val="1"/>
                <c:pt idx="0">
                  <c:v>NAHB建筑商信心指数(左轴)</c:v>
                </c:pt>
              </c:strCache>
            </c:strRef>
          </c:tx>
          <c:spPr>
            <a:ln w="38100">
              <a:solidFill>
                <a:srgbClr val="0000FF"/>
              </a:solidFill>
              <a:prstDash val="solid"/>
            </a:ln>
          </c:spPr>
          <c:marker>
            <c:symbol val="none"/>
          </c:marker>
          <c:cat>
            <c:numRef>
              <c:f>Sheet1!$A$2:$A$423</c:f>
              <c:numCache>
                <c:formatCode>yyyy/m/d</c:formatCode>
                <c:ptCount val="422"/>
                <c:pt idx="0">
                  <c:v>28521</c:v>
                </c:pt>
                <c:pt idx="1">
                  <c:v>28549</c:v>
                </c:pt>
                <c:pt idx="2">
                  <c:v>28580</c:v>
                </c:pt>
                <c:pt idx="3">
                  <c:v>28610</c:v>
                </c:pt>
                <c:pt idx="4">
                  <c:v>28641</c:v>
                </c:pt>
                <c:pt idx="5">
                  <c:v>28671</c:v>
                </c:pt>
                <c:pt idx="6">
                  <c:v>28702</c:v>
                </c:pt>
                <c:pt idx="7">
                  <c:v>28733</c:v>
                </c:pt>
                <c:pt idx="8">
                  <c:v>28763</c:v>
                </c:pt>
                <c:pt idx="9">
                  <c:v>28794</c:v>
                </c:pt>
                <c:pt idx="10">
                  <c:v>28824</c:v>
                </c:pt>
                <c:pt idx="11">
                  <c:v>28855</c:v>
                </c:pt>
                <c:pt idx="12">
                  <c:v>28886</c:v>
                </c:pt>
                <c:pt idx="13">
                  <c:v>28914</c:v>
                </c:pt>
                <c:pt idx="14">
                  <c:v>28945</c:v>
                </c:pt>
                <c:pt idx="15">
                  <c:v>28975</c:v>
                </c:pt>
                <c:pt idx="16">
                  <c:v>29006</c:v>
                </c:pt>
                <c:pt idx="17">
                  <c:v>29036</c:v>
                </c:pt>
                <c:pt idx="18">
                  <c:v>29067</c:v>
                </c:pt>
                <c:pt idx="19">
                  <c:v>29098</c:v>
                </c:pt>
                <c:pt idx="20">
                  <c:v>29128</c:v>
                </c:pt>
                <c:pt idx="21">
                  <c:v>29159</c:v>
                </c:pt>
                <c:pt idx="22">
                  <c:v>29189</c:v>
                </c:pt>
                <c:pt idx="23">
                  <c:v>29220</c:v>
                </c:pt>
                <c:pt idx="24">
                  <c:v>29251</c:v>
                </c:pt>
                <c:pt idx="25">
                  <c:v>29280</c:v>
                </c:pt>
                <c:pt idx="26">
                  <c:v>29311</c:v>
                </c:pt>
                <c:pt idx="27">
                  <c:v>29341</c:v>
                </c:pt>
                <c:pt idx="28">
                  <c:v>29372</c:v>
                </c:pt>
                <c:pt idx="29">
                  <c:v>29402</c:v>
                </c:pt>
                <c:pt idx="30">
                  <c:v>29433</c:v>
                </c:pt>
                <c:pt idx="31">
                  <c:v>29464</c:v>
                </c:pt>
                <c:pt idx="32">
                  <c:v>29494</c:v>
                </c:pt>
                <c:pt idx="33">
                  <c:v>29525</c:v>
                </c:pt>
                <c:pt idx="34">
                  <c:v>29555</c:v>
                </c:pt>
                <c:pt idx="35">
                  <c:v>29586</c:v>
                </c:pt>
                <c:pt idx="36">
                  <c:v>29617</c:v>
                </c:pt>
                <c:pt idx="37">
                  <c:v>29645</c:v>
                </c:pt>
                <c:pt idx="38">
                  <c:v>29676</c:v>
                </c:pt>
                <c:pt idx="39">
                  <c:v>29706</c:v>
                </c:pt>
                <c:pt idx="40">
                  <c:v>29737</c:v>
                </c:pt>
                <c:pt idx="41">
                  <c:v>29767</c:v>
                </c:pt>
                <c:pt idx="42">
                  <c:v>29798</c:v>
                </c:pt>
                <c:pt idx="43">
                  <c:v>29829</c:v>
                </c:pt>
                <c:pt idx="44">
                  <c:v>29859</c:v>
                </c:pt>
                <c:pt idx="45">
                  <c:v>29890</c:v>
                </c:pt>
                <c:pt idx="46">
                  <c:v>29920</c:v>
                </c:pt>
                <c:pt idx="47">
                  <c:v>29951</c:v>
                </c:pt>
                <c:pt idx="48">
                  <c:v>29982</c:v>
                </c:pt>
                <c:pt idx="49">
                  <c:v>30010</c:v>
                </c:pt>
                <c:pt idx="50">
                  <c:v>30041</c:v>
                </c:pt>
                <c:pt idx="51">
                  <c:v>30071</c:v>
                </c:pt>
                <c:pt idx="52">
                  <c:v>30102</c:v>
                </c:pt>
                <c:pt idx="53">
                  <c:v>30132</c:v>
                </c:pt>
                <c:pt idx="54">
                  <c:v>30163</c:v>
                </c:pt>
                <c:pt idx="55">
                  <c:v>30194</c:v>
                </c:pt>
                <c:pt idx="56">
                  <c:v>30224</c:v>
                </c:pt>
                <c:pt idx="57">
                  <c:v>30255</c:v>
                </c:pt>
                <c:pt idx="58">
                  <c:v>30285</c:v>
                </c:pt>
                <c:pt idx="59">
                  <c:v>30316</c:v>
                </c:pt>
                <c:pt idx="60">
                  <c:v>30347</c:v>
                </c:pt>
                <c:pt idx="61">
                  <c:v>30375</c:v>
                </c:pt>
                <c:pt idx="62">
                  <c:v>30406</c:v>
                </c:pt>
                <c:pt idx="63">
                  <c:v>30436</c:v>
                </c:pt>
                <c:pt idx="64">
                  <c:v>30467</c:v>
                </c:pt>
                <c:pt idx="65">
                  <c:v>30497</c:v>
                </c:pt>
                <c:pt idx="66">
                  <c:v>30528</c:v>
                </c:pt>
                <c:pt idx="67">
                  <c:v>30559</c:v>
                </c:pt>
                <c:pt idx="68">
                  <c:v>30589</c:v>
                </c:pt>
                <c:pt idx="69">
                  <c:v>30620</c:v>
                </c:pt>
                <c:pt idx="70">
                  <c:v>30650</c:v>
                </c:pt>
                <c:pt idx="71">
                  <c:v>30681</c:v>
                </c:pt>
                <c:pt idx="72">
                  <c:v>30712</c:v>
                </c:pt>
                <c:pt idx="73">
                  <c:v>30741</c:v>
                </c:pt>
                <c:pt idx="74">
                  <c:v>30772</c:v>
                </c:pt>
                <c:pt idx="75">
                  <c:v>30802</c:v>
                </c:pt>
                <c:pt idx="76">
                  <c:v>30833</c:v>
                </c:pt>
                <c:pt idx="77">
                  <c:v>30863</c:v>
                </c:pt>
                <c:pt idx="78">
                  <c:v>30894</c:v>
                </c:pt>
                <c:pt idx="79">
                  <c:v>30925</c:v>
                </c:pt>
                <c:pt idx="80">
                  <c:v>30955</c:v>
                </c:pt>
                <c:pt idx="81">
                  <c:v>30986</c:v>
                </c:pt>
                <c:pt idx="82">
                  <c:v>31016</c:v>
                </c:pt>
                <c:pt idx="83">
                  <c:v>31047</c:v>
                </c:pt>
                <c:pt idx="84">
                  <c:v>31078</c:v>
                </c:pt>
                <c:pt idx="85">
                  <c:v>31106</c:v>
                </c:pt>
                <c:pt idx="86">
                  <c:v>31135</c:v>
                </c:pt>
                <c:pt idx="87">
                  <c:v>31167</c:v>
                </c:pt>
                <c:pt idx="88">
                  <c:v>31198</c:v>
                </c:pt>
                <c:pt idx="89">
                  <c:v>31226</c:v>
                </c:pt>
                <c:pt idx="90">
                  <c:v>31259</c:v>
                </c:pt>
                <c:pt idx="91">
                  <c:v>31289</c:v>
                </c:pt>
                <c:pt idx="92">
                  <c:v>31320</c:v>
                </c:pt>
                <c:pt idx="93">
                  <c:v>31351</c:v>
                </c:pt>
                <c:pt idx="94">
                  <c:v>31380</c:v>
                </c:pt>
                <c:pt idx="95">
                  <c:v>31412</c:v>
                </c:pt>
                <c:pt idx="96">
                  <c:v>31443</c:v>
                </c:pt>
                <c:pt idx="97">
                  <c:v>31471</c:v>
                </c:pt>
                <c:pt idx="98">
                  <c:v>31502</c:v>
                </c:pt>
                <c:pt idx="99">
                  <c:v>31532</c:v>
                </c:pt>
                <c:pt idx="100">
                  <c:v>31562</c:v>
                </c:pt>
                <c:pt idx="101">
                  <c:v>31593</c:v>
                </c:pt>
                <c:pt idx="102">
                  <c:v>31624</c:v>
                </c:pt>
                <c:pt idx="103">
                  <c:v>31653</c:v>
                </c:pt>
                <c:pt idx="104">
                  <c:v>31685</c:v>
                </c:pt>
                <c:pt idx="105">
                  <c:v>31716</c:v>
                </c:pt>
                <c:pt idx="106">
                  <c:v>31744</c:v>
                </c:pt>
                <c:pt idx="107">
                  <c:v>31777</c:v>
                </c:pt>
                <c:pt idx="108">
                  <c:v>31807</c:v>
                </c:pt>
                <c:pt idx="109">
                  <c:v>31835</c:v>
                </c:pt>
                <c:pt idx="110">
                  <c:v>31867</c:v>
                </c:pt>
                <c:pt idx="111">
                  <c:v>31897</c:v>
                </c:pt>
                <c:pt idx="112">
                  <c:v>31926</c:v>
                </c:pt>
                <c:pt idx="113">
                  <c:v>31958</c:v>
                </c:pt>
                <c:pt idx="114">
                  <c:v>31989</c:v>
                </c:pt>
                <c:pt idx="115">
                  <c:v>32020</c:v>
                </c:pt>
                <c:pt idx="116">
                  <c:v>32050</c:v>
                </c:pt>
                <c:pt idx="117">
                  <c:v>32080</c:v>
                </c:pt>
                <c:pt idx="118">
                  <c:v>32111</c:v>
                </c:pt>
                <c:pt idx="119">
                  <c:v>32142</c:v>
                </c:pt>
                <c:pt idx="120">
                  <c:v>32171</c:v>
                </c:pt>
                <c:pt idx="121">
                  <c:v>32202</c:v>
                </c:pt>
                <c:pt idx="122">
                  <c:v>32233</c:v>
                </c:pt>
                <c:pt idx="123">
                  <c:v>32262</c:v>
                </c:pt>
                <c:pt idx="124">
                  <c:v>32294</c:v>
                </c:pt>
                <c:pt idx="125">
                  <c:v>32324</c:v>
                </c:pt>
                <c:pt idx="126">
                  <c:v>32353</c:v>
                </c:pt>
                <c:pt idx="127">
                  <c:v>32386</c:v>
                </c:pt>
                <c:pt idx="128">
                  <c:v>32416</c:v>
                </c:pt>
                <c:pt idx="129">
                  <c:v>32447</c:v>
                </c:pt>
                <c:pt idx="130">
                  <c:v>32477</c:v>
                </c:pt>
                <c:pt idx="131">
                  <c:v>32507</c:v>
                </c:pt>
                <c:pt idx="132">
                  <c:v>32539</c:v>
                </c:pt>
                <c:pt idx="133">
                  <c:v>32567</c:v>
                </c:pt>
                <c:pt idx="134">
                  <c:v>32598</c:v>
                </c:pt>
                <c:pt idx="135">
                  <c:v>32626</c:v>
                </c:pt>
                <c:pt idx="136">
                  <c:v>32659</c:v>
                </c:pt>
                <c:pt idx="137">
                  <c:v>32689</c:v>
                </c:pt>
                <c:pt idx="138">
                  <c:v>32720</c:v>
                </c:pt>
                <c:pt idx="139">
                  <c:v>32751</c:v>
                </c:pt>
                <c:pt idx="140">
                  <c:v>32780</c:v>
                </c:pt>
                <c:pt idx="141">
                  <c:v>32812</c:v>
                </c:pt>
                <c:pt idx="142">
                  <c:v>32842</c:v>
                </c:pt>
                <c:pt idx="143">
                  <c:v>32871</c:v>
                </c:pt>
                <c:pt idx="144">
                  <c:v>32904</c:v>
                </c:pt>
                <c:pt idx="145">
                  <c:v>32932</c:v>
                </c:pt>
                <c:pt idx="146">
                  <c:v>32962</c:v>
                </c:pt>
                <c:pt idx="147">
                  <c:v>32993</c:v>
                </c:pt>
                <c:pt idx="148">
                  <c:v>33024</c:v>
                </c:pt>
                <c:pt idx="149">
                  <c:v>33053</c:v>
                </c:pt>
                <c:pt idx="150">
                  <c:v>33085</c:v>
                </c:pt>
                <c:pt idx="151">
                  <c:v>33116</c:v>
                </c:pt>
                <c:pt idx="152">
                  <c:v>33144</c:v>
                </c:pt>
                <c:pt idx="153">
                  <c:v>33177</c:v>
                </c:pt>
                <c:pt idx="154">
                  <c:v>33207</c:v>
                </c:pt>
                <c:pt idx="155">
                  <c:v>33238</c:v>
                </c:pt>
                <c:pt idx="156">
                  <c:v>33269</c:v>
                </c:pt>
                <c:pt idx="157">
                  <c:v>33297</c:v>
                </c:pt>
                <c:pt idx="158">
                  <c:v>33326</c:v>
                </c:pt>
                <c:pt idx="159">
                  <c:v>33358</c:v>
                </c:pt>
                <c:pt idx="160">
                  <c:v>33389</c:v>
                </c:pt>
                <c:pt idx="161">
                  <c:v>33417</c:v>
                </c:pt>
                <c:pt idx="162">
                  <c:v>33450</c:v>
                </c:pt>
                <c:pt idx="163">
                  <c:v>33480</c:v>
                </c:pt>
                <c:pt idx="164">
                  <c:v>33511</c:v>
                </c:pt>
                <c:pt idx="165">
                  <c:v>33542</c:v>
                </c:pt>
                <c:pt idx="166">
                  <c:v>33571</c:v>
                </c:pt>
                <c:pt idx="167">
                  <c:v>33603</c:v>
                </c:pt>
                <c:pt idx="168">
                  <c:v>33634</c:v>
                </c:pt>
                <c:pt idx="169">
                  <c:v>33662</c:v>
                </c:pt>
                <c:pt idx="170">
                  <c:v>33694</c:v>
                </c:pt>
                <c:pt idx="171">
                  <c:v>33724</c:v>
                </c:pt>
                <c:pt idx="172">
                  <c:v>33753</c:v>
                </c:pt>
                <c:pt idx="173">
                  <c:v>33785</c:v>
                </c:pt>
                <c:pt idx="174">
                  <c:v>33816</c:v>
                </c:pt>
                <c:pt idx="175">
                  <c:v>33847</c:v>
                </c:pt>
                <c:pt idx="176">
                  <c:v>33877</c:v>
                </c:pt>
                <c:pt idx="177">
                  <c:v>33907</c:v>
                </c:pt>
                <c:pt idx="178">
                  <c:v>33938</c:v>
                </c:pt>
                <c:pt idx="179">
                  <c:v>33969</c:v>
                </c:pt>
                <c:pt idx="180">
                  <c:v>33998</c:v>
                </c:pt>
                <c:pt idx="181">
                  <c:v>34026</c:v>
                </c:pt>
                <c:pt idx="182">
                  <c:v>34059</c:v>
                </c:pt>
                <c:pt idx="183">
                  <c:v>34089</c:v>
                </c:pt>
                <c:pt idx="184">
                  <c:v>34120</c:v>
                </c:pt>
                <c:pt idx="185">
                  <c:v>34150</c:v>
                </c:pt>
                <c:pt idx="186">
                  <c:v>34180</c:v>
                </c:pt>
                <c:pt idx="187">
                  <c:v>34212</c:v>
                </c:pt>
                <c:pt idx="188">
                  <c:v>34242</c:v>
                </c:pt>
                <c:pt idx="189">
                  <c:v>34271</c:v>
                </c:pt>
                <c:pt idx="190">
                  <c:v>34303</c:v>
                </c:pt>
                <c:pt idx="191">
                  <c:v>34334</c:v>
                </c:pt>
                <c:pt idx="192">
                  <c:v>34365</c:v>
                </c:pt>
                <c:pt idx="193">
                  <c:v>34393</c:v>
                </c:pt>
                <c:pt idx="194">
                  <c:v>34424</c:v>
                </c:pt>
                <c:pt idx="195">
                  <c:v>34453</c:v>
                </c:pt>
                <c:pt idx="196">
                  <c:v>34485</c:v>
                </c:pt>
                <c:pt idx="197">
                  <c:v>34515</c:v>
                </c:pt>
                <c:pt idx="198">
                  <c:v>34544</c:v>
                </c:pt>
                <c:pt idx="199">
                  <c:v>34577</c:v>
                </c:pt>
                <c:pt idx="200">
                  <c:v>34607</c:v>
                </c:pt>
                <c:pt idx="201">
                  <c:v>34638</c:v>
                </c:pt>
                <c:pt idx="202">
                  <c:v>34668</c:v>
                </c:pt>
                <c:pt idx="203">
                  <c:v>34698</c:v>
                </c:pt>
                <c:pt idx="204">
                  <c:v>34730</c:v>
                </c:pt>
                <c:pt idx="205">
                  <c:v>34758</c:v>
                </c:pt>
                <c:pt idx="206">
                  <c:v>34789</c:v>
                </c:pt>
                <c:pt idx="207">
                  <c:v>34817</c:v>
                </c:pt>
                <c:pt idx="208">
                  <c:v>34850</c:v>
                </c:pt>
                <c:pt idx="209">
                  <c:v>34880</c:v>
                </c:pt>
                <c:pt idx="210">
                  <c:v>34911</c:v>
                </c:pt>
                <c:pt idx="211">
                  <c:v>34942</c:v>
                </c:pt>
                <c:pt idx="212">
                  <c:v>34971</c:v>
                </c:pt>
                <c:pt idx="213">
                  <c:v>35003</c:v>
                </c:pt>
                <c:pt idx="214">
                  <c:v>35033</c:v>
                </c:pt>
                <c:pt idx="215">
                  <c:v>35062</c:v>
                </c:pt>
                <c:pt idx="216">
                  <c:v>35095</c:v>
                </c:pt>
                <c:pt idx="217">
                  <c:v>35124</c:v>
                </c:pt>
                <c:pt idx="218">
                  <c:v>35153</c:v>
                </c:pt>
                <c:pt idx="219">
                  <c:v>35185</c:v>
                </c:pt>
                <c:pt idx="220">
                  <c:v>35216</c:v>
                </c:pt>
                <c:pt idx="221">
                  <c:v>35244</c:v>
                </c:pt>
                <c:pt idx="222">
                  <c:v>35277</c:v>
                </c:pt>
                <c:pt idx="223">
                  <c:v>35307</c:v>
                </c:pt>
                <c:pt idx="224">
                  <c:v>35338</c:v>
                </c:pt>
                <c:pt idx="225">
                  <c:v>35369</c:v>
                </c:pt>
                <c:pt idx="226">
                  <c:v>35398</c:v>
                </c:pt>
                <c:pt idx="227">
                  <c:v>35430</c:v>
                </c:pt>
                <c:pt idx="228">
                  <c:v>35461</c:v>
                </c:pt>
                <c:pt idx="229">
                  <c:v>35489</c:v>
                </c:pt>
                <c:pt idx="230">
                  <c:v>35520</c:v>
                </c:pt>
                <c:pt idx="231">
                  <c:v>35550</c:v>
                </c:pt>
                <c:pt idx="232">
                  <c:v>35580</c:v>
                </c:pt>
                <c:pt idx="233">
                  <c:v>35611</c:v>
                </c:pt>
                <c:pt idx="234">
                  <c:v>35642</c:v>
                </c:pt>
                <c:pt idx="235">
                  <c:v>35671</c:v>
                </c:pt>
                <c:pt idx="236">
                  <c:v>35703</c:v>
                </c:pt>
                <c:pt idx="237">
                  <c:v>35734</c:v>
                </c:pt>
                <c:pt idx="238">
                  <c:v>35762</c:v>
                </c:pt>
                <c:pt idx="239">
                  <c:v>35795</c:v>
                </c:pt>
                <c:pt idx="240">
                  <c:v>35825</c:v>
                </c:pt>
                <c:pt idx="241">
                  <c:v>35853</c:v>
                </c:pt>
                <c:pt idx="242">
                  <c:v>35885</c:v>
                </c:pt>
                <c:pt idx="243">
                  <c:v>35915</c:v>
                </c:pt>
                <c:pt idx="244">
                  <c:v>35944</c:v>
                </c:pt>
                <c:pt idx="245">
                  <c:v>35976</c:v>
                </c:pt>
                <c:pt idx="246">
                  <c:v>36007</c:v>
                </c:pt>
                <c:pt idx="247">
                  <c:v>36038</c:v>
                </c:pt>
                <c:pt idx="248">
                  <c:v>36068</c:v>
                </c:pt>
                <c:pt idx="249">
                  <c:v>36098</c:v>
                </c:pt>
                <c:pt idx="250">
                  <c:v>36129</c:v>
                </c:pt>
                <c:pt idx="251">
                  <c:v>36160</c:v>
                </c:pt>
                <c:pt idx="252">
                  <c:v>36189</c:v>
                </c:pt>
                <c:pt idx="253">
                  <c:v>36217</c:v>
                </c:pt>
                <c:pt idx="254">
                  <c:v>36250</c:v>
                </c:pt>
                <c:pt idx="255">
                  <c:v>36280</c:v>
                </c:pt>
                <c:pt idx="256">
                  <c:v>36311</c:v>
                </c:pt>
                <c:pt idx="257">
                  <c:v>36341</c:v>
                </c:pt>
                <c:pt idx="258">
                  <c:v>36371</c:v>
                </c:pt>
                <c:pt idx="259">
                  <c:v>36403</c:v>
                </c:pt>
                <c:pt idx="260">
                  <c:v>36433</c:v>
                </c:pt>
                <c:pt idx="261">
                  <c:v>36462</c:v>
                </c:pt>
                <c:pt idx="262">
                  <c:v>36494</c:v>
                </c:pt>
                <c:pt idx="263">
                  <c:v>36525</c:v>
                </c:pt>
                <c:pt idx="264">
                  <c:v>36556</c:v>
                </c:pt>
                <c:pt idx="265">
                  <c:v>36585</c:v>
                </c:pt>
                <c:pt idx="266">
                  <c:v>36616</c:v>
                </c:pt>
                <c:pt idx="267">
                  <c:v>36644</c:v>
                </c:pt>
                <c:pt idx="268">
                  <c:v>36677</c:v>
                </c:pt>
                <c:pt idx="269">
                  <c:v>36707</c:v>
                </c:pt>
                <c:pt idx="270">
                  <c:v>36738</c:v>
                </c:pt>
                <c:pt idx="271">
                  <c:v>36769</c:v>
                </c:pt>
                <c:pt idx="272">
                  <c:v>36798</c:v>
                </c:pt>
                <c:pt idx="273">
                  <c:v>36830</c:v>
                </c:pt>
                <c:pt idx="274">
                  <c:v>36860</c:v>
                </c:pt>
                <c:pt idx="275">
                  <c:v>36889</c:v>
                </c:pt>
                <c:pt idx="276">
                  <c:v>36922</c:v>
                </c:pt>
                <c:pt idx="277">
                  <c:v>36950</c:v>
                </c:pt>
                <c:pt idx="278">
                  <c:v>36980</c:v>
                </c:pt>
                <c:pt idx="279">
                  <c:v>37011</c:v>
                </c:pt>
                <c:pt idx="280">
                  <c:v>37042</c:v>
                </c:pt>
                <c:pt idx="281">
                  <c:v>37071</c:v>
                </c:pt>
                <c:pt idx="282">
                  <c:v>37103</c:v>
                </c:pt>
                <c:pt idx="283">
                  <c:v>37134</c:v>
                </c:pt>
                <c:pt idx="284">
                  <c:v>37162</c:v>
                </c:pt>
                <c:pt idx="285">
                  <c:v>37195</c:v>
                </c:pt>
                <c:pt idx="286">
                  <c:v>37225</c:v>
                </c:pt>
                <c:pt idx="287">
                  <c:v>37256</c:v>
                </c:pt>
                <c:pt idx="288">
                  <c:v>37287</c:v>
                </c:pt>
                <c:pt idx="289">
                  <c:v>37315</c:v>
                </c:pt>
                <c:pt idx="290">
                  <c:v>37344</c:v>
                </c:pt>
                <c:pt idx="291">
                  <c:v>37376</c:v>
                </c:pt>
                <c:pt idx="292">
                  <c:v>37407</c:v>
                </c:pt>
                <c:pt idx="293">
                  <c:v>37435</c:v>
                </c:pt>
                <c:pt idx="294">
                  <c:v>37468</c:v>
                </c:pt>
                <c:pt idx="295">
                  <c:v>37498</c:v>
                </c:pt>
                <c:pt idx="296">
                  <c:v>37529</c:v>
                </c:pt>
                <c:pt idx="297">
                  <c:v>37560</c:v>
                </c:pt>
                <c:pt idx="298">
                  <c:v>37589</c:v>
                </c:pt>
                <c:pt idx="299">
                  <c:v>37621</c:v>
                </c:pt>
                <c:pt idx="300">
                  <c:v>37652</c:v>
                </c:pt>
                <c:pt idx="301">
                  <c:v>37680</c:v>
                </c:pt>
                <c:pt idx="302">
                  <c:v>37711</c:v>
                </c:pt>
                <c:pt idx="303">
                  <c:v>37741</c:v>
                </c:pt>
                <c:pt idx="304">
                  <c:v>37771</c:v>
                </c:pt>
                <c:pt idx="305">
                  <c:v>37802</c:v>
                </c:pt>
                <c:pt idx="306">
                  <c:v>37833</c:v>
                </c:pt>
                <c:pt idx="307">
                  <c:v>37862</c:v>
                </c:pt>
                <c:pt idx="308">
                  <c:v>37894</c:v>
                </c:pt>
                <c:pt idx="309">
                  <c:v>37925</c:v>
                </c:pt>
                <c:pt idx="310">
                  <c:v>37953</c:v>
                </c:pt>
                <c:pt idx="311">
                  <c:v>37986</c:v>
                </c:pt>
                <c:pt idx="312">
                  <c:v>38016</c:v>
                </c:pt>
                <c:pt idx="313">
                  <c:v>38044</c:v>
                </c:pt>
                <c:pt idx="314">
                  <c:v>38077</c:v>
                </c:pt>
                <c:pt idx="315">
                  <c:v>38107</c:v>
                </c:pt>
                <c:pt idx="316">
                  <c:v>38138</c:v>
                </c:pt>
                <c:pt idx="317">
                  <c:v>38168</c:v>
                </c:pt>
                <c:pt idx="318">
                  <c:v>38198</c:v>
                </c:pt>
                <c:pt idx="319">
                  <c:v>38230</c:v>
                </c:pt>
                <c:pt idx="320">
                  <c:v>38260</c:v>
                </c:pt>
                <c:pt idx="321">
                  <c:v>38289</c:v>
                </c:pt>
                <c:pt idx="322">
                  <c:v>38321</c:v>
                </c:pt>
                <c:pt idx="323">
                  <c:v>38352</c:v>
                </c:pt>
                <c:pt idx="324">
                  <c:v>38383</c:v>
                </c:pt>
                <c:pt idx="325">
                  <c:v>38411</c:v>
                </c:pt>
                <c:pt idx="326">
                  <c:v>38442</c:v>
                </c:pt>
                <c:pt idx="327">
                  <c:v>38471</c:v>
                </c:pt>
                <c:pt idx="328">
                  <c:v>38503</c:v>
                </c:pt>
                <c:pt idx="329">
                  <c:v>38533</c:v>
                </c:pt>
                <c:pt idx="330">
                  <c:v>38562</c:v>
                </c:pt>
                <c:pt idx="331">
                  <c:v>38595</c:v>
                </c:pt>
                <c:pt idx="332">
                  <c:v>38625</c:v>
                </c:pt>
                <c:pt idx="333">
                  <c:v>38656</c:v>
                </c:pt>
                <c:pt idx="334">
                  <c:v>38686</c:v>
                </c:pt>
                <c:pt idx="335">
                  <c:v>38716</c:v>
                </c:pt>
                <c:pt idx="336">
                  <c:v>38748</c:v>
                </c:pt>
                <c:pt idx="337">
                  <c:v>38776</c:v>
                </c:pt>
                <c:pt idx="338">
                  <c:v>38807</c:v>
                </c:pt>
                <c:pt idx="339">
                  <c:v>38835</c:v>
                </c:pt>
                <c:pt idx="340">
                  <c:v>38868</c:v>
                </c:pt>
                <c:pt idx="341">
                  <c:v>38898</c:v>
                </c:pt>
                <c:pt idx="342">
                  <c:v>38929</c:v>
                </c:pt>
                <c:pt idx="343">
                  <c:v>38960</c:v>
                </c:pt>
                <c:pt idx="344">
                  <c:v>38989</c:v>
                </c:pt>
                <c:pt idx="345">
                  <c:v>39021</c:v>
                </c:pt>
                <c:pt idx="346">
                  <c:v>39051</c:v>
                </c:pt>
                <c:pt idx="347">
                  <c:v>39080</c:v>
                </c:pt>
                <c:pt idx="348">
                  <c:v>39113</c:v>
                </c:pt>
                <c:pt idx="349">
                  <c:v>39141</c:v>
                </c:pt>
                <c:pt idx="350">
                  <c:v>39171</c:v>
                </c:pt>
                <c:pt idx="351">
                  <c:v>39202</c:v>
                </c:pt>
                <c:pt idx="352">
                  <c:v>39233</c:v>
                </c:pt>
                <c:pt idx="353">
                  <c:v>39262</c:v>
                </c:pt>
                <c:pt idx="354">
                  <c:v>39294</c:v>
                </c:pt>
                <c:pt idx="355">
                  <c:v>39325</c:v>
                </c:pt>
                <c:pt idx="356">
                  <c:v>39353</c:v>
                </c:pt>
                <c:pt idx="357">
                  <c:v>39386</c:v>
                </c:pt>
                <c:pt idx="358">
                  <c:v>39416</c:v>
                </c:pt>
                <c:pt idx="359">
                  <c:v>39447</c:v>
                </c:pt>
                <c:pt idx="360">
                  <c:v>39478</c:v>
                </c:pt>
                <c:pt idx="361">
                  <c:v>39507</c:v>
                </c:pt>
                <c:pt idx="362">
                  <c:v>39538</c:v>
                </c:pt>
                <c:pt idx="363">
                  <c:v>39568</c:v>
                </c:pt>
                <c:pt idx="364">
                  <c:v>39598</c:v>
                </c:pt>
                <c:pt idx="365">
                  <c:v>39629</c:v>
                </c:pt>
                <c:pt idx="366">
                  <c:v>39660</c:v>
                </c:pt>
                <c:pt idx="367">
                  <c:v>39689</c:v>
                </c:pt>
                <c:pt idx="368">
                  <c:v>39721</c:v>
                </c:pt>
                <c:pt idx="369">
                  <c:v>39752</c:v>
                </c:pt>
                <c:pt idx="370">
                  <c:v>39780</c:v>
                </c:pt>
                <c:pt idx="371">
                  <c:v>39813</c:v>
                </c:pt>
                <c:pt idx="372">
                  <c:v>39843</c:v>
                </c:pt>
                <c:pt idx="373">
                  <c:v>39871</c:v>
                </c:pt>
                <c:pt idx="374">
                  <c:v>39903</c:v>
                </c:pt>
                <c:pt idx="375">
                  <c:v>39933</c:v>
                </c:pt>
                <c:pt idx="376">
                  <c:v>39962</c:v>
                </c:pt>
                <c:pt idx="377">
                  <c:v>39994</c:v>
                </c:pt>
                <c:pt idx="378">
                  <c:v>40025</c:v>
                </c:pt>
                <c:pt idx="379">
                  <c:v>40056</c:v>
                </c:pt>
                <c:pt idx="380">
                  <c:v>40086</c:v>
                </c:pt>
                <c:pt idx="381">
                  <c:v>40116</c:v>
                </c:pt>
                <c:pt idx="382">
                  <c:v>40147</c:v>
                </c:pt>
                <c:pt idx="383">
                  <c:v>40178</c:v>
                </c:pt>
                <c:pt idx="384">
                  <c:v>40207</c:v>
                </c:pt>
                <c:pt idx="385">
                  <c:v>40235</c:v>
                </c:pt>
                <c:pt idx="386">
                  <c:v>40268</c:v>
                </c:pt>
                <c:pt idx="387">
                  <c:v>40298</c:v>
                </c:pt>
                <c:pt idx="388">
                  <c:v>40329</c:v>
                </c:pt>
                <c:pt idx="389">
                  <c:v>40359</c:v>
                </c:pt>
                <c:pt idx="390">
                  <c:v>40389</c:v>
                </c:pt>
                <c:pt idx="391">
                  <c:v>40421</c:v>
                </c:pt>
                <c:pt idx="392">
                  <c:v>40451</c:v>
                </c:pt>
                <c:pt idx="393">
                  <c:v>40480</c:v>
                </c:pt>
                <c:pt idx="394">
                  <c:v>40512</c:v>
                </c:pt>
                <c:pt idx="395">
                  <c:v>40543</c:v>
                </c:pt>
                <c:pt idx="396">
                  <c:v>40574</c:v>
                </c:pt>
                <c:pt idx="397">
                  <c:v>40602</c:v>
                </c:pt>
                <c:pt idx="398">
                  <c:v>40633</c:v>
                </c:pt>
                <c:pt idx="399">
                  <c:v>40662</c:v>
                </c:pt>
                <c:pt idx="400">
                  <c:v>40694</c:v>
                </c:pt>
                <c:pt idx="401">
                  <c:v>40724</c:v>
                </c:pt>
                <c:pt idx="402">
                  <c:v>40753</c:v>
                </c:pt>
                <c:pt idx="403">
                  <c:v>40786</c:v>
                </c:pt>
                <c:pt idx="404">
                  <c:v>40816</c:v>
                </c:pt>
                <c:pt idx="405">
                  <c:v>40847</c:v>
                </c:pt>
                <c:pt idx="406">
                  <c:v>40877</c:v>
                </c:pt>
                <c:pt idx="407">
                  <c:v>40907</c:v>
                </c:pt>
                <c:pt idx="408">
                  <c:v>40939</c:v>
                </c:pt>
                <c:pt idx="409">
                  <c:v>40968</c:v>
                </c:pt>
                <c:pt idx="410">
                  <c:v>40998</c:v>
                </c:pt>
                <c:pt idx="411">
                  <c:v>41029</c:v>
                </c:pt>
                <c:pt idx="412">
                  <c:v>41060</c:v>
                </c:pt>
                <c:pt idx="413">
                  <c:v>41089</c:v>
                </c:pt>
                <c:pt idx="414">
                  <c:v>41121</c:v>
                </c:pt>
                <c:pt idx="415">
                  <c:v>41152</c:v>
                </c:pt>
                <c:pt idx="416">
                  <c:v>41182</c:v>
                </c:pt>
                <c:pt idx="417">
                  <c:v>41213</c:v>
                </c:pt>
                <c:pt idx="418">
                  <c:v>41243</c:v>
                </c:pt>
                <c:pt idx="419">
                  <c:v>41274</c:v>
                </c:pt>
                <c:pt idx="420">
                  <c:v>41305</c:v>
                </c:pt>
                <c:pt idx="421">
                  <c:v>41333</c:v>
                </c:pt>
              </c:numCache>
            </c:numRef>
          </c:cat>
          <c:val>
            <c:numRef>
              <c:f>Sheet1!$B$2:$B$423</c:f>
              <c:numCache>
                <c:formatCode>General</c:formatCode>
                <c:ptCount val="422"/>
                <c:pt idx="84">
                  <c:v>50</c:v>
                </c:pt>
                <c:pt idx="85">
                  <c:v>58</c:v>
                </c:pt>
                <c:pt idx="86">
                  <c:v>54</c:v>
                </c:pt>
                <c:pt idx="87">
                  <c:v>49</c:v>
                </c:pt>
                <c:pt idx="88">
                  <c:v>51</c:v>
                </c:pt>
                <c:pt idx="89">
                  <c:v>54</c:v>
                </c:pt>
                <c:pt idx="90">
                  <c:v>58</c:v>
                </c:pt>
                <c:pt idx="91">
                  <c:v>58</c:v>
                </c:pt>
                <c:pt idx="92">
                  <c:v>56</c:v>
                </c:pt>
                <c:pt idx="93">
                  <c:v>59</c:v>
                </c:pt>
                <c:pt idx="94">
                  <c:v>58</c:v>
                </c:pt>
                <c:pt idx="95">
                  <c:v>57</c:v>
                </c:pt>
                <c:pt idx="96">
                  <c:v>57</c:v>
                </c:pt>
                <c:pt idx="97">
                  <c:v>55</c:v>
                </c:pt>
                <c:pt idx="98">
                  <c:v>57</c:v>
                </c:pt>
                <c:pt idx="99">
                  <c:v>62</c:v>
                </c:pt>
                <c:pt idx="100">
                  <c:v>64</c:v>
                </c:pt>
                <c:pt idx="101">
                  <c:v>65</c:v>
                </c:pt>
                <c:pt idx="102">
                  <c:v>59</c:v>
                </c:pt>
                <c:pt idx="103">
                  <c:v>55</c:v>
                </c:pt>
                <c:pt idx="104">
                  <c:v>57</c:v>
                </c:pt>
                <c:pt idx="105">
                  <c:v>64</c:v>
                </c:pt>
                <c:pt idx="106">
                  <c:v>59</c:v>
                </c:pt>
                <c:pt idx="107">
                  <c:v>64</c:v>
                </c:pt>
                <c:pt idx="108">
                  <c:v>63</c:v>
                </c:pt>
                <c:pt idx="109">
                  <c:v>60</c:v>
                </c:pt>
                <c:pt idx="110">
                  <c:v>60</c:v>
                </c:pt>
                <c:pt idx="111">
                  <c:v>59</c:v>
                </c:pt>
                <c:pt idx="112">
                  <c:v>55</c:v>
                </c:pt>
                <c:pt idx="113">
                  <c:v>56</c:v>
                </c:pt>
                <c:pt idx="114">
                  <c:v>55</c:v>
                </c:pt>
                <c:pt idx="115">
                  <c:v>54</c:v>
                </c:pt>
                <c:pt idx="116">
                  <c:v>52</c:v>
                </c:pt>
                <c:pt idx="117">
                  <c:v>50</c:v>
                </c:pt>
                <c:pt idx="118">
                  <c:v>56</c:v>
                </c:pt>
                <c:pt idx="119">
                  <c:v>51</c:v>
                </c:pt>
                <c:pt idx="120">
                  <c:v>53</c:v>
                </c:pt>
                <c:pt idx="121">
                  <c:v>51</c:v>
                </c:pt>
                <c:pt idx="122">
                  <c:v>51</c:v>
                </c:pt>
                <c:pt idx="123">
                  <c:v>52</c:v>
                </c:pt>
                <c:pt idx="124">
                  <c:v>54</c:v>
                </c:pt>
                <c:pt idx="125">
                  <c:v>49</c:v>
                </c:pt>
                <c:pt idx="126">
                  <c:v>54</c:v>
                </c:pt>
                <c:pt idx="127">
                  <c:v>56</c:v>
                </c:pt>
                <c:pt idx="128">
                  <c:v>53</c:v>
                </c:pt>
                <c:pt idx="129">
                  <c:v>49</c:v>
                </c:pt>
                <c:pt idx="130">
                  <c:v>58</c:v>
                </c:pt>
                <c:pt idx="131">
                  <c:v>60</c:v>
                </c:pt>
                <c:pt idx="132">
                  <c:v>54</c:v>
                </c:pt>
                <c:pt idx="133">
                  <c:v>53</c:v>
                </c:pt>
                <c:pt idx="134">
                  <c:v>48</c:v>
                </c:pt>
                <c:pt idx="135">
                  <c:v>44</c:v>
                </c:pt>
                <c:pt idx="136">
                  <c:v>44</c:v>
                </c:pt>
                <c:pt idx="137">
                  <c:v>45</c:v>
                </c:pt>
                <c:pt idx="138">
                  <c:v>46</c:v>
                </c:pt>
                <c:pt idx="139">
                  <c:v>50</c:v>
                </c:pt>
                <c:pt idx="140">
                  <c:v>51</c:v>
                </c:pt>
                <c:pt idx="141">
                  <c:v>48</c:v>
                </c:pt>
                <c:pt idx="142">
                  <c:v>46</c:v>
                </c:pt>
                <c:pt idx="143">
                  <c:v>43</c:v>
                </c:pt>
                <c:pt idx="144">
                  <c:v>42</c:v>
                </c:pt>
                <c:pt idx="145">
                  <c:v>44</c:v>
                </c:pt>
                <c:pt idx="146">
                  <c:v>40</c:v>
                </c:pt>
                <c:pt idx="147">
                  <c:v>39</c:v>
                </c:pt>
                <c:pt idx="148">
                  <c:v>36</c:v>
                </c:pt>
                <c:pt idx="149">
                  <c:v>36</c:v>
                </c:pt>
                <c:pt idx="150">
                  <c:v>32</c:v>
                </c:pt>
                <c:pt idx="151">
                  <c:v>30</c:v>
                </c:pt>
                <c:pt idx="152">
                  <c:v>31</c:v>
                </c:pt>
                <c:pt idx="153">
                  <c:v>28</c:v>
                </c:pt>
                <c:pt idx="154">
                  <c:v>25</c:v>
                </c:pt>
                <c:pt idx="155">
                  <c:v>22</c:v>
                </c:pt>
                <c:pt idx="156">
                  <c:v>20</c:v>
                </c:pt>
                <c:pt idx="157">
                  <c:v>27</c:v>
                </c:pt>
                <c:pt idx="158">
                  <c:v>36</c:v>
                </c:pt>
                <c:pt idx="159">
                  <c:v>41</c:v>
                </c:pt>
                <c:pt idx="160">
                  <c:v>40</c:v>
                </c:pt>
                <c:pt idx="161">
                  <c:v>42</c:v>
                </c:pt>
                <c:pt idx="162">
                  <c:v>41</c:v>
                </c:pt>
                <c:pt idx="163">
                  <c:v>36</c:v>
                </c:pt>
                <c:pt idx="164">
                  <c:v>37</c:v>
                </c:pt>
                <c:pt idx="165">
                  <c:v>37</c:v>
                </c:pt>
                <c:pt idx="166">
                  <c:v>37</c:v>
                </c:pt>
                <c:pt idx="167">
                  <c:v>35</c:v>
                </c:pt>
                <c:pt idx="168">
                  <c:v>44</c:v>
                </c:pt>
                <c:pt idx="169">
                  <c:v>49</c:v>
                </c:pt>
                <c:pt idx="170">
                  <c:v>46</c:v>
                </c:pt>
                <c:pt idx="171">
                  <c:v>46</c:v>
                </c:pt>
                <c:pt idx="172">
                  <c:v>47</c:v>
                </c:pt>
                <c:pt idx="173">
                  <c:v>45</c:v>
                </c:pt>
                <c:pt idx="174">
                  <c:v>46</c:v>
                </c:pt>
                <c:pt idx="175">
                  <c:v>49</c:v>
                </c:pt>
                <c:pt idx="176">
                  <c:v>48</c:v>
                </c:pt>
                <c:pt idx="177">
                  <c:v>50</c:v>
                </c:pt>
                <c:pt idx="178">
                  <c:v>54</c:v>
                </c:pt>
                <c:pt idx="179">
                  <c:v>56</c:v>
                </c:pt>
                <c:pt idx="180">
                  <c:v>55</c:v>
                </c:pt>
                <c:pt idx="181">
                  <c:v>52</c:v>
                </c:pt>
                <c:pt idx="182">
                  <c:v>53</c:v>
                </c:pt>
                <c:pt idx="183">
                  <c:v>52</c:v>
                </c:pt>
                <c:pt idx="184">
                  <c:v>51</c:v>
                </c:pt>
                <c:pt idx="185">
                  <c:v>53</c:v>
                </c:pt>
                <c:pt idx="186">
                  <c:v>57</c:v>
                </c:pt>
                <c:pt idx="187">
                  <c:v>60</c:v>
                </c:pt>
                <c:pt idx="188">
                  <c:v>62</c:v>
                </c:pt>
                <c:pt idx="189">
                  <c:v>66</c:v>
                </c:pt>
                <c:pt idx="190">
                  <c:v>71</c:v>
                </c:pt>
                <c:pt idx="191">
                  <c:v>71</c:v>
                </c:pt>
                <c:pt idx="192">
                  <c:v>70</c:v>
                </c:pt>
                <c:pt idx="193">
                  <c:v>64</c:v>
                </c:pt>
                <c:pt idx="194">
                  <c:v>61</c:v>
                </c:pt>
                <c:pt idx="195">
                  <c:v>61</c:v>
                </c:pt>
                <c:pt idx="196">
                  <c:v>59</c:v>
                </c:pt>
                <c:pt idx="197">
                  <c:v>57</c:v>
                </c:pt>
                <c:pt idx="198">
                  <c:v>53</c:v>
                </c:pt>
                <c:pt idx="199">
                  <c:v>53</c:v>
                </c:pt>
                <c:pt idx="200">
                  <c:v>50</c:v>
                </c:pt>
                <c:pt idx="201">
                  <c:v>49</c:v>
                </c:pt>
                <c:pt idx="202">
                  <c:v>50</c:v>
                </c:pt>
                <c:pt idx="203">
                  <c:v>43</c:v>
                </c:pt>
                <c:pt idx="204">
                  <c:v>40</c:v>
                </c:pt>
                <c:pt idx="205">
                  <c:v>42</c:v>
                </c:pt>
                <c:pt idx="206">
                  <c:v>40</c:v>
                </c:pt>
                <c:pt idx="207">
                  <c:v>42</c:v>
                </c:pt>
                <c:pt idx="208">
                  <c:v>43</c:v>
                </c:pt>
                <c:pt idx="209">
                  <c:v>45</c:v>
                </c:pt>
                <c:pt idx="210">
                  <c:v>49</c:v>
                </c:pt>
                <c:pt idx="211">
                  <c:v>50</c:v>
                </c:pt>
                <c:pt idx="212">
                  <c:v>51</c:v>
                </c:pt>
                <c:pt idx="213">
                  <c:v>55</c:v>
                </c:pt>
                <c:pt idx="214">
                  <c:v>52</c:v>
                </c:pt>
                <c:pt idx="215">
                  <c:v>53</c:v>
                </c:pt>
                <c:pt idx="216">
                  <c:v>54</c:v>
                </c:pt>
                <c:pt idx="217">
                  <c:v>49</c:v>
                </c:pt>
                <c:pt idx="218">
                  <c:v>59</c:v>
                </c:pt>
                <c:pt idx="219">
                  <c:v>60</c:v>
                </c:pt>
                <c:pt idx="220">
                  <c:v>61</c:v>
                </c:pt>
                <c:pt idx="221">
                  <c:v>59</c:v>
                </c:pt>
                <c:pt idx="222">
                  <c:v>58</c:v>
                </c:pt>
                <c:pt idx="223">
                  <c:v>56</c:v>
                </c:pt>
                <c:pt idx="224">
                  <c:v>55</c:v>
                </c:pt>
                <c:pt idx="225">
                  <c:v>56</c:v>
                </c:pt>
                <c:pt idx="226">
                  <c:v>54</c:v>
                </c:pt>
                <c:pt idx="227">
                  <c:v>55</c:v>
                </c:pt>
                <c:pt idx="228">
                  <c:v>54</c:v>
                </c:pt>
                <c:pt idx="229">
                  <c:v>52</c:v>
                </c:pt>
                <c:pt idx="230">
                  <c:v>57</c:v>
                </c:pt>
                <c:pt idx="231">
                  <c:v>56</c:v>
                </c:pt>
                <c:pt idx="232">
                  <c:v>55</c:v>
                </c:pt>
                <c:pt idx="233">
                  <c:v>56</c:v>
                </c:pt>
                <c:pt idx="234">
                  <c:v>55</c:v>
                </c:pt>
                <c:pt idx="235">
                  <c:v>58</c:v>
                </c:pt>
                <c:pt idx="236">
                  <c:v>59</c:v>
                </c:pt>
                <c:pt idx="237">
                  <c:v>59</c:v>
                </c:pt>
                <c:pt idx="238">
                  <c:v>58</c:v>
                </c:pt>
                <c:pt idx="239">
                  <c:v>60</c:v>
                </c:pt>
                <c:pt idx="240">
                  <c:v>60</c:v>
                </c:pt>
                <c:pt idx="241">
                  <c:v>65</c:v>
                </c:pt>
                <c:pt idx="242">
                  <c:v>66</c:v>
                </c:pt>
                <c:pt idx="243">
                  <c:v>67</c:v>
                </c:pt>
                <c:pt idx="244">
                  <c:v>67</c:v>
                </c:pt>
                <c:pt idx="245">
                  <c:v>70</c:v>
                </c:pt>
                <c:pt idx="246">
                  <c:v>71</c:v>
                </c:pt>
                <c:pt idx="247">
                  <c:v>72</c:v>
                </c:pt>
                <c:pt idx="248">
                  <c:v>71</c:v>
                </c:pt>
                <c:pt idx="249">
                  <c:v>73</c:v>
                </c:pt>
                <c:pt idx="250">
                  <c:v>77</c:v>
                </c:pt>
                <c:pt idx="251">
                  <c:v>78</c:v>
                </c:pt>
                <c:pt idx="252">
                  <c:v>75</c:v>
                </c:pt>
                <c:pt idx="253">
                  <c:v>71</c:v>
                </c:pt>
                <c:pt idx="254">
                  <c:v>71</c:v>
                </c:pt>
                <c:pt idx="255">
                  <c:v>71</c:v>
                </c:pt>
                <c:pt idx="256">
                  <c:v>75</c:v>
                </c:pt>
                <c:pt idx="257">
                  <c:v>77</c:v>
                </c:pt>
                <c:pt idx="258">
                  <c:v>75</c:v>
                </c:pt>
                <c:pt idx="259">
                  <c:v>72</c:v>
                </c:pt>
                <c:pt idx="260">
                  <c:v>72</c:v>
                </c:pt>
                <c:pt idx="261">
                  <c:v>69</c:v>
                </c:pt>
                <c:pt idx="262">
                  <c:v>70</c:v>
                </c:pt>
                <c:pt idx="263">
                  <c:v>70</c:v>
                </c:pt>
                <c:pt idx="264">
                  <c:v>69</c:v>
                </c:pt>
                <c:pt idx="265">
                  <c:v>68</c:v>
                </c:pt>
                <c:pt idx="266">
                  <c:v>64</c:v>
                </c:pt>
                <c:pt idx="267">
                  <c:v>63</c:v>
                </c:pt>
                <c:pt idx="268">
                  <c:v>63</c:v>
                </c:pt>
                <c:pt idx="269">
                  <c:v>58</c:v>
                </c:pt>
                <c:pt idx="270">
                  <c:v>59</c:v>
                </c:pt>
                <c:pt idx="271">
                  <c:v>60</c:v>
                </c:pt>
                <c:pt idx="272">
                  <c:v>60</c:v>
                </c:pt>
                <c:pt idx="273">
                  <c:v>62</c:v>
                </c:pt>
                <c:pt idx="274">
                  <c:v>63</c:v>
                </c:pt>
                <c:pt idx="275">
                  <c:v>57</c:v>
                </c:pt>
                <c:pt idx="276">
                  <c:v>52</c:v>
                </c:pt>
                <c:pt idx="277">
                  <c:v>58</c:v>
                </c:pt>
                <c:pt idx="278">
                  <c:v>60</c:v>
                </c:pt>
                <c:pt idx="279">
                  <c:v>59</c:v>
                </c:pt>
                <c:pt idx="280">
                  <c:v>58</c:v>
                </c:pt>
                <c:pt idx="281">
                  <c:v>59</c:v>
                </c:pt>
                <c:pt idx="282">
                  <c:v>57</c:v>
                </c:pt>
                <c:pt idx="283">
                  <c:v>59</c:v>
                </c:pt>
                <c:pt idx="284">
                  <c:v>55</c:v>
                </c:pt>
                <c:pt idx="285">
                  <c:v>46</c:v>
                </c:pt>
                <c:pt idx="286">
                  <c:v>48</c:v>
                </c:pt>
                <c:pt idx="287">
                  <c:v>55</c:v>
                </c:pt>
                <c:pt idx="288">
                  <c:v>58</c:v>
                </c:pt>
                <c:pt idx="289">
                  <c:v>58</c:v>
                </c:pt>
                <c:pt idx="290">
                  <c:v>62</c:v>
                </c:pt>
                <c:pt idx="291">
                  <c:v>61</c:v>
                </c:pt>
                <c:pt idx="292">
                  <c:v>61</c:v>
                </c:pt>
                <c:pt idx="293">
                  <c:v>61</c:v>
                </c:pt>
                <c:pt idx="294">
                  <c:v>61</c:v>
                </c:pt>
                <c:pt idx="295">
                  <c:v>55</c:v>
                </c:pt>
                <c:pt idx="296">
                  <c:v>63</c:v>
                </c:pt>
                <c:pt idx="297">
                  <c:v>61</c:v>
                </c:pt>
                <c:pt idx="298">
                  <c:v>62</c:v>
                </c:pt>
                <c:pt idx="299">
                  <c:v>63</c:v>
                </c:pt>
                <c:pt idx="300">
                  <c:v>62</c:v>
                </c:pt>
                <c:pt idx="301">
                  <c:v>63</c:v>
                </c:pt>
                <c:pt idx="302">
                  <c:v>56</c:v>
                </c:pt>
                <c:pt idx="303">
                  <c:v>55</c:v>
                </c:pt>
                <c:pt idx="304">
                  <c:v>60</c:v>
                </c:pt>
                <c:pt idx="305">
                  <c:v>63</c:v>
                </c:pt>
                <c:pt idx="306">
                  <c:v>65</c:v>
                </c:pt>
                <c:pt idx="307">
                  <c:v>67</c:v>
                </c:pt>
                <c:pt idx="308">
                  <c:v>67</c:v>
                </c:pt>
                <c:pt idx="309">
                  <c:v>69</c:v>
                </c:pt>
                <c:pt idx="310">
                  <c:v>68</c:v>
                </c:pt>
                <c:pt idx="311">
                  <c:v>69</c:v>
                </c:pt>
                <c:pt idx="312">
                  <c:v>68</c:v>
                </c:pt>
                <c:pt idx="313">
                  <c:v>66</c:v>
                </c:pt>
                <c:pt idx="314">
                  <c:v>66</c:v>
                </c:pt>
                <c:pt idx="315">
                  <c:v>69</c:v>
                </c:pt>
                <c:pt idx="316">
                  <c:v>69</c:v>
                </c:pt>
                <c:pt idx="317">
                  <c:v>68</c:v>
                </c:pt>
                <c:pt idx="318">
                  <c:v>67</c:v>
                </c:pt>
                <c:pt idx="319">
                  <c:v>70</c:v>
                </c:pt>
                <c:pt idx="320">
                  <c:v>67</c:v>
                </c:pt>
                <c:pt idx="321">
                  <c:v>69</c:v>
                </c:pt>
                <c:pt idx="322">
                  <c:v>70</c:v>
                </c:pt>
                <c:pt idx="323">
                  <c:v>71</c:v>
                </c:pt>
                <c:pt idx="324">
                  <c:v>70</c:v>
                </c:pt>
                <c:pt idx="325">
                  <c:v>69</c:v>
                </c:pt>
                <c:pt idx="326">
                  <c:v>70</c:v>
                </c:pt>
                <c:pt idx="327">
                  <c:v>67</c:v>
                </c:pt>
                <c:pt idx="328">
                  <c:v>70</c:v>
                </c:pt>
                <c:pt idx="329">
                  <c:v>72</c:v>
                </c:pt>
                <c:pt idx="330">
                  <c:v>70</c:v>
                </c:pt>
                <c:pt idx="331">
                  <c:v>67</c:v>
                </c:pt>
                <c:pt idx="332">
                  <c:v>65</c:v>
                </c:pt>
                <c:pt idx="333">
                  <c:v>68</c:v>
                </c:pt>
                <c:pt idx="334">
                  <c:v>61</c:v>
                </c:pt>
                <c:pt idx="335">
                  <c:v>57</c:v>
                </c:pt>
                <c:pt idx="336">
                  <c:v>57</c:v>
                </c:pt>
                <c:pt idx="337">
                  <c:v>56</c:v>
                </c:pt>
                <c:pt idx="338">
                  <c:v>54</c:v>
                </c:pt>
                <c:pt idx="339">
                  <c:v>51</c:v>
                </c:pt>
                <c:pt idx="340">
                  <c:v>46</c:v>
                </c:pt>
                <c:pt idx="341">
                  <c:v>42</c:v>
                </c:pt>
                <c:pt idx="342">
                  <c:v>39</c:v>
                </c:pt>
                <c:pt idx="343">
                  <c:v>33</c:v>
                </c:pt>
                <c:pt idx="344">
                  <c:v>30</c:v>
                </c:pt>
                <c:pt idx="345">
                  <c:v>31</c:v>
                </c:pt>
                <c:pt idx="346">
                  <c:v>33</c:v>
                </c:pt>
                <c:pt idx="347">
                  <c:v>33</c:v>
                </c:pt>
                <c:pt idx="348">
                  <c:v>35</c:v>
                </c:pt>
                <c:pt idx="349">
                  <c:v>39</c:v>
                </c:pt>
                <c:pt idx="350">
                  <c:v>36</c:v>
                </c:pt>
                <c:pt idx="351">
                  <c:v>33</c:v>
                </c:pt>
                <c:pt idx="352">
                  <c:v>30</c:v>
                </c:pt>
                <c:pt idx="353">
                  <c:v>28</c:v>
                </c:pt>
                <c:pt idx="354">
                  <c:v>24</c:v>
                </c:pt>
                <c:pt idx="355">
                  <c:v>22</c:v>
                </c:pt>
                <c:pt idx="356">
                  <c:v>20</c:v>
                </c:pt>
                <c:pt idx="357">
                  <c:v>19</c:v>
                </c:pt>
                <c:pt idx="358">
                  <c:v>19</c:v>
                </c:pt>
                <c:pt idx="359">
                  <c:v>18</c:v>
                </c:pt>
                <c:pt idx="360">
                  <c:v>19</c:v>
                </c:pt>
                <c:pt idx="361">
                  <c:v>20</c:v>
                </c:pt>
                <c:pt idx="362">
                  <c:v>20</c:v>
                </c:pt>
                <c:pt idx="363">
                  <c:v>20</c:v>
                </c:pt>
                <c:pt idx="364">
                  <c:v>19</c:v>
                </c:pt>
                <c:pt idx="365">
                  <c:v>18</c:v>
                </c:pt>
                <c:pt idx="366">
                  <c:v>16</c:v>
                </c:pt>
                <c:pt idx="367">
                  <c:v>16</c:v>
                </c:pt>
                <c:pt idx="368">
                  <c:v>17</c:v>
                </c:pt>
                <c:pt idx="369">
                  <c:v>14</c:v>
                </c:pt>
                <c:pt idx="370">
                  <c:v>9</c:v>
                </c:pt>
                <c:pt idx="371">
                  <c:v>9</c:v>
                </c:pt>
                <c:pt idx="372">
                  <c:v>8</c:v>
                </c:pt>
                <c:pt idx="373">
                  <c:v>9</c:v>
                </c:pt>
                <c:pt idx="374">
                  <c:v>9</c:v>
                </c:pt>
                <c:pt idx="375">
                  <c:v>14</c:v>
                </c:pt>
                <c:pt idx="376">
                  <c:v>16</c:v>
                </c:pt>
                <c:pt idx="377">
                  <c:v>15</c:v>
                </c:pt>
                <c:pt idx="378">
                  <c:v>17</c:v>
                </c:pt>
                <c:pt idx="379">
                  <c:v>18</c:v>
                </c:pt>
                <c:pt idx="380">
                  <c:v>19</c:v>
                </c:pt>
                <c:pt idx="381">
                  <c:v>17</c:v>
                </c:pt>
                <c:pt idx="382">
                  <c:v>17</c:v>
                </c:pt>
                <c:pt idx="383">
                  <c:v>16</c:v>
                </c:pt>
                <c:pt idx="384">
                  <c:v>15</c:v>
                </c:pt>
                <c:pt idx="385">
                  <c:v>17</c:v>
                </c:pt>
                <c:pt idx="386">
                  <c:v>15</c:v>
                </c:pt>
                <c:pt idx="387">
                  <c:v>19</c:v>
                </c:pt>
                <c:pt idx="388">
                  <c:v>22</c:v>
                </c:pt>
                <c:pt idx="389">
                  <c:v>16</c:v>
                </c:pt>
                <c:pt idx="390">
                  <c:v>14</c:v>
                </c:pt>
                <c:pt idx="391">
                  <c:v>13</c:v>
                </c:pt>
                <c:pt idx="392">
                  <c:v>13</c:v>
                </c:pt>
                <c:pt idx="393">
                  <c:v>15</c:v>
                </c:pt>
                <c:pt idx="394">
                  <c:v>16</c:v>
                </c:pt>
                <c:pt idx="395">
                  <c:v>16</c:v>
                </c:pt>
                <c:pt idx="396">
                  <c:v>16</c:v>
                </c:pt>
                <c:pt idx="397">
                  <c:v>16</c:v>
                </c:pt>
                <c:pt idx="398">
                  <c:v>17</c:v>
                </c:pt>
                <c:pt idx="399">
                  <c:v>16</c:v>
                </c:pt>
                <c:pt idx="400">
                  <c:v>16</c:v>
                </c:pt>
                <c:pt idx="401">
                  <c:v>13</c:v>
                </c:pt>
                <c:pt idx="402">
                  <c:v>15</c:v>
                </c:pt>
                <c:pt idx="403">
                  <c:v>15</c:v>
                </c:pt>
                <c:pt idx="404">
                  <c:v>14</c:v>
                </c:pt>
                <c:pt idx="405">
                  <c:v>17</c:v>
                </c:pt>
                <c:pt idx="406">
                  <c:v>19</c:v>
                </c:pt>
                <c:pt idx="407">
                  <c:v>21</c:v>
                </c:pt>
                <c:pt idx="408">
                  <c:v>25</c:v>
                </c:pt>
                <c:pt idx="409">
                  <c:v>28</c:v>
                </c:pt>
                <c:pt idx="410">
                  <c:v>28</c:v>
                </c:pt>
                <c:pt idx="411">
                  <c:v>24</c:v>
                </c:pt>
                <c:pt idx="412">
                  <c:v>28</c:v>
                </c:pt>
                <c:pt idx="413">
                  <c:v>29</c:v>
                </c:pt>
                <c:pt idx="414">
                  <c:v>35</c:v>
                </c:pt>
                <c:pt idx="415">
                  <c:v>37</c:v>
                </c:pt>
                <c:pt idx="416">
                  <c:v>40</c:v>
                </c:pt>
                <c:pt idx="417">
                  <c:v>41</c:v>
                </c:pt>
                <c:pt idx="418">
                  <c:v>46</c:v>
                </c:pt>
                <c:pt idx="419">
                  <c:v>47</c:v>
                </c:pt>
                <c:pt idx="420">
                  <c:v>48</c:v>
                </c:pt>
              </c:numCache>
            </c:numRef>
          </c:val>
          <c:smooth val="1"/>
        </c:ser>
        <c:dLbls/>
        <c:marker val="1"/>
        <c:axId val="93155328"/>
        <c:axId val="93156864"/>
      </c:lineChart>
      <c:lineChart>
        <c:grouping val="standard"/>
        <c:ser>
          <c:idx val="1"/>
          <c:order val="1"/>
          <c:tx>
            <c:strRef>
              <c:f>Sheet1!$C$1</c:f>
              <c:strCache>
                <c:ptCount val="1"/>
                <c:pt idx="0">
                  <c:v>密歇根大学消费者信心指数(右轴)</c:v>
                </c:pt>
              </c:strCache>
            </c:strRef>
          </c:tx>
          <c:spPr>
            <a:ln w="12678">
              <a:solidFill>
                <a:srgbClr val="FF0000"/>
              </a:solidFill>
              <a:prstDash val="solid"/>
            </a:ln>
          </c:spPr>
          <c:marker>
            <c:symbol val="none"/>
          </c:marker>
          <c:cat>
            <c:numRef>
              <c:f>Sheet1!$A$2:$A$423</c:f>
              <c:numCache>
                <c:formatCode>yyyy/m/d</c:formatCode>
                <c:ptCount val="422"/>
                <c:pt idx="0">
                  <c:v>28521</c:v>
                </c:pt>
                <c:pt idx="1">
                  <c:v>28549</c:v>
                </c:pt>
                <c:pt idx="2">
                  <c:v>28580</c:v>
                </c:pt>
                <c:pt idx="3">
                  <c:v>28610</c:v>
                </c:pt>
                <c:pt idx="4">
                  <c:v>28641</c:v>
                </c:pt>
                <c:pt idx="5">
                  <c:v>28671</c:v>
                </c:pt>
                <c:pt idx="6">
                  <c:v>28702</c:v>
                </c:pt>
                <c:pt idx="7">
                  <c:v>28733</c:v>
                </c:pt>
                <c:pt idx="8">
                  <c:v>28763</c:v>
                </c:pt>
                <c:pt idx="9">
                  <c:v>28794</c:v>
                </c:pt>
                <c:pt idx="10">
                  <c:v>28824</c:v>
                </c:pt>
                <c:pt idx="11">
                  <c:v>28855</c:v>
                </c:pt>
                <c:pt idx="12">
                  <c:v>28886</c:v>
                </c:pt>
                <c:pt idx="13">
                  <c:v>28914</c:v>
                </c:pt>
                <c:pt idx="14">
                  <c:v>28945</c:v>
                </c:pt>
                <c:pt idx="15">
                  <c:v>28975</c:v>
                </c:pt>
                <c:pt idx="16">
                  <c:v>29006</c:v>
                </c:pt>
                <c:pt idx="17">
                  <c:v>29036</c:v>
                </c:pt>
                <c:pt idx="18">
                  <c:v>29067</c:v>
                </c:pt>
                <c:pt idx="19">
                  <c:v>29098</c:v>
                </c:pt>
                <c:pt idx="20">
                  <c:v>29128</c:v>
                </c:pt>
                <c:pt idx="21">
                  <c:v>29159</c:v>
                </c:pt>
                <c:pt idx="22">
                  <c:v>29189</c:v>
                </c:pt>
                <c:pt idx="23">
                  <c:v>29220</c:v>
                </c:pt>
                <c:pt idx="24">
                  <c:v>29251</c:v>
                </c:pt>
                <c:pt idx="25">
                  <c:v>29280</c:v>
                </c:pt>
                <c:pt idx="26">
                  <c:v>29311</c:v>
                </c:pt>
                <c:pt idx="27">
                  <c:v>29341</c:v>
                </c:pt>
                <c:pt idx="28">
                  <c:v>29372</c:v>
                </c:pt>
                <c:pt idx="29">
                  <c:v>29402</c:v>
                </c:pt>
                <c:pt idx="30">
                  <c:v>29433</c:v>
                </c:pt>
                <c:pt idx="31">
                  <c:v>29464</c:v>
                </c:pt>
                <c:pt idx="32">
                  <c:v>29494</c:v>
                </c:pt>
                <c:pt idx="33">
                  <c:v>29525</c:v>
                </c:pt>
                <c:pt idx="34">
                  <c:v>29555</c:v>
                </c:pt>
                <c:pt idx="35">
                  <c:v>29586</c:v>
                </c:pt>
                <c:pt idx="36">
                  <c:v>29617</c:v>
                </c:pt>
                <c:pt idx="37">
                  <c:v>29645</c:v>
                </c:pt>
                <c:pt idx="38">
                  <c:v>29676</c:v>
                </c:pt>
                <c:pt idx="39">
                  <c:v>29706</c:v>
                </c:pt>
                <c:pt idx="40">
                  <c:v>29737</c:v>
                </c:pt>
                <c:pt idx="41">
                  <c:v>29767</c:v>
                </c:pt>
                <c:pt idx="42">
                  <c:v>29798</c:v>
                </c:pt>
                <c:pt idx="43">
                  <c:v>29829</c:v>
                </c:pt>
                <c:pt idx="44">
                  <c:v>29859</c:v>
                </c:pt>
                <c:pt idx="45">
                  <c:v>29890</c:v>
                </c:pt>
                <c:pt idx="46">
                  <c:v>29920</c:v>
                </c:pt>
                <c:pt idx="47">
                  <c:v>29951</c:v>
                </c:pt>
                <c:pt idx="48">
                  <c:v>29982</c:v>
                </c:pt>
                <c:pt idx="49">
                  <c:v>30010</c:v>
                </c:pt>
                <c:pt idx="50">
                  <c:v>30041</c:v>
                </c:pt>
                <c:pt idx="51">
                  <c:v>30071</c:v>
                </c:pt>
                <c:pt idx="52">
                  <c:v>30102</c:v>
                </c:pt>
                <c:pt idx="53">
                  <c:v>30132</c:v>
                </c:pt>
                <c:pt idx="54">
                  <c:v>30163</c:v>
                </c:pt>
                <c:pt idx="55">
                  <c:v>30194</c:v>
                </c:pt>
                <c:pt idx="56">
                  <c:v>30224</c:v>
                </c:pt>
                <c:pt idx="57">
                  <c:v>30255</c:v>
                </c:pt>
                <c:pt idx="58">
                  <c:v>30285</c:v>
                </c:pt>
                <c:pt idx="59">
                  <c:v>30316</c:v>
                </c:pt>
                <c:pt idx="60">
                  <c:v>30347</c:v>
                </c:pt>
                <c:pt idx="61">
                  <c:v>30375</c:v>
                </c:pt>
                <c:pt idx="62">
                  <c:v>30406</c:v>
                </c:pt>
                <c:pt idx="63">
                  <c:v>30436</c:v>
                </c:pt>
                <c:pt idx="64">
                  <c:v>30467</c:v>
                </c:pt>
                <c:pt idx="65">
                  <c:v>30497</c:v>
                </c:pt>
                <c:pt idx="66">
                  <c:v>30528</c:v>
                </c:pt>
                <c:pt idx="67">
                  <c:v>30559</c:v>
                </c:pt>
                <c:pt idx="68">
                  <c:v>30589</c:v>
                </c:pt>
                <c:pt idx="69">
                  <c:v>30620</c:v>
                </c:pt>
                <c:pt idx="70">
                  <c:v>30650</c:v>
                </c:pt>
                <c:pt idx="71">
                  <c:v>30681</c:v>
                </c:pt>
                <c:pt idx="72">
                  <c:v>30712</c:v>
                </c:pt>
                <c:pt idx="73">
                  <c:v>30741</c:v>
                </c:pt>
                <c:pt idx="74">
                  <c:v>30772</c:v>
                </c:pt>
                <c:pt idx="75">
                  <c:v>30802</c:v>
                </c:pt>
                <c:pt idx="76">
                  <c:v>30833</c:v>
                </c:pt>
                <c:pt idx="77">
                  <c:v>30863</c:v>
                </c:pt>
                <c:pt idx="78">
                  <c:v>30894</c:v>
                </c:pt>
                <c:pt idx="79">
                  <c:v>30925</c:v>
                </c:pt>
                <c:pt idx="80">
                  <c:v>30955</c:v>
                </c:pt>
                <c:pt idx="81">
                  <c:v>30986</c:v>
                </c:pt>
                <c:pt idx="82">
                  <c:v>31016</c:v>
                </c:pt>
                <c:pt idx="83">
                  <c:v>31047</c:v>
                </c:pt>
                <c:pt idx="84">
                  <c:v>31078</c:v>
                </c:pt>
                <c:pt idx="85">
                  <c:v>31106</c:v>
                </c:pt>
                <c:pt idx="86">
                  <c:v>31135</c:v>
                </c:pt>
                <c:pt idx="87">
                  <c:v>31167</c:v>
                </c:pt>
                <c:pt idx="88">
                  <c:v>31198</c:v>
                </c:pt>
                <c:pt idx="89">
                  <c:v>31226</c:v>
                </c:pt>
                <c:pt idx="90">
                  <c:v>31259</c:v>
                </c:pt>
                <c:pt idx="91">
                  <c:v>31289</c:v>
                </c:pt>
                <c:pt idx="92">
                  <c:v>31320</c:v>
                </c:pt>
                <c:pt idx="93">
                  <c:v>31351</c:v>
                </c:pt>
                <c:pt idx="94">
                  <c:v>31380</c:v>
                </c:pt>
                <c:pt idx="95">
                  <c:v>31412</c:v>
                </c:pt>
                <c:pt idx="96">
                  <c:v>31443</c:v>
                </c:pt>
                <c:pt idx="97">
                  <c:v>31471</c:v>
                </c:pt>
                <c:pt idx="98">
                  <c:v>31502</c:v>
                </c:pt>
                <c:pt idx="99">
                  <c:v>31532</c:v>
                </c:pt>
                <c:pt idx="100">
                  <c:v>31562</c:v>
                </c:pt>
                <c:pt idx="101">
                  <c:v>31593</c:v>
                </c:pt>
                <c:pt idx="102">
                  <c:v>31624</c:v>
                </c:pt>
                <c:pt idx="103">
                  <c:v>31653</c:v>
                </c:pt>
                <c:pt idx="104">
                  <c:v>31685</c:v>
                </c:pt>
                <c:pt idx="105">
                  <c:v>31716</c:v>
                </c:pt>
                <c:pt idx="106">
                  <c:v>31744</c:v>
                </c:pt>
                <c:pt idx="107">
                  <c:v>31777</c:v>
                </c:pt>
                <c:pt idx="108">
                  <c:v>31807</c:v>
                </c:pt>
                <c:pt idx="109">
                  <c:v>31835</c:v>
                </c:pt>
                <c:pt idx="110">
                  <c:v>31867</c:v>
                </c:pt>
                <c:pt idx="111">
                  <c:v>31897</c:v>
                </c:pt>
                <c:pt idx="112">
                  <c:v>31926</c:v>
                </c:pt>
                <c:pt idx="113">
                  <c:v>31958</c:v>
                </c:pt>
                <c:pt idx="114">
                  <c:v>31989</c:v>
                </c:pt>
                <c:pt idx="115">
                  <c:v>32020</c:v>
                </c:pt>
                <c:pt idx="116">
                  <c:v>32050</c:v>
                </c:pt>
                <c:pt idx="117">
                  <c:v>32080</c:v>
                </c:pt>
                <c:pt idx="118">
                  <c:v>32111</c:v>
                </c:pt>
                <c:pt idx="119">
                  <c:v>32142</c:v>
                </c:pt>
                <c:pt idx="120">
                  <c:v>32171</c:v>
                </c:pt>
                <c:pt idx="121">
                  <c:v>32202</c:v>
                </c:pt>
                <c:pt idx="122">
                  <c:v>32233</c:v>
                </c:pt>
                <c:pt idx="123">
                  <c:v>32262</c:v>
                </c:pt>
                <c:pt idx="124">
                  <c:v>32294</c:v>
                </c:pt>
                <c:pt idx="125">
                  <c:v>32324</c:v>
                </c:pt>
                <c:pt idx="126">
                  <c:v>32353</c:v>
                </c:pt>
                <c:pt idx="127">
                  <c:v>32386</c:v>
                </c:pt>
                <c:pt idx="128">
                  <c:v>32416</c:v>
                </c:pt>
                <c:pt idx="129">
                  <c:v>32447</c:v>
                </c:pt>
                <c:pt idx="130">
                  <c:v>32477</c:v>
                </c:pt>
                <c:pt idx="131">
                  <c:v>32507</c:v>
                </c:pt>
                <c:pt idx="132">
                  <c:v>32539</c:v>
                </c:pt>
                <c:pt idx="133">
                  <c:v>32567</c:v>
                </c:pt>
                <c:pt idx="134">
                  <c:v>32598</c:v>
                </c:pt>
                <c:pt idx="135">
                  <c:v>32626</c:v>
                </c:pt>
                <c:pt idx="136">
                  <c:v>32659</c:v>
                </c:pt>
                <c:pt idx="137">
                  <c:v>32689</c:v>
                </c:pt>
                <c:pt idx="138">
                  <c:v>32720</c:v>
                </c:pt>
                <c:pt idx="139">
                  <c:v>32751</c:v>
                </c:pt>
                <c:pt idx="140">
                  <c:v>32780</c:v>
                </c:pt>
                <c:pt idx="141">
                  <c:v>32812</c:v>
                </c:pt>
                <c:pt idx="142">
                  <c:v>32842</c:v>
                </c:pt>
                <c:pt idx="143">
                  <c:v>32871</c:v>
                </c:pt>
                <c:pt idx="144">
                  <c:v>32904</c:v>
                </c:pt>
                <c:pt idx="145">
                  <c:v>32932</c:v>
                </c:pt>
                <c:pt idx="146">
                  <c:v>32962</c:v>
                </c:pt>
                <c:pt idx="147">
                  <c:v>32993</c:v>
                </c:pt>
                <c:pt idx="148">
                  <c:v>33024</c:v>
                </c:pt>
                <c:pt idx="149">
                  <c:v>33053</c:v>
                </c:pt>
                <c:pt idx="150">
                  <c:v>33085</c:v>
                </c:pt>
                <c:pt idx="151">
                  <c:v>33116</c:v>
                </c:pt>
                <c:pt idx="152">
                  <c:v>33144</c:v>
                </c:pt>
                <c:pt idx="153">
                  <c:v>33177</c:v>
                </c:pt>
                <c:pt idx="154">
                  <c:v>33207</c:v>
                </c:pt>
                <c:pt idx="155">
                  <c:v>33238</c:v>
                </c:pt>
                <c:pt idx="156">
                  <c:v>33269</c:v>
                </c:pt>
                <c:pt idx="157">
                  <c:v>33297</c:v>
                </c:pt>
                <c:pt idx="158">
                  <c:v>33326</c:v>
                </c:pt>
                <c:pt idx="159">
                  <c:v>33358</c:v>
                </c:pt>
                <c:pt idx="160">
                  <c:v>33389</c:v>
                </c:pt>
                <c:pt idx="161">
                  <c:v>33417</c:v>
                </c:pt>
                <c:pt idx="162">
                  <c:v>33450</c:v>
                </c:pt>
                <c:pt idx="163">
                  <c:v>33480</c:v>
                </c:pt>
                <c:pt idx="164">
                  <c:v>33511</c:v>
                </c:pt>
                <c:pt idx="165">
                  <c:v>33542</c:v>
                </c:pt>
                <c:pt idx="166">
                  <c:v>33571</c:v>
                </c:pt>
                <c:pt idx="167">
                  <c:v>33603</c:v>
                </c:pt>
                <c:pt idx="168">
                  <c:v>33634</c:v>
                </c:pt>
                <c:pt idx="169">
                  <c:v>33662</c:v>
                </c:pt>
                <c:pt idx="170">
                  <c:v>33694</c:v>
                </c:pt>
                <c:pt idx="171">
                  <c:v>33724</c:v>
                </c:pt>
                <c:pt idx="172">
                  <c:v>33753</c:v>
                </c:pt>
                <c:pt idx="173">
                  <c:v>33785</c:v>
                </c:pt>
                <c:pt idx="174">
                  <c:v>33816</c:v>
                </c:pt>
                <c:pt idx="175">
                  <c:v>33847</c:v>
                </c:pt>
                <c:pt idx="176">
                  <c:v>33877</c:v>
                </c:pt>
                <c:pt idx="177">
                  <c:v>33907</c:v>
                </c:pt>
                <c:pt idx="178">
                  <c:v>33938</c:v>
                </c:pt>
                <c:pt idx="179">
                  <c:v>33969</c:v>
                </c:pt>
                <c:pt idx="180">
                  <c:v>33998</c:v>
                </c:pt>
                <c:pt idx="181">
                  <c:v>34026</c:v>
                </c:pt>
                <c:pt idx="182">
                  <c:v>34059</c:v>
                </c:pt>
                <c:pt idx="183">
                  <c:v>34089</c:v>
                </c:pt>
                <c:pt idx="184">
                  <c:v>34120</c:v>
                </c:pt>
                <c:pt idx="185">
                  <c:v>34150</c:v>
                </c:pt>
                <c:pt idx="186">
                  <c:v>34180</c:v>
                </c:pt>
                <c:pt idx="187">
                  <c:v>34212</c:v>
                </c:pt>
                <c:pt idx="188">
                  <c:v>34242</c:v>
                </c:pt>
                <c:pt idx="189">
                  <c:v>34271</c:v>
                </c:pt>
                <c:pt idx="190">
                  <c:v>34303</c:v>
                </c:pt>
                <c:pt idx="191">
                  <c:v>34334</c:v>
                </c:pt>
                <c:pt idx="192">
                  <c:v>34365</c:v>
                </c:pt>
                <c:pt idx="193">
                  <c:v>34393</c:v>
                </c:pt>
                <c:pt idx="194">
                  <c:v>34424</c:v>
                </c:pt>
                <c:pt idx="195">
                  <c:v>34453</c:v>
                </c:pt>
                <c:pt idx="196">
                  <c:v>34485</c:v>
                </c:pt>
                <c:pt idx="197">
                  <c:v>34515</c:v>
                </c:pt>
                <c:pt idx="198">
                  <c:v>34544</c:v>
                </c:pt>
                <c:pt idx="199">
                  <c:v>34577</c:v>
                </c:pt>
                <c:pt idx="200">
                  <c:v>34607</c:v>
                </c:pt>
                <c:pt idx="201">
                  <c:v>34638</c:v>
                </c:pt>
                <c:pt idx="202">
                  <c:v>34668</c:v>
                </c:pt>
                <c:pt idx="203">
                  <c:v>34698</c:v>
                </c:pt>
                <c:pt idx="204">
                  <c:v>34730</c:v>
                </c:pt>
                <c:pt idx="205">
                  <c:v>34758</c:v>
                </c:pt>
                <c:pt idx="206">
                  <c:v>34789</c:v>
                </c:pt>
                <c:pt idx="207">
                  <c:v>34817</c:v>
                </c:pt>
                <c:pt idx="208">
                  <c:v>34850</c:v>
                </c:pt>
                <c:pt idx="209">
                  <c:v>34880</c:v>
                </c:pt>
                <c:pt idx="210">
                  <c:v>34911</c:v>
                </c:pt>
                <c:pt idx="211">
                  <c:v>34942</c:v>
                </c:pt>
                <c:pt idx="212">
                  <c:v>34971</c:v>
                </c:pt>
                <c:pt idx="213">
                  <c:v>35003</c:v>
                </c:pt>
                <c:pt idx="214">
                  <c:v>35033</c:v>
                </c:pt>
                <c:pt idx="215">
                  <c:v>35062</c:v>
                </c:pt>
                <c:pt idx="216">
                  <c:v>35095</c:v>
                </c:pt>
                <c:pt idx="217">
                  <c:v>35124</c:v>
                </c:pt>
                <c:pt idx="218">
                  <c:v>35153</c:v>
                </c:pt>
                <c:pt idx="219">
                  <c:v>35185</c:v>
                </c:pt>
                <c:pt idx="220">
                  <c:v>35216</c:v>
                </c:pt>
                <c:pt idx="221">
                  <c:v>35244</c:v>
                </c:pt>
                <c:pt idx="222">
                  <c:v>35277</c:v>
                </c:pt>
                <c:pt idx="223">
                  <c:v>35307</c:v>
                </c:pt>
                <c:pt idx="224">
                  <c:v>35338</c:v>
                </c:pt>
                <c:pt idx="225">
                  <c:v>35369</c:v>
                </c:pt>
                <c:pt idx="226">
                  <c:v>35398</c:v>
                </c:pt>
                <c:pt idx="227">
                  <c:v>35430</c:v>
                </c:pt>
                <c:pt idx="228">
                  <c:v>35461</c:v>
                </c:pt>
                <c:pt idx="229">
                  <c:v>35489</c:v>
                </c:pt>
                <c:pt idx="230">
                  <c:v>35520</c:v>
                </c:pt>
                <c:pt idx="231">
                  <c:v>35550</c:v>
                </c:pt>
                <c:pt idx="232">
                  <c:v>35580</c:v>
                </c:pt>
                <c:pt idx="233">
                  <c:v>35611</c:v>
                </c:pt>
                <c:pt idx="234">
                  <c:v>35642</c:v>
                </c:pt>
                <c:pt idx="235">
                  <c:v>35671</c:v>
                </c:pt>
                <c:pt idx="236">
                  <c:v>35703</c:v>
                </c:pt>
                <c:pt idx="237">
                  <c:v>35734</c:v>
                </c:pt>
                <c:pt idx="238">
                  <c:v>35762</c:v>
                </c:pt>
                <c:pt idx="239">
                  <c:v>35795</c:v>
                </c:pt>
                <c:pt idx="240">
                  <c:v>35825</c:v>
                </c:pt>
                <c:pt idx="241">
                  <c:v>35853</c:v>
                </c:pt>
                <c:pt idx="242">
                  <c:v>35885</c:v>
                </c:pt>
                <c:pt idx="243">
                  <c:v>35915</c:v>
                </c:pt>
                <c:pt idx="244">
                  <c:v>35944</c:v>
                </c:pt>
                <c:pt idx="245">
                  <c:v>35976</c:v>
                </c:pt>
                <c:pt idx="246">
                  <c:v>36007</c:v>
                </c:pt>
                <c:pt idx="247">
                  <c:v>36038</c:v>
                </c:pt>
                <c:pt idx="248">
                  <c:v>36068</c:v>
                </c:pt>
                <c:pt idx="249">
                  <c:v>36098</c:v>
                </c:pt>
                <c:pt idx="250">
                  <c:v>36129</c:v>
                </c:pt>
                <c:pt idx="251">
                  <c:v>36160</c:v>
                </c:pt>
                <c:pt idx="252">
                  <c:v>36189</c:v>
                </c:pt>
                <c:pt idx="253">
                  <c:v>36217</c:v>
                </c:pt>
                <c:pt idx="254">
                  <c:v>36250</c:v>
                </c:pt>
                <c:pt idx="255">
                  <c:v>36280</c:v>
                </c:pt>
                <c:pt idx="256">
                  <c:v>36311</c:v>
                </c:pt>
                <c:pt idx="257">
                  <c:v>36341</c:v>
                </c:pt>
                <c:pt idx="258">
                  <c:v>36371</c:v>
                </c:pt>
                <c:pt idx="259">
                  <c:v>36403</c:v>
                </c:pt>
                <c:pt idx="260">
                  <c:v>36433</c:v>
                </c:pt>
                <c:pt idx="261">
                  <c:v>36462</c:v>
                </c:pt>
                <c:pt idx="262">
                  <c:v>36494</c:v>
                </c:pt>
                <c:pt idx="263">
                  <c:v>36525</c:v>
                </c:pt>
                <c:pt idx="264">
                  <c:v>36556</c:v>
                </c:pt>
                <c:pt idx="265">
                  <c:v>36585</c:v>
                </c:pt>
                <c:pt idx="266">
                  <c:v>36616</c:v>
                </c:pt>
                <c:pt idx="267">
                  <c:v>36644</c:v>
                </c:pt>
                <c:pt idx="268">
                  <c:v>36677</c:v>
                </c:pt>
                <c:pt idx="269">
                  <c:v>36707</c:v>
                </c:pt>
                <c:pt idx="270">
                  <c:v>36738</c:v>
                </c:pt>
                <c:pt idx="271">
                  <c:v>36769</c:v>
                </c:pt>
                <c:pt idx="272">
                  <c:v>36798</c:v>
                </c:pt>
                <c:pt idx="273">
                  <c:v>36830</c:v>
                </c:pt>
                <c:pt idx="274">
                  <c:v>36860</c:v>
                </c:pt>
                <c:pt idx="275">
                  <c:v>36889</c:v>
                </c:pt>
                <c:pt idx="276">
                  <c:v>36922</c:v>
                </c:pt>
                <c:pt idx="277">
                  <c:v>36950</c:v>
                </c:pt>
                <c:pt idx="278">
                  <c:v>36980</c:v>
                </c:pt>
                <c:pt idx="279">
                  <c:v>37011</c:v>
                </c:pt>
                <c:pt idx="280">
                  <c:v>37042</c:v>
                </c:pt>
                <c:pt idx="281">
                  <c:v>37071</c:v>
                </c:pt>
                <c:pt idx="282">
                  <c:v>37103</c:v>
                </c:pt>
                <c:pt idx="283">
                  <c:v>37134</c:v>
                </c:pt>
                <c:pt idx="284">
                  <c:v>37162</c:v>
                </c:pt>
                <c:pt idx="285">
                  <c:v>37195</c:v>
                </c:pt>
                <c:pt idx="286">
                  <c:v>37225</c:v>
                </c:pt>
                <c:pt idx="287">
                  <c:v>37256</c:v>
                </c:pt>
                <c:pt idx="288">
                  <c:v>37287</c:v>
                </c:pt>
                <c:pt idx="289">
                  <c:v>37315</c:v>
                </c:pt>
                <c:pt idx="290">
                  <c:v>37344</c:v>
                </c:pt>
                <c:pt idx="291">
                  <c:v>37376</c:v>
                </c:pt>
                <c:pt idx="292">
                  <c:v>37407</c:v>
                </c:pt>
                <c:pt idx="293">
                  <c:v>37435</c:v>
                </c:pt>
                <c:pt idx="294">
                  <c:v>37468</c:v>
                </c:pt>
                <c:pt idx="295">
                  <c:v>37498</c:v>
                </c:pt>
                <c:pt idx="296">
                  <c:v>37529</c:v>
                </c:pt>
                <c:pt idx="297">
                  <c:v>37560</c:v>
                </c:pt>
                <c:pt idx="298">
                  <c:v>37589</c:v>
                </c:pt>
                <c:pt idx="299">
                  <c:v>37621</c:v>
                </c:pt>
                <c:pt idx="300">
                  <c:v>37652</c:v>
                </c:pt>
                <c:pt idx="301">
                  <c:v>37680</c:v>
                </c:pt>
                <c:pt idx="302">
                  <c:v>37711</c:v>
                </c:pt>
                <c:pt idx="303">
                  <c:v>37741</c:v>
                </c:pt>
                <c:pt idx="304">
                  <c:v>37771</c:v>
                </c:pt>
                <c:pt idx="305">
                  <c:v>37802</c:v>
                </c:pt>
                <c:pt idx="306">
                  <c:v>37833</c:v>
                </c:pt>
                <c:pt idx="307">
                  <c:v>37862</c:v>
                </c:pt>
                <c:pt idx="308">
                  <c:v>37894</c:v>
                </c:pt>
                <c:pt idx="309">
                  <c:v>37925</c:v>
                </c:pt>
                <c:pt idx="310">
                  <c:v>37953</c:v>
                </c:pt>
                <c:pt idx="311">
                  <c:v>37986</c:v>
                </c:pt>
                <c:pt idx="312">
                  <c:v>38016</c:v>
                </c:pt>
                <c:pt idx="313">
                  <c:v>38044</c:v>
                </c:pt>
                <c:pt idx="314">
                  <c:v>38077</c:v>
                </c:pt>
                <c:pt idx="315">
                  <c:v>38107</c:v>
                </c:pt>
                <c:pt idx="316">
                  <c:v>38138</c:v>
                </c:pt>
                <c:pt idx="317">
                  <c:v>38168</c:v>
                </c:pt>
                <c:pt idx="318">
                  <c:v>38198</c:v>
                </c:pt>
                <c:pt idx="319">
                  <c:v>38230</c:v>
                </c:pt>
                <c:pt idx="320">
                  <c:v>38260</c:v>
                </c:pt>
                <c:pt idx="321">
                  <c:v>38289</c:v>
                </c:pt>
                <c:pt idx="322">
                  <c:v>38321</c:v>
                </c:pt>
                <c:pt idx="323">
                  <c:v>38352</c:v>
                </c:pt>
                <c:pt idx="324">
                  <c:v>38383</c:v>
                </c:pt>
                <c:pt idx="325">
                  <c:v>38411</c:v>
                </c:pt>
                <c:pt idx="326">
                  <c:v>38442</c:v>
                </c:pt>
                <c:pt idx="327">
                  <c:v>38471</c:v>
                </c:pt>
                <c:pt idx="328">
                  <c:v>38503</c:v>
                </c:pt>
                <c:pt idx="329">
                  <c:v>38533</c:v>
                </c:pt>
                <c:pt idx="330">
                  <c:v>38562</c:v>
                </c:pt>
                <c:pt idx="331">
                  <c:v>38595</c:v>
                </c:pt>
                <c:pt idx="332">
                  <c:v>38625</c:v>
                </c:pt>
                <c:pt idx="333">
                  <c:v>38656</c:v>
                </c:pt>
                <c:pt idx="334">
                  <c:v>38686</c:v>
                </c:pt>
                <c:pt idx="335">
                  <c:v>38716</c:v>
                </c:pt>
                <c:pt idx="336">
                  <c:v>38748</c:v>
                </c:pt>
                <c:pt idx="337">
                  <c:v>38776</c:v>
                </c:pt>
                <c:pt idx="338">
                  <c:v>38807</c:v>
                </c:pt>
                <c:pt idx="339">
                  <c:v>38835</c:v>
                </c:pt>
                <c:pt idx="340">
                  <c:v>38868</c:v>
                </c:pt>
                <c:pt idx="341">
                  <c:v>38898</c:v>
                </c:pt>
                <c:pt idx="342">
                  <c:v>38929</c:v>
                </c:pt>
                <c:pt idx="343">
                  <c:v>38960</c:v>
                </c:pt>
                <c:pt idx="344">
                  <c:v>38989</c:v>
                </c:pt>
                <c:pt idx="345">
                  <c:v>39021</c:v>
                </c:pt>
                <c:pt idx="346">
                  <c:v>39051</c:v>
                </c:pt>
                <c:pt idx="347">
                  <c:v>39080</c:v>
                </c:pt>
                <c:pt idx="348">
                  <c:v>39113</c:v>
                </c:pt>
                <c:pt idx="349">
                  <c:v>39141</c:v>
                </c:pt>
                <c:pt idx="350">
                  <c:v>39171</c:v>
                </c:pt>
                <c:pt idx="351">
                  <c:v>39202</c:v>
                </c:pt>
                <c:pt idx="352">
                  <c:v>39233</c:v>
                </c:pt>
                <c:pt idx="353">
                  <c:v>39262</c:v>
                </c:pt>
                <c:pt idx="354">
                  <c:v>39294</c:v>
                </c:pt>
                <c:pt idx="355">
                  <c:v>39325</c:v>
                </c:pt>
                <c:pt idx="356">
                  <c:v>39353</c:v>
                </c:pt>
                <c:pt idx="357">
                  <c:v>39386</c:v>
                </c:pt>
                <c:pt idx="358">
                  <c:v>39416</c:v>
                </c:pt>
                <c:pt idx="359">
                  <c:v>39447</c:v>
                </c:pt>
                <c:pt idx="360">
                  <c:v>39478</c:v>
                </c:pt>
                <c:pt idx="361">
                  <c:v>39507</c:v>
                </c:pt>
                <c:pt idx="362">
                  <c:v>39538</c:v>
                </c:pt>
                <c:pt idx="363">
                  <c:v>39568</c:v>
                </c:pt>
                <c:pt idx="364">
                  <c:v>39598</c:v>
                </c:pt>
                <c:pt idx="365">
                  <c:v>39629</c:v>
                </c:pt>
                <c:pt idx="366">
                  <c:v>39660</c:v>
                </c:pt>
                <c:pt idx="367">
                  <c:v>39689</c:v>
                </c:pt>
                <c:pt idx="368">
                  <c:v>39721</c:v>
                </c:pt>
                <c:pt idx="369">
                  <c:v>39752</c:v>
                </c:pt>
                <c:pt idx="370">
                  <c:v>39780</c:v>
                </c:pt>
                <c:pt idx="371">
                  <c:v>39813</c:v>
                </c:pt>
                <c:pt idx="372">
                  <c:v>39843</c:v>
                </c:pt>
                <c:pt idx="373">
                  <c:v>39871</c:v>
                </c:pt>
                <c:pt idx="374">
                  <c:v>39903</c:v>
                </c:pt>
                <c:pt idx="375">
                  <c:v>39933</c:v>
                </c:pt>
                <c:pt idx="376">
                  <c:v>39962</c:v>
                </c:pt>
                <c:pt idx="377">
                  <c:v>39994</c:v>
                </c:pt>
                <c:pt idx="378">
                  <c:v>40025</c:v>
                </c:pt>
                <c:pt idx="379">
                  <c:v>40056</c:v>
                </c:pt>
                <c:pt idx="380">
                  <c:v>40086</c:v>
                </c:pt>
                <c:pt idx="381">
                  <c:v>40116</c:v>
                </c:pt>
                <c:pt idx="382">
                  <c:v>40147</c:v>
                </c:pt>
                <c:pt idx="383">
                  <c:v>40178</c:v>
                </c:pt>
                <c:pt idx="384">
                  <c:v>40207</c:v>
                </c:pt>
                <c:pt idx="385">
                  <c:v>40235</c:v>
                </c:pt>
                <c:pt idx="386">
                  <c:v>40268</c:v>
                </c:pt>
                <c:pt idx="387">
                  <c:v>40298</c:v>
                </c:pt>
                <c:pt idx="388">
                  <c:v>40329</c:v>
                </c:pt>
                <c:pt idx="389">
                  <c:v>40359</c:v>
                </c:pt>
                <c:pt idx="390">
                  <c:v>40389</c:v>
                </c:pt>
                <c:pt idx="391">
                  <c:v>40421</c:v>
                </c:pt>
                <c:pt idx="392">
                  <c:v>40451</c:v>
                </c:pt>
                <c:pt idx="393">
                  <c:v>40480</c:v>
                </c:pt>
                <c:pt idx="394">
                  <c:v>40512</c:v>
                </c:pt>
                <c:pt idx="395">
                  <c:v>40543</c:v>
                </c:pt>
                <c:pt idx="396">
                  <c:v>40574</c:v>
                </c:pt>
                <c:pt idx="397">
                  <c:v>40602</c:v>
                </c:pt>
                <c:pt idx="398">
                  <c:v>40633</c:v>
                </c:pt>
                <c:pt idx="399">
                  <c:v>40662</c:v>
                </c:pt>
                <c:pt idx="400">
                  <c:v>40694</c:v>
                </c:pt>
                <c:pt idx="401">
                  <c:v>40724</c:v>
                </c:pt>
                <c:pt idx="402">
                  <c:v>40753</c:v>
                </c:pt>
                <c:pt idx="403">
                  <c:v>40786</c:v>
                </c:pt>
                <c:pt idx="404">
                  <c:v>40816</c:v>
                </c:pt>
                <c:pt idx="405">
                  <c:v>40847</c:v>
                </c:pt>
                <c:pt idx="406">
                  <c:v>40877</c:v>
                </c:pt>
                <c:pt idx="407">
                  <c:v>40907</c:v>
                </c:pt>
                <c:pt idx="408">
                  <c:v>40939</c:v>
                </c:pt>
                <c:pt idx="409">
                  <c:v>40968</c:v>
                </c:pt>
                <c:pt idx="410">
                  <c:v>40998</c:v>
                </c:pt>
                <c:pt idx="411">
                  <c:v>41029</c:v>
                </c:pt>
                <c:pt idx="412">
                  <c:v>41060</c:v>
                </c:pt>
                <c:pt idx="413">
                  <c:v>41089</c:v>
                </c:pt>
                <c:pt idx="414">
                  <c:v>41121</c:v>
                </c:pt>
                <c:pt idx="415">
                  <c:v>41152</c:v>
                </c:pt>
                <c:pt idx="416">
                  <c:v>41182</c:v>
                </c:pt>
                <c:pt idx="417">
                  <c:v>41213</c:v>
                </c:pt>
                <c:pt idx="418">
                  <c:v>41243</c:v>
                </c:pt>
                <c:pt idx="419">
                  <c:v>41274</c:v>
                </c:pt>
                <c:pt idx="420">
                  <c:v>41305</c:v>
                </c:pt>
                <c:pt idx="421">
                  <c:v>41333</c:v>
                </c:pt>
              </c:numCache>
            </c:numRef>
          </c:cat>
          <c:val>
            <c:numRef>
              <c:f>Sheet1!$C$2:$C$423</c:f>
              <c:numCache>
                <c:formatCode>General</c:formatCode>
                <c:ptCount val="422"/>
                <c:pt idx="0">
                  <c:v>75.7</c:v>
                </c:pt>
                <c:pt idx="1">
                  <c:v>77.2</c:v>
                </c:pt>
                <c:pt idx="2">
                  <c:v>69.5</c:v>
                </c:pt>
                <c:pt idx="3">
                  <c:v>71.099999999999994</c:v>
                </c:pt>
                <c:pt idx="4">
                  <c:v>73</c:v>
                </c:pt>
                <c:pt idx="5">
                  <c:v>68.099999999999994</c:v>
                </c:pt>
                <c:pt idx="6">
                  <c:v>72</c:v>
                </c:pt>
                <c:pt idx="7">
                  <c:v>67</c:v>
                </c:pt>
                <c:pt idx="8">
                  <c:v>69.8</c:v>
                </c:pt>
                <c:pt idx="9">
                  <c:v>71.7</c:v>
                </c:pt>
                <c:pt idx="10">
                  <c:v>62.8</c:v>
                </c:pt>
                <c:pt idx="11">
                  <c:v>53.8</c:v>
                </c:pt>
                <c:pt idx="12">
                  <c:v>58.4</c:v>
                </c:pt>
                <c:pt idx="13">
                  <c:v>62.2</c:v>
                </c:pt>
                <c:pt idx="14">
                  <c:v>53.7</c:v>
                </c:pt>
                <c:pt idx="15">
                  <c:v>53.3</c:v>
                </c:pt>
                <c:pt idx="16">
                  <c:v>54.9</c:v>
                </c:pt>
                <c:pt idx="17">
                  <c:v>51.4</c:v>
                </c:pt>
                <c:pt idx="18">
                  <c:v>44.2</c:v>
                </c:pt>
                <c:pt idx="19">
                  <c:v>49.3</c:v>
                </c:pt>
                <c:pt idx="20">
                  <c:v>53.6</c:v>
                </c:pt>
                <c:pt idx="21">
                  <c:v>49.5</c:v>
                </c:pt>
                <c:pt idx="22">
                  <c:v>52</c:v>
                </c:pt>
                <c:pt idx="23">
                  <c:v>51.5</c:v>
                </c:pt>
                <c:pt idx="24">
                  <c:v>54.1</c:v>
                </c:pt>
                <c:pt idx="25">
                  <c:v>54.9</c:v>
                </c:pt>
                <c:pt idx="26">
                  <c:v>44.3</c:v>
                </c:pt>
                <c:pt idx="27">
                  <c:v>44.4</c:v>
                </c:pt>
                <c:pt idx="28">
                  <c:v>45.3</c:v>
                </c:pt>
                <c:pt idx="29">
                  <c:v>53</c:v>
                </c:pt>
                <c:pt idx="30">
                  <c:v>53.4</c:v>
                </c:pt>
                <c:pt idx="31">
                  <c:v>59.6</c:v>
                </c:pt>
                <c:pt idx="32">
                  <c:v>67.900000000000006</c:v>
                </c:pt>
                <c:pt idx="33">
                  <c:v>69.599999999999994</c:v>
                </c:pt>
                <c:pt idx="34">
                  <c:v>76.900000000000006</c:v>
                </c:pt>
                <c:pt idx="35">
                  <c:v>60.4</c:v>
                </c:pt>
                <c:pt idx="36">
                  <c:v>67.900000000000006</c:v>
                </c:pt>
                <c:pt idx="37">
                  <c:v>62.1</c:v>
                </c:pt>
                <c:pt idx="38">
                  <c:v>62.1</c:v>
                </c:pt>
                <c:pt idx="39">
                  <c:v>68.8</c:v>
                </c:pt>
                <c:pt idx="40">
                  <c:v>73.599999999999994</c:v>
                </c:pt>
                <c:pt idx="41">
                  <c:v>71.2</c:v>
                </c:pt>
                <c:pt idx="42">
                  <c:v>67.099999999999994</c:v>
                </c:pt>
                <c:pt idx="43">
                  <c:v>70.8</c:v>
                </c:pt>
                <c:pt idx="44">
                  <c:v>69</c:v>
                </c:pt>
                <c:pt idx="45">
                  <c:v>62.2</c:v>
                </c:pt>
                <c:pt idx="46">
                  <c:v>56.3</c:v>
                </c:pt>
                <c:pt idx="47">
                  <c:v>56.8</c:v>
                </c:pt>
                <c:pt idx="48">
                  <c:v>62.9</c:v>
                </c:pt>
                <c:pt idx="49">
                  <c:v>58.7</c:v>
                </c:pt>
                <c:pt idx="50">
                  <c:v>53.1</c:v>
                </c:pt>
                <c:pt idx="51">
                  <c:v>61.1</c:v>
                </c:pt>
                <c:pt idx="52">
                  <c:v>62</c:v>
                </c:pt>
                <c:pt idx="53">
                  <c:v>60.1</c:v>
                </c:pt>
                <c:pt idx="54">
                  <c:v>57.6</c:v>
                </c:pt>
                <c:pt idx="55">
                  <c:v>60.9</c:v>
                </c:pt>
                <c:pt idx="56">
                  <c:v>66.900000000000006</c:v>
                </c:pt>
                <c:pt idx="57">
                  <c:v>70.400000000000006</c:v>
                </c:pt>
                <c:pt idx="58">
                  <c:v>71</c:v>
                </c:pt>
                <c:pt idx="59">
                  <c:v>67.900000000000006</c:v>
                </c:pt>
                <c:pt idx="60">
                  <c:v>65.2</c:v>
                </c:pt>
                <c:pt idx="61">
                  <c:v>71.2</c:v>
                </c:pt>
                <c:pt idx="62">
                  <c:v>80.900000000000006</c:v>
                </c:pt>
                <c:pt idx="63">
                  <c:v>86.9</c:v>
                </c:pt>
                <c:pt idx="64">
                  <c:v>93.4</c:v>
                </c:pt>
                <c:pt idx="65">
                  <c:v>89.2</c:v>
                </c:pt>
                <c:pt idx="66">
                  <c:v>90.5</c:v>
                </c:pt>
                <c:pt idx="67">
                  <c:v>88.2</c:v>
                </c:pt>
                <c:pt idx="68">
                  <c:v>85.8</c:v>
                </c:pt>
                <c:pt idx="69">
                  <c:v>86.1</c:v>
                </c:pt>
                <c:pt idx="70">
                  <c:v>87.9</c:v>
                </c:pt>
                <c:pt idx="71">
                  <c:v>91</c:v>
                </c:pt>
                <c:pt idx="72">
                  <c:v>97</c:v>
                </c:pt>
                <c:pt idx="73">
                  <c:v>93.2</c:v>
                </c:pt>
                <c:pt idx="74">
                  <c:v>97.7</c:v>
                </c:pt>
                <c:pt idx="75">
                  <c:v>91.4</c:v>
                </c:pt>
                <c:pt idx="76">
                  <c:v>90.6</c:v>
                </c:pt>
                <c:pt idx="77">
                  <c:v>89.8</c:v>
                </c:pt>
                <c:pt idx="78">
                  <c:v>91.9</c:v>
                </c:pt>
                <c:pt idx="79">
                  <c:v>93.7</c:v>
                </c:pt>
                <c:pt idx="80">
                  <c:v>96.4</c:v>
                </c:pt>
                <c:pt idx="81">
                  <c:v>91.6</c:v>
                </c:pt>
                <c:pt idx="82">
                  <c:v>91.5</c:v>
                </c:pt>
                <c:pt idx="83">
                  <c:v>87.9</c:v>
                </c:pt>
                <c:pt idx="84">
                  <c:v>90.3</c:v>
                </c:pt>
                <c:pt idx="85">
                  <c:v>86.5</c:v>
                </c:pt>
                <c:pt idx="86">
                  <c:v>87.3</c:v>
                </c:pt>
                <c:pt idx="87">
                  <c:v>87</c:v>
                </c:pt>
                <c:pt idx="88">
                  <c:v>84.2</c:v>
                </c:pt>
                <c:pt idx="89">
                  <c:v>91.1</c:v>
                </c:pt>
                <c:pt idx="90">
                  <c:v>87.4</c:v>
                </c:pt>
                <c:pt idx="91">
                  <c:v>86.3</c:v>
                </c:pt>
                <c:pt idx="92">
                  <c:v>84.2</c:v>
                </c:pt>
                <c:pt idx="93">
                  <c:v>80.8</c:v>
                </c:pt>
                <c:pt idx="94">
                  <c:v>84.5</c:v>
                </c:pt>
                <c:pt idx="95">
                  <c:v>88.1</c:v>
                </c:pt>
                <c:pt idx="96">
                  <c:v>85.3</c:v>
                </c:pt>
                <c:pt idx="97">
                  <c:v>87.8</c:v>
                </c:pt>
                <c:pt idx="98">
                  <c:v>86.9</c:v>
                </c:pt>
                <c:pt idx="99">
                  <c:v>88.5</c:v>
                </c:pt>
                <c:pt idx="100">
                  <c:v>87.5</c:v>
                </c:pt>
                <c:pt idx="101">
                  <c:v>90.3</c:v>
                </c:pt>
                <c:pt idx="102">
                  <c:v>88.5</c:v>
                </c:pt>
                <c:pt idx="103">
                  <c:v>85.9</c:v>
                </c:pt>
                <c:pt idx="104">
                  <c:v>81.3</c:v>
                </c:pt>
                <c:pt idx="105">
                  <c:v>87.1</c:v>
                </c:pt>
                <c:pt idx="106">
                  <c:v>81.599999999999994</c:v>
                </c:pt>
                <c:pt idx="107">
                  <c:v>78.3</c:v>
                </c:pt>
                <c:pt idx="108">
                  <c:v>80.900000000000006</c:v>
                </c:pt>
                <c:pt idx="109">
                  <c:v>81.599999999999994</c:v>
                </c:pt>
                <c:pt idx="110">
                  <c:v>83.3</c:v>
                </c:pt>
                <c:pt idx="111">
                  <c:v>84.7</c:v>
                </c:pt>
                <c:pt idx="112">
                  <c:v>80.599999999999994</c:v>
                </c:pt>
                <c:pt idx="113">
                  <c:v>80.8</c:v>
                </c:pt>
                <c:pt idx="114">
                  <c:v>83.3</c:v>
                </c:pt>
                <c:pt idx="115">
                  <c:v>85.8</c:v>
                </c:pt>
                <c:pt idx="116">
                  <c:v>84.2</c:v>
                </c:pt>
                <c:pt idx="117">
                  <c:v>80.400000000000006</c:v>
                </c:pt>
                <c:pt idx="118">
                  <c:v>72.7</c:v>
                </c:pt>
                <c:pt idx="119">
                  <c:v>76.7</c:v>
                </c:pt>
                <c:pt idx="120">
                  <c:v>80.900000000000006</c:v>
                </c:pt>
                <c:pt idx="121">
                  <c:v>81.900000000000006</c:v>
                </c:pt>
                <c:pt idx="122">
                  <c:v>85.2</c:v>
                </c:pt>
                <c:pt idx="123">
                  <c:v>82.4</c:v>
                </c:pt>
                <c:pt idx="124">
                  <c:v>87.3</c:v>
                </c:pt>
                <c:pt idx="125">
                  <c:v>85.7</c:v>
                </c:pt>
                <c:pt idx="126">
                  <c:v>82.3</c:v>
                </c:pt>
                <c:pt idx="127">
                  <c:v>88.8</c:v>
                </c:pt>
                <c:pt idx="128">
                  <c:v>89.5</c:v>
                </c:pt>
                <c:pt idx="129">
                  <c:v>87</c:v>
                </c:pt>
                <c:pt idx="130">
                  <c:v>86.3</c:v>
                </c:pt>
                <c:pt idx="131">
                  <c:v>85.5</c:v>
                </c:pt>
                <c:pt idx="132">
                  <c:v>89.9</c:v>
                </c:pt>
                <c:pt idx="133">
                  <c:v>88.8</c:v>
                </c:pt>
                <c:pt idx="134">
                  <c:v>87.6</c:v>
                </c:pt>
                <c:pt idx="135">
                  <c:v>83.2</c:v>
                </c:pt>
                <c:pt idx="136">
                  <c:v>80.099999999999994</c:v>
                </c:pt>
                <c:pt idx="137">
                  <c:v>82</c:v>
                </c:pt>
                <c:pt idx="138">
                  <c:v>85.5</c:v>
                </c:pt>
                <c:pt idx="139">
                  <c:v>80.3</c:v>
                </c:pt>
                <c:pt idx="140">
                  <c:v>88.6</c:v>
                </c:pt>
                <c:pt idx="141">
                  <c:v>87.2</c:v>
                </c:pt>
                <c:pt idx="142">
                  <c:v>84.3</c:v>
                </c:pt>
                <c:pt idx="143">
                  <c:v>85.5</c:v>
                </c:pt>
                <c:pt idx="144">
                  <c:v>83.4</c:v>
                </c:pt>
                <c:pt idx="145">
                  <c:v>81.3</c:v>
                </c:pt>
                <c:pt idx="146">
                  <c:v>81.3</c:v>
                </c:pt>
                <c:pt idx="147">
                  <c:v>83.9</c:v>
                </c:pt>
                <c:pt idx="148">
                  <c:v>79.3</c:v>
                </c:pt>
                <c:pt idx="149">
                  <c:v>76.599999999999994</c:v>
                </c:pt>
                <c:pt idx="150">
                  <c:v>77.3</c:v>
                </c:pt>
                <c:pt idx="151">
                  <c:v>62.9</c:v>
                </c:pt>
                <c:pt idx="152">
                  <c:v>58.8</c:v>
                </c:pt>
                <c:pt idx="153">
                  <c:v>50.9</c:v>
                </c:pt>
                <c:pt idx="154">
                  <c:v>52.8</c:v>
                </c:pt>
                <c:pt idx="155">
                  <c:v>53.7</c:v>
                </c:pt>
                <c:pt idx="156">
                  <c:v>55.2</c:v>
                </c:pt>
                <c:pt idx="157">
                  <c:v>62</c:v>
                </c:pt>
                <c:pt idx="158">
                  <c:v>84.5</c:v>
                </c:pt>
                <c:pt idx="159">
                  <c:v>74.7</c:v>
                </c:pt>
                <c:pt idx="160">
                  <c:v>71.5</c:v>
                </c:pt>
                <c:pt idx="161">
                  <c:v>75.900000000000006</c:v>
                </c:pt>
                <c:pt idx="162">
                  <c:v>74.400000000000006</c:v>
                </c:pt>
                <c:pt idx="163">
                  <c:v>75.3</c:v>
                </c:pt>
                <c:pt idx="164">
                  <c:v>76.400000000000006</c:v>
                </c:pt>
                <c:pt idx="165">
                  <c:v>70.5</c:v>
                </c:pt>
                <c:pt idx="166">
                  <c:v>61.9</c:v>
                </c:pt>
                <c:pt idx="167">
                  <c:v>61.5</c:v>
                </c:pt>
                <c:pt idx="168">
                  <c:v>59.1</c:v>
                </c:pt>
                <c:pt idx="169">
                  <c:v>61.8</c:v>
                </c:pt>
                <c:pt idx="170">
                  <c:v>70.3</c:v>
                </c:pt>
                <c:pt idx="171">
                  <c:v>70.5</c:v>
                </c:pt>
                <c:pt idx="172">
                  <c:v>71.2</c:v>
                </c:pt>
                <c:pt idx="173">
                  <c:v>70.7</c:v>
                </c:pt>
                <c:pt idx="174">
                  <c:v>67.599999999999994</c:v>
                </c:pt>
                <c:pt idx="175">
                  <c:v>69.5</c:v>
                </c:pt>
                <c:pt idx="176">
                  <c:v>67.400000000000006</c:v>
                </c:pt>
                <c:pt idx="177">
                  <c:v>67.5</c:v>
                </c:pt>
                <c:pt idx="178">
                  <c:v>78.2</c:v>
                </c:pt>
                <c:pt idx="179">
                  <c:v>89.5</c:v>
                </c:pt>
                <c:pt idx="180">
                  <c:v>83.4</c:v>
                </c:pt>
                <c:pt idx="181">
                  <c:v>80.599999999999994</c:v>
                </c:pt>
                <c:pt idx="182">
                  <c:v>75.8</c:v>
                </c:pt>
                <c:pt idx="183">
                  <c:v>76.400000000000006</c:v>
                </c:pt>
                <c:pt idx="184">
                  <c:v>68.5</c:v>
                </c:pt>
                <c:pt idx="185">
                  <c:v>70.400000000000006</c:v>
                </c:pt>
                <c:pt idx="186">
                  <c:v>64.7</c:v>
                </c:pt>
                <c:pt idx="187">
                  <c:v>65.8</c:v>
                </c:pt>
                <c:pt idx="188">
                  <c:v>66.8</c:v>
                </c:pt>
                <c:pt idx="189">
                  <c:v>72.5</c:v>
                </c:pt>
                <c:pt idx="190">
                  <c:v>70.3</c:v>
                </c:pt>
                <c:pt idx="191">
                  <c:v>78.8</c:v>
                </c:pt>
                <c:pt idx="192">
                  <c:v>86.4</c:v>
                </c:pt>
                <c:pt idx="193">
                  <c:v>83.5</c:v>
                </c:pt>
                <c:pt idx="194">
                  <c:v>85.1</c:v>
                </c:pt>
                <c:pt idx="195">
                  <c:v>82.6</c:v>
                </c:pt>
                <c:pt idx="196">
                  <c:v>84.2</c:v>
                </c:pt>
                <c:pt idx="197">
                  <c:v>82.7</c:v>
                </c:pt>
                <c:pt idx="198">
                  <c:v>78.5</c:v>
                </c:pt>
                <c:pt idx="199">
                  <c:v>80.8</c:v>
                </c:pt>
                <c:pt idx="200">
                  <c:v>83.5</c:v>
                </c:pt>
                <c:pt idx="201">
                  <c:v>85.1</c:v>
                </c:pt>
                <c:pt idx="202">
                  <c:v>84.8</c:v>
                </c:pt>
                <c:pt idx="203">
                  <c:v>88.8</c:v>
                </c:pt>
                <c:pt idx="204">
                  <c:v>88.4</c:v>
                </c:pt>
                <c:pt idx="205">
                  <c:v>85.9</c:v>
                </c:pt>
                <c:pt idx="206">
                  <c:v>79.8</c:v>
                </c:pt>
                <c:pt idx="207">
                  <c:v>83.8</c:v>
                </c:pt>
                <c:pt idx="208">
                  <c:v>80.099999999999994</c:v>
                </c:pt>
                <c:pt idx="209">
                  <c:v>84.1</c:v>
                </c:pt>
                <c:pt idx="210">
                  <c:v>87.4</c:v>
                </c:pt>
                <c:pt idx="211">
                  <c:v>86.1</c:v>
                </c:pt>
                <c:pt idx="212">
                  <c:v>78.8</c:v>
                </c:pt>
                <c:pt idx="213">
                  <c:v>80.8</c:v>
                </c:pt>
                <c:pt idx="214">
                  <c:v>79.7</c:v>
                </c:pt>
                <c:pt idx="215">
                  <c:v>83.7</c:v>
                </c:pt>
                <c:pt idx="216">
                  <c:v>78.7</c:v>
                </c:pt>
                <c:pt idx="217">
                  <c:v>77.8</c:v>
                </c:pt>
                <c:pt idx="218">
                  <c:v>86.2</c:v>
                </c:pt>
                <c:pt idx="219">
                  <c:v>83</c:v>
                </c:pt>
                <c:pt idx="220">
                  <c:v>79.2</c:v>
                </c:pt>
                <c:pt idx="221">
                  <c:v>84</c:v>
                </c:pt>
                <c:pt idx="222">
                  <c:v>86.5</c:v>
                </c:pt>
                <c:pt idx="223">
                  <c:v>87.3</c:v>
                </c:pt>
                <c:pt idx="224">
                  <c:v>90.1</c:v>
                </c:pt>
                <c:pt idx="225">
                  <c:v>89.9</c:v>
                </c:pt>
                <c:pt idx="226">
                  <c:v>93.9</c:v>
                </c:pt>
                <c:pt idx="227">
                  <c:v>91.8</c:v>
                </c:pt>
                <c:pt idx="228">
                  <c:v>91.3</c:v>
                </c:pt>
                <c:pt idx="229">
                  <c:v>94.9</c:v>
                </c:pt>
                <c:pt idx="230">
                  <c:v>93.6</c:v>
                </c:pt>
                <c:pt idx="231">
                  <c:v>92.5</c:v>
                </c:pt>
                <c:pt idx="232">
                  <c:v>96.6</c:v>
                </c:pt>
                <c:pt idx="233">
                  <c:v>98.9</c:v>
                </c:pt>
                <c:pt idx="234">
                  <c:v>102.6</c:v>
                </c:pt>
                <c:pt idx="235">
                  <c:v>100.3</c:v>
                </c:pt>
                <c:pt idx="236">
                  <c:v>100.7</c:v>
                </c:pt>
                <c:pt idx="237">
                  <c:v>102.8</c:v>
                </c:pt>
                <c:pt idx="238">
                  <c:v>102.3</c:v>
                </c:pt>
                <c:pt idx="239">
                  <c:v>96.1</c:v>
                </c:pt>
                <c:pt idx="240">
                  <c:v>102.2</c:v>
                </c:pt>
                <c:pt idx="241">
                  <c:v>104.2</c:v>
                </c:pt>
                <c:pt idx="242">
                  <c:v>101.9</c:v>
                </c:pt>
                <c:pt idx="243">
                  <c:v>104.3</c:v>
                </c:pt>
                <c:pt idx="244">
                  <c:v>101.7</c:v>
                </c:pt>
                <c:pt idx="245">
                  <c:v>99.3</c:v>
                </c:pt>
                <c:pt idx="246">
                  <c:v>100</c:v>
                </c:pt>
                <c:pt idx="247">
                  <c:v>98.3</c:v>
                </c:pt>
                <c:pt idx="248">
                  <c:v>93.9</c:v>
                </c:pt>
                <c:pt idx="249">
                  <c:v>87.5</c:v>
                </c:pt>
                <c:pt idx="250">
                  <c:v>94.3</c:v>
                </c:pt>
                <c:pt idx="251">
                  <c:v>91.9</c:v>
                </c:pt>
                <c:pt idx="252">
                  <c:v>95.7</c:v>
                </c:pt>
                <c:pt idx="253">
                  <c:v>103.6</c:v>
                </c:pt>
                <c:pt idx="254">
                  <c:v>99</c:v>
                </c:pt>
                <c:pt idx="255">
                  <c:v>97.4</c:v>
                </c:pt>
                <c:pt idx="256">
                  <c:v>97.6</c:v>
                </c:pt>
                <c:pt idx="257">
                  <c:v>99.8</c:v>
                </c:pt>
                <c:pt idx="258">
                  <c:v>99.2</c:v>
                </c:pt>
                <c:pt idx="259">
                  <c:v>98.4</c:v>
                </c:pt>
                <c:pt idx="260">
                  <c:v>101.5</c:v>
                </c:pt>
                <c:pt idx="261">
                  <c:v>97.1</c:v>
                </c:pt>
                <c:pt idx="262">
                  <c:v>101</c:v>
                </c:pt>
                <c:pt idx="263">
                  <c:v>101.1</c:v>
                </c:pt>
                <c:pt idx="264">
                  <c:v>108.6</c:v>
                </c:pt>
                <c:pt idx="265">
                  <c:v>107.8</c:v>
                </c:pt>
                <c:pt idx="266">
                  <c:v>101.7</c:v>
                </c:pt>
                <c:pt idx="267">
                  <c:v>103.7</c:v>
                </c:pt>
                <c:pt idx="268">
                  <c:v>104.8</c:v>
                </c:pt>
                <c:pt idx="269">
                  <c:v>100.8</c:v>
                </c:pt>
                <c:pt idx="270">
                  <c:v>104.5</c:v>
                </c:pt>
                <c:pt idx="271">
                  <c:v>104</c:v>
                </c:pt>
                <c:pt idx="272">
                  <c:v>103.4</c:v>
                </c:pt>
                <c:pt idx="273">
                  <c:v>100.7</c:v>
                </c:pt>
                <c:pt idx="274">
                  <c:v>101.6</c:v>
                </c:pt>
                <c:pt idx="275">
                  <c:v>90.7</c:v>
                </c:pt>
                <c:pt idx="276">
                  <c:v>86.4</c:v>
                </c:pt>
                <c:pt idx="277">
                  <c:v>80.8</c:v>
                </c:pt>
                <c:pt idx="278">
                  <c:v>83.9</c:v>
                </c:pt>
                <c:pt idx="279">
                  <c:v>82.2</c:v>
                </c:pt>
                <c:pt idx="280">
                  <c:v>85.4</c:v>
                </c:pt>
                <c:pt idx="281">
                  <c:v>86.9</c:v>
                </c:pt>
                <c:pt idx="282">
                  <c:v>88.4</c:v>
                </c:pt>
                <c:pt idx="283">
                  <c:v>85.2</c:v>
                </c:pt>
                <c:pt idx="284">
                  <c:v>73.5</c:v>
                </c:pt>
                <c:pt idx="285">
                  <c:v>75.5</c:v>
                </c:pt>
                <c:pt idx="286">
                  <c:v>76.599999999999994</c:v>
                </c:pt>
                <c:pt idx="287">
                  <c:v>82.3</c:v>
                </c:pt>
                <c:pt idx="288">
                  <c:v>91.3</c:v>
                </c:pt>
                <c:pt idx="289">
                  <c:v>87.2</c:v>
                </c:pt>
                <c:pt idx="290">
                  <c:v>92.7</c:v>
                </c:pt>
                <c:pt idx="291">
                  <c:v>89.1</c:v>
                </c:pt>
                <c:pt idx="292">
                  <c:v>92.7</c:v>
                </c:pt>
                <c:pt idx="293">
                  <c:v>87.9</c:v>
                </c:pt>
                <c:pt idx="294">
                  <c:v>81</c:v>
                </c:pt>
                <c:pt idx="295">
                  <c:v>80.599999999999994</c:v>
                </c:pt>
                <c:pt idx="296">
                  <c:v>79.900000000000006</c:v>
                </c:pt>
                <c:pt idx="297">
                  <c:v>73.099999999999994</c:v>
                </c:pt>
                <c:pt idx="298">
                  <c:v>78.5</c:v>
                </c:pt>
                <c:pt idx="299">
                  <c:v>80.8</c:v>
                </c:pt>
                <c:pt idx="300">
                  <c:v>72.8</c:v>
                </c:pt>
                <c:pt idx="301">
                  <c:v>69.900000000000006</c:v>
                </c:pt>
                <c:pt idx="302">
                  <c:v>69.599999999999994</c:v>
                </c:pt>
                <c:pt idx="303">
                  <c:v>79.3</c:v>
                </c:pt>
                <c:pt idx="304">
                  <c:v>91.4</c:v>
                </c:pt>
                <c:pt idx="305">
                  <c:v>86.4</c:v>
                </c:pt>
                <c:pt idx="306">
                  <c:v>83.7</c:v>
                </c:pt>
                <c:pt idx="307">
                  <c:v>82.5</c:v>
                </c:pt>
                <c:pt idx="308">
                  <c:v>80.8</c:v>
                </c:pt>
                <c:pt idx="309">
                  <c:v>83</c:v>
                </c:pt>
                <c:pt idx="310">
                  <c:v>88.1</c:v>
                </c:pt>
                <c:pt idx="311">
                  <c:v>89.8</c:v>
                </c:pt>
                <c:pt idx="312">
                  <c:v>100.1</c:v>
                </c:pt>
                <c:pt idx="313">
                  <c:v>88.5</c:v>
                </c:pt>
                <c:pt idx="314">
                  <c:v>88.8</c:v>
                </c:pt>
                <c:pt idx="315">
                  <c:v>87.3</c:v>
                </c:pt>
                <c:pt idx="316">
                  <c:v>81.599999999999994</c:v>
                </c:pt>
                <c:pt idx="317">
                  <c:v>88.5</c:v>
                </c:pt>
                <c:pt idx="318">
                  <c:v>91.2</c:v>
                </c:pt>
                <c:pt idx="319">
                  <c:v>88.2</c:v>
                </c:pt>
                <c:pt idx="320">
                  <c:v>88</c:v>
                </c:pt>
                <c:pt idx="321">
                  <c:v>83.8</c:v>
                </c:pt>
                <c:pt idx="322">
                  <c:v>85.2</c:v>
                </c:pt>
                <c:pt idx="323">
                  <c:v>90.9</c:v>
                </c:pt>
                <c:pt idx="324">
                  <c:v>85.7</c:v>
                </c:pt>
                <c:pt idx="325">
                  <c:v>84.4</c:v>
                </c:pt>
                <c:pt idx="326">
                  <c:v>82.8</c:v>
                </c:pt>
                <c:pt idx="327">
                  <c:v>77</c:v>
                </c:pt>
                <c:pt idx="328">
                  <c:v>75.3</c:v>
                </c:pt>
                <c:pt idx="329">
                  <c:v>85</c:v>
                </c:pt>
                <c:pt idx="330">
                  <c:v>85.5</c:v>
                </c:pt>
                <c:pt idx="331">
                  <c:v>76.900000000000006</c:v>
                </c:pt>
                <c:pt idx="332">
                  <c:v>63.3</c:v>
                </c:pt>
                <c:pt idx="333">
                  <c:v>63.2</c:v>
                </c:pt>
                <c:pt idx="334">
                  <c:v>69.599999999999994</c:v>
                </c:pt>
                <c:pt idx="335">
                  <c:v>80.2</c:v>
                </c:pt>
                <c:pt idx="336">
                  <c:v>78.900000000000006</c:v>
                </c:pt>
                <c:pt idx="337">
                  <c:v>74.5</c:v>
                </c:pt>
                <c:pt idx="338">
                  <c:v>76</c:v>
                </c:pt>
                <c:pt idx="339">
                  <c:v>73.400000000000006</c:v>
                </c:pt>
                <c:pt idx="340">
                  <c:v>68.2</c:v>
                </c:pt>
                <c:pt idx="341">
                  <c:v>72</c:v>
                </c:pt>
                <c:pt idx="342">
                  <c:v>72.5</c:v>
                </c:pt>
                <c:pt idx="343">
                  <c:v>68</c:v>
                </c:pt>
                <c:pt idx="344">
                  <c:v>78.2</c:v>
                </c:pt>
                <c:pt idx="345">
                  <c:v>84.8</c:v>
                </c:pt>
                <c:pt idx="346">
                  <c:v>83.2</c:v>
                </c:pt>
                <c:pt idx="347">
                  <c:v>81.2</c:v>
                </c:pt>
                <c:pt idx="348">
                  <c:v>87.6</c:v>
                </c:pt>
                <c:pt idx="349">
                  <c:v>81.5</c:v>
                </c:pt>
                <c:pt idx="350">
                  <c:v>78.7</c:v>
                </c:pt>
                <c:pt idx="351">
                  <c:v>75.900000000000006</c:v>
                </c:pt>
                <c:pt idx="352">
                  <c:v>77.599999999999994</c:v>
                </c:pt>
                <c:pt idx="353">
                  <c:v>74.7</c:v>
                </c:pt>
                <c:pt idx="354">
                  <c:v>81.5</c:v>
                </c:pt>
                <c:pt idx="355">
                  <c:v>73.7</c:v>
                </c:pt>
                <c:pt idx="356">
                  <c:v>74.099999999999994</c:v>
                </c:pt>
                <c:pt idx="357">
                  <c:v>70.099999999999994</c:v>
                </c:pt>
                <c:pt idx="358">
                  <c:v>66.2</c:v>
                </c:pt>
                <c:pt idx="359">
                  <c:v>65.599999999999994</c:v>
                </c:pt>
                <c:pt idx="360">
                  <c:v>68.099999999999994</c:v>
                </c:pt>
                <c:pt idx="361">
                  <c:v>62.4</c:v>
                </c:pt>
                <c:pt idx="362">
                  <c:v>60.1</c:v>
                </c:pt>
                <c:pt idx="363">
                  <c:v>53.3</c:v>
                </c:pt>
                <c:pt idx="364">
                  <c:v>51.1</c:v>
                </c:pt>
                <c:pt idx="365">
                  <c:v>49.2</c:v>
                </c:pt>
                <c:pt idx="366">
                  <c:v>53.5</c:v>
                </c:pt>
                <c:pt idx="367">
                  <c:v>57.9</c:v>
                </c:pt>
                <c:pt idx="368">
                  <c:v>67.2</c:v>
                </c:pt>
                <c:pt idx="369">
                  <c:v>57</c:v>
                </c:pt>
                <c:pt idx="370">
                  <c:v>53.9</c:v>
                </c:pt>
                <c:pt idx="371">
                  <c:v>54</c:v>
                </c:pt>
                <c:pt idx="372">
                  <c:v>57.8</c:v>
                </c:pt>
                <c:pt idx="373">
                  <c:v>50.5</c:v>
                </c:pt>
                <c:pt idx="374">
                  <c:v>53.5</c:v>
                </c:pt>
                <c:pt idx="375">
                  <c:v>63.1</c:v>
                </c:pt>
                <c:pt idx="376">
                  <c:v>69.400000000000006</c:v>
                </c:pt>
                <c:pt idx="377">
                  <c:v>69.2</c:v>
                </c:pt>
                <c:pt idx="378">
                  <c:v>63.2</c:v>
                </c:pt>
                <c:pt idx="379">
                  <c:v>65</c:v>
                </c:pt>
                <c:pt idx="380">
                  <c:v>73.5</c:v>
                </c:pt>
                <c:pt idx="381">
                  <c:v>68.599999999999994</c:v>
                </c:pt>
                <c:pt idx="382">
                  <c:v>66.5</c:v>
                </c:pt>
                <c:pt idx="383">
                  <c:v>68.900000000000006</c:v>
                </c:pt>
                <c:pt idx="384">
                  <c:v>70.099999999999994</c:v>
                </c:pt>
                <c:pt idx="385">
                  <c:v>68.400000000000006</c:v>
                </c:pt>
                <c:pt idx="386">
                  <c:v>67.900000000000006</c:v>
                </c:pt>
                <c:pt idx="387">
                  <c:v>66.5</c:v>
                </c:pt>
                <c:pt idx="388">
                  <c:v>68.8</c:v>
                </c:pt>
                <c:pt idx="389">
                  <c:v>69.8</c:v>
                </c:pt>
                <c:pt idx="390">
                  <c:v>62.3</c:v>
                </c:pt>
                <c:pt idx="391">
                  <c:v>62.9</c:v>
                </c:pt>
                <c:pt idx="392">
                  <c:v>60.9</c:v>
                </c:pt>
                <c:pt idx="393">
                  <c:v>61.9</c:v>
                </c:pt>
                <c:pt idx="394">
                  <c:v>64.8</c:v>
                </c:pt>
                <c:pt idx="395">
                  <c:v>67.5</c:v>
                </c:pt>
                <c:pt idx="396">
                  <c:v>69.3</c:v>
                </c:pt>
                <c:pt idx="397">
                  <c:v>71.599999999999994</c:v>
                </c:pt>
                <c:pt idx="398">
                  <c:v>57.9</c:v>
                </c:pt>
                <c:pt idx="399">
                  <c:v>61.6</c:v>
                </c:pt>
                <c:pt idx="400">
                  <c:v>69.5</c:v>
                </c:pt>
                <c:pt idx="401">
                  <c:v>64.7</c:v>
                </c:pt>
                <c:pt idx="402">
                  <c:v>55.9</c:v>
                </c:pt>
                <c:pt idx="403">
                  <c:v>47.6</c:v>
                </c:pt>
                <c:pt idx="404">
                  <c:v>49.4</c:v>
                </c:pt>
                <c:pt idx="405">
                  <c:v>51.7</c:v>
                </c:pt>
                <c:pt idx="406">
                  <c:v>54.9</c:v>
                </c:pt>
                <c:pt idx="407">
                  <c:v>63.6</c:v>
                </c:pt>
                <c:pt idx="408">
                  <c:v>69.099999999999994</c:v>
                </c:pt>
                <c:pt idx="409">
                  <c:v>70.3</c:v>
                </c:pt>
                <c:pt idx="410">
                  <c:v>69.8</c:v>
                </c:pt>
                <c:pt idx="411">
                  <c:v>72.3</c:v>
                </c:pt>
                <c:pt idx="412">
                  <c:v>74.3</c:v>
                </c:pt>
                <c:pt idx="413">
                  <c:v>67.8</c:v>
                </c:pt>
                <c:pt idx="414">
                  <c:v>65.599999999999994</c:v>
                </c:pt>
                <c:pt idx="415">
                  <c:v>65.099999999999994</c:v>
                </c:pt>
                <c:pt idx="416">
                  <c:v>73.5</c:v>
                </c:pt>
                <c:pt idx="417">
                  <c:v>79</c:v>
                </c:pt>
                <c:pt idx="418">
                  <c:v>77.7</c:v>
                </c:pt>
                <c:pt idx="419">
                  <c:v>63.8</c:v>
                </c:pt>
                <c:pt idx="420">
                  <c:v>66.599999999999994</c:v>
                </c:pt>
                <c:pt idx="421">
                  <c:v>68.7</c:v>
                </c:pt>
              </c:numCache>
            </c:numRef>
          </c:val>
          <c:smooth val="1"/>
        </c:ser>
        <c:dLbls/>
        <c:marker val="1"/>
        <c:axId val="94323840"/>
        <c:axId val="99094912"/>
      </c:lineChart>
      <c:dateAx>
        <c:axId val="93155328"/>
        <c:scaling>
          <c:orientation val="minMax"/>
          <c:max val="41426"/>
          <c:min val="31048"/>
        </c:scaling>
        <c:axPos val="b"/>
        <c:numFmt formatCode="yy" sourceLinked="0"/>
        <c:majorTickMark val="in"/>
        <c:tickLblPos val="nextTo"/>
        <c:spPr>
          <a:ln w="3169">
            <a:solidFill>
              <a:srgbClr val="000000"/>
            </a:solidFill>
            <a:prstDash val="solid"/>
          </a:ln>
        </c:spPr>
        <c:txPr>
          <a:bodyPr rot="0" vert="horz"/>
          <a:lstStyle/>
          <a:p>
            <a:pPr>
              <a:defRPr/>
            </a:pPr>
            <a:endParaRPr lang="zh-CN"/>
          </a:p>
        </c:txPr>
        <c:crossAx val="93156864"/>
        <c:crosses val="autoZero"/>
        <c:auto val="1"/>
        <c:lblOffset val="100"/>
        <c:baseTimeUnit val="months"/>
        <c:majorUnit val="12"/>
        <c:majorTimeUnit val="months"/>
        <c:minorUnit val="2"/>
        <c:minorTimeUnit val="months"/>
      </c:dateAx>
      <c:valAx>
        <c:axId val="93156864"/>
        <c:scaling>
          <c:orientation val="minMax"/>
          <c:max val="80"/>
          <c:min val="5"/>
        </c:scaling>
        <c:axPos val="l"/>
        <c:numFmt formatCode="0_ " sourceLinked="0"/>
        <c:majorTickMark val="in"/>
        <c:tickLblPos val="nextTo"/>
        <c:spPr>
          <a:ln w="3169">
            <a:solidFill>
              <a:srgbClr val="000000"/>
            </a:solidFill>
            <a:prstDash val="solid"/>
          </a:ln>
        </c:spPr>
        <c:txPr>
          <a:bodyPr rot="0" vert="horz"/>
          <a:lstStyle/>
          <a:p>
            <a:pPr>
              <a:defRPr/>
            </a:pPr>
            <a:endParaRPr lang="zh-CN"/>
          </a:p>
        </c:txPr>
        <c:crossAx val="93155328"/>
        <c:crosses val="autoZero"/>
        <c:crossBetween val="between"/>
      </c:valAx>
      <c:dateAx>
        <c:axId val="94323840"/>
        <c:scaling>
          <c:orientation val="minMax"/>
        </c:scaling>
        <c:delete val="1"/>
        <c:axPos val="b"/>
        <c:numFmt formatCode="yyyy/m/d" sourceLinked="1"/>
        <c:tickLblPos val="none"/>
        <c:crossAx val="99094912"/>
        <c:crosses val="autoZero"/>
        <c:auto val="1"/>
        <c:lblOffset val="100"/>
        <c:baseTimeUnit val="months"/>
      </c:dateAx>
      <c:valAx>
        <c:axId val="99094912"/>
        <c:scaling>
          <c:orientation val="minMax"/>
          <c:min val="40"/>
        </c:scaling>
        <c:axPos val="r"/>
        <c:numFmt formatCode="General" sourceLinked="1"/>
        <c:majorTickMark val="in"/>
        <c:tickLblPos val="nextTo"/>
        <c:spPr>
          <a:ln w="3169">
            <a:solidFill>
              <a:srgbClr val="000000"/>
            </a:solidFill>
            <a:prstDash val="solid"/>
          </a:ln>
        </c:spPr>
        <c:txPr>
          <a:bodyPr rot="0" vert="horz"/>
          <a:lstStyle/>
          <a:p>
            <a:pPr>
              <a:defRPr/>
            </a:pPr>
            <a:endParaRPr lang="zh-CN"/>
          </a:p>
        </c:txPr>
        <c:crossAx val="94323840"/>
        <c:crosses val="max"/>
        <c:crossBetween val="between"/>
      </c:valAx>
      <c:spPr>
        <a:noFill/>
        <a:ln w="25356">
          <a:noFill/>
        </a:ln>
      </c:spPr>
    </c:plotArea>
    <c:legend>
      <c:legendPos val="r"/>
      <c:layout>
        <c:manualLayout>
          <c:xMode val="edge"/>
          <c:yMode val="edge"/>
          <c:x val="7.0172735320303992E-2"/>
          <c:y val="0.66884133491304798"/>
          <c:w val="0.65280289330923691"/>
          <c:h val="0.18348623853211729"/>
        </c:manualLayout>
      </c:layout>
      <c:spPr>
        <a:noFill/>
        <a:ln w="25356">
          <a:noFill/>
        </a:ln>
      </c:spPr>
    </c:legend>
    <c:plotVisOnly val="1"/>
    <c:dispBlanksAs val="gap"/>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8.5899470899471225E-2"/>
          <c:y val="3.514698162729659E-2"/>
          <c:w val="0.8987341772152001"/>
          <c:h val="0.8082901554404146"/>
        </c:manualLayout>
      </c:layout>
      <c:lineChart>
        <c:grouping val="standard"/>
        <c:ser>
          <c:idx val="0"/>
          <c:order val="0"/>
          <c:tx>
            <c:strRef>
              <c:f>Sheet1!$B$1</c:f>
              <c:strCache>
                <c:ptCount val="1"/>
                <c:pt idx="0">
                  <c:v>新屋开工量(左轴, 万套)</c:v>
                </c:pt>
              </c:strCache>
            </c:strRef>
          </c:tx>
          <c:spPr>
            <a:ln w="38100">
              <a:solidFill>
                <a:srgbClr val="0000FF"/>
              </a:solidFill>
              <a:prstDash val="solid"/>
            </a:ln>
          </c:spPr>
          <c:marker>
            <c:symbol val="none"/>
          </c:marker>
          <c:cat>
            <c:numRef>
              <c:f>Sheet1!$A$2:$A$648</c:f>
              <c:numCache>
                <c:formatCode>yyyy/m/d</c:formatCode>
                <c:ptCount val="647"/>
                <c:pt idx="0">
                  <c:v>21581</c:v>
                </c:pt>
                <c:pt idx="1">
                  <c:v>21609</c:v>
                </c:pt>
                <c:pt idx="2">
                  <c:v>21640</c:v>
                </c:pt>
                <c:pt idx="3">
                  <c:v>21670</c:v>
                </c:pt>
                <c:pt idx="4">
                  <c:v>21701</c:v>
                </c:pt>
                <c:pt idx="5">
                  <c:v>21731</c:v>
                </c:pt>
                <c:pt idx="6">
                  <c:v>21762</c:v>
                </c:pt>
                <c:pt idx="7">
                  <c:v>21793</c:v>
                </c:pt>
                <c:pt idx="8">
                  <c:v>21823</c:v>
                </c:pt>
                <c:pt idx="9">
                  <c:v>21854</c:v>
                </c:pt>
                <c:pt idx="10">
                  <c:v>21884</c:v>
                </c:pt>
                <c:pt idx="11">
                  <c:v>21915</c:v>
                </c:pt>
                <c:pt idx="12">
                  <c:v>21946</c:v>
                </c:pt>
                <c:pt idx="13">
                  <c:v>21975</c:v>
                </c:pt>
                <c:pt idx="14">
                  <c:v>22006</c:v>
                </c:pt>
                <c:pt idx="15">
                  <c:v>22036</c:v>
                </c:pt>
                <c:pt idx="16">
                  <c:v>22067</c:v>
                </c:pt>
                <c:pt idx="17">
                  <c:v>22097</c:v>
                </c:pt>
                <c:pt idx="18">
                  <c:v>22128</c:v>
                </c:pt>
                <c:pt idx="19">
                  <c:v>22159</c:v>
                </c:pt>
                <c:pt idx="20">
                  <c:v>22189</c:v>
                </c:pt>
                <c:pt idx="21">
                  <c:v>22220</c:v>
                </c:pt>
                <c:pt idx="22">
                  <c:v>22250</c:v>
                </c:pt>
                <c:pt idx="23">
                  <c:v>22281</c:v>
                </c:pt>
                <c:pt idx="24">
                  <c:v>22312</c:v>
                </c:pt>
                <c:pt idx="25">
                  <c:v>22340</c:v>
                </c:pt>
                <c:pt idx="26">
                  <c:v>22371</c:v>
                </c:pt>
                <c:pt idx="27">
                  <c:v>22401</c:v>
                </c:pt>
                <c:pt idx="28">
                  <c:v>22432</c:v>
                </c:pt>
                <c:pt idx="29">
                  <c:v>22462</c:v>
                </c:pt>
                <c:pt idx="30">
                  <c:v>22493</c:v>
                </c:pt>
                <c:pt idx="31">
                  <c:v>22524</c:v>
                </c:pt>
                <c:pt idx="32">
                  <c:v>22554</c:v>
                </c:pt>
                <c:pt idx="33">
                  <c:v>22585</c:v>
                </c:pt>
                <c:pt idx="34">
                  <c:v>22615</c:v>
                </c:pt>
                <c:pt idx="35">
                  <c:v>22646</c:v>
                </c:pt>
                <c:pt idx="36">
                  <c:v>22677</c:v>
                </c:pt>
                <c:pt idx="37">
                  <c:v>22705</c:v>
                </c:pt>
                <c:pt idx="38">
                  <c:v>22736</c:v>
                </c:pt>
                <c:pt idx="39">
                  <c:v>22766</c:v>
                </c:pt>
                <c:pt idx="40">
                  <c:v>22797</c:v>
                </c:pt>
                <c:pt idx="41">
                  <c:v>22827</c:v>
                </c:pt>
                <c:pt idx="42">
                  <c:v>22858</c:v>
                </c:pt>
                <c:pt idx="43">
                  <c:v>22889</c:v>
                </c:pt>
                <c:pt idx="44">
                  <c:v>22919</c:v>
                </c:pt>
                <c:pt idx="45">
                  <c:v>22950</c:v>
                </c:pt>
                <c:pt idx="46">
                  <c:v>22980</c:v>
                </c:pt>
                <c:pt idx="47">
                  <c:v>23011</c:v>
                </c:pt>
                <c:pt idx="48">
                  <c:v>23042</c:v>
                </c:pt>
                <c:pt idx="49">
                  <c:v>23070</c:v>
                </c:pt>
                <c:pt idx="50">
                  <c:v>23101</c:v>
                </c:pt>
                <c:pt idx="51">
                  <c:v>23131</c:v>
                </c:pt>
                <c:pt idx="52">
                  <c:v>23162</c:v>
                </c:pt>
                <c:pt idx="53">
                  <c:v>23192</c:v>
                </c:pt>
                <c:pt idx="54">
                  <c:v>23223</c:v>
                </c:pt>
                <c:pt idx="55">
                  <c:v>23254</c:v>
                </c:pt>
                <c:pt idx="56">
                  <c:v>23284</c:v>
                </c:pt>
                <c:pt idx="57">
                  <c:v>23315</c:v>
                </c:pt>
                <c:pt idx="58">
                  <c:v>23345</c:v>
                </c:pt>
                <c:pt idx="59">
                  <c:v>23376</c:v>
                </c:pt>
                <c:pt idx="60">
                  <c:v>23407</c:v>
                </c:pt>
                <c:pt idx="61">
                  <c:v>23436</c:v>
                </c:pt>
                <c:pt idx="62">
                  <c:v>23467</c:v>
                </c:pt>
                <c:pt idx="63">
                  <c:v>23497</c:v>
                </c:pt>
                <c:pt idx="64">
                  <c:v>23528</c:v>
                </c:pt>
                <c:pt idx="65">
                  <c:v>23558</c:v>
                </c:pt>
                <c:pt idx="66">
                  <c:v>23589</c:v>
                </c:pt>
                <c:pt idx="67">
                  <c:v>23620</c:v>
                </c:pt>
                <c:pt idx="68">
                  <c:v>23650</c:v>
                </c:pt>
                <c:pt idx="69">
                  <c:v>23681</c:v>
                </c:pt>
                <c:pt idx="70">
                  <c:v>23711</c:v>
                </c:pt>
                <c:pt idx="71">
                  <c:v>23742</c:v>
                </c:pt>
                <c:pt idx="72">
                  <c:v>23773</c:v>
                </c:pt>
                <c:pt idx="73">
                  <c:v>23801</c:v>
                </c:pt>
                <c:pt idx="74">
                  <c:v>23832</c:v>
                </c:pt>
                <c:pt idx="75">
                  <c:v>23862</c:v>
                </c:pt>
                <c:pt idx="76">
                  <c:v>23893</c:v>
                </c:pt>
                <c:pt idx="77">
                  <c:v>23923</c:v>
                </c:pt>
                <c:pt idx="78">
                  <c:v>23954</c:v>
                </c:pt>
                <c:pt idx="79">
                  <c:v>23985</c:v>
                </c:pt>
                <c:pt idx="80">
                  <c:v>24015</c:v>
                </c:pt>
                <c:pt idx="81">
                  <c:v>24046</c:v>
                </c:pt>
                <c:pt idx="82">
                  <c:v>24076</c:v>
                </c:pt>
                <c:pt idx="83">
                  <c:v>24107</c:v>
                </c:pt>
                <c:pt idx="84">
                  <c:v>24138</c:v>
                </c:pt>
                <c:pt idx="85">
                  <c:v>24166</c:v>
                </c:pt>
                <c:pt idx="86">
                  <c:v>24197</c:v>
                </c:pt>
                <c:pt idx="87">
                  <c:v>24227</c:v>
                </c:pt>
                <c:pt idx="88">
                  <c:v>24258</c:v>
                </c:pt>
                <c:pt idx="89">
                  <c:v>24288</c:v>
                </c:pt>
                <c:pt idx="90">
                  <c:v>24319</c:v>
                </c:pt>
                <c:pt idx="91">
                  <c:v>24350</c:v>
                </c:pt>
                <c:pt idx="92">
                  <c:v>24380</c:v>
                </c:pt>
                <c:pt idx="93">
                  <c:v>24411</c:v>
                </c:pt>
                <c:pt idx="94">
                  <c:v>24441</c:v>
                </c:pt>
                <c:pt idx="95">
                  <c:v>24472</c:v>
                </c:pt>
                <c:pt idx="96">
                  <c:v>24503</c:v>
                </c:pt>
                <c:pt idx="97">
                  <c:v>24531</c:v>
                </c:pt>
                <c:pt idx="98">
                  <c:v>24562</c:v>
                </c:pt>
                <c:pt idx="99">
                  <c:v>24592</c:v>
                </c:pt>
                <c:pt idx="100">
                  <c:v>24623</c:v>
                </c:pt>
                <c:pt idx="101">
                  <c:v>24653</c:v>
                </c:pt>
                <c:pt idx="102">
                  <c:v>24684</c:v>
                </c:pt>
                <c:pt idx="103">
                  <c:v>24715</c:v>
                </c:pt>
                <c:pt idx="104">
                  <c:v>24745</c:v>
                </c:pt>
                <c:pt idx="105">
                  <c:v>24776</c:v>
                </c:pt>
                <c:pt idx="106">
                  <c:v>24806</c:v>
                </c:pt>
                <c:pt idx="107">
                  <c:v>24837</c:v>
                </c:pt>
                <c:pt idx="108">
                  <c:v>24868</c:v>
                </c:pt>
                <c:pt idx="109">
                  <c:v>24897</c:v>
                </c:pt>
                <c:pt idx="110">
                  <c:v>24928</c:v>
                </c:pt>
                <c:pt idx="111">
                  <c:v>24958</c:v>
                </c:pt>
                <c:pt idx="112">
                  <c:v>24989</c:v>
                </c:pt>
                <c:pt idx="113">
                  <c:v>25019</c:v>
                </c:pt>
                <c:pt idx="114">
                  <c:v>25050</c:v>
                </c:pt>
                <c:pt idx="115">
                  <c:v>25081</c:v>
                </c:pt>
                <c:pt idx="116">
                  <c:v>25111</c:v>
                </c:pt>
                <c:pt idx="117">
                  <c:v>25142</c:v>
                </c:pt>
                <c:pt idx="118">
                  <c:v>25172</c:v>
                </c:pt>
                <c:pt idx="119">
                  <c:v>25203</c:v>
                </c:pt>
                <c:pt idx="120">
                  <c:v>25234</c:v>
                </c:pt>
                <c:pt idx="121">
                  <c:v>25262</c:v>
                </c:pt>
                <c:pt idx="122">
                  <c:v>25293</c:v>
                </c:pt>
                <c:pt idx="123">
                  <c:v>25323</c:v>
                </c:pt>
                <c:pt idx="124">
                  <c:v>25354</c:v>
                </c:pt>
                <c:pt idx="125">
                  <c:v>25384</c:v>
                </c:pt>
                <c:pt idx="126">
                  <c:v>25415</c:v>
                </c:pt>
                <c:pt idx="127">
                  <c:v>25446</c:v>
                </c:pt>
                <c:pt idx="128">
                  <c:v>25476</c:v>
                </c:pt>
                <c:pt idx="129">
                  <c:v>25507</c:v>
                </c:pt>
                <c:pt idx="130">
                  <c:v>25537</c:v>
                </c:pt>
                <c:pt idx="131">
                  <c:v>25568</c:v>
                </c:pt>
                <c:pt idx="132">
                  <c:v>25599</c:v>
                </c:pt>
                <c:pt idx="133">
                  <c:v>25627</c:v>
                </c:pt>
                <c:pt idx="134">
                  <c:v>25658</c:v>
                </c:pt>
                <c:pt idx="135">
                  <c:v>25688</c:v>
                </c:pt>
                <c:pt idx="136">
                  <c:v>25719</c:v>
                </c:pt>
                <c:pt idx="137">
                  <c:v>25749</c:v>
                </c:pt>
                <c:pt idx="138">
                  <c:v>25780</c:v>
                </c:pt>
                <c:pt idx="139">
                  <c:v>25811</c:v>
                </c:pt>
                <c:pt idx="140">
                  <c:v>25841</c:v>
                </c:pt>
                <c:pt idx="141">
                  <c:v>25872</c:v>
                </c:pt>
                <c:pt idx="142">
                  <c:v>25902</c:v>
                </c:pt>
                <c:pt idx="143">
                  <c:v>25933</c:v>
                </c:pt>
                <c:pt idx="144">
                  <c:v>25964</c:v>
                </c:pt>
                <c:pt idx="145">
                  <c:v>25992</c:v>
                </c:pt>
                <c:pt idx="146">
                  <c:v>26023</c:v>
                </c:pt>
                <c:pt idx="147">
                  <c:v>26053</c:v>
                </c:pt>
                <c:pt idx="148">
                  <c:v>26084</c:v>
                </c:pt>
                <c:pt idx="149">
                  <c:v>26114</c:v>
                </c:pt>
                <c:pt idx="150">
                  <c:v>26145</c:v>
                </c:pt>
                <c:pt idx="151">
                  <c:v>26176</c:v>
                </c:pt>
                <c:pt idx="152">
                  <c:v>26206</c:v>
                </c:pt>
                <c:pt idx="153">
                  <c:v>26237</c:v>
                </c:pt>
                <c:pt idx="154">
                  <c:v>26267</c:v>
                </c:pt>
                <c:pt idx="155">
                  <c:v>26298</c:v>
                </c:pt>
                <c:pt idx="156">
                  <c:v>26329</c:v>
                </c:pt>
                <c:pt idx="157">
                  <c:v>26358</c:v>
                </c:pt>
                <c:pt idx="158">
                  <c:v>26389</c:v>
                </c:pt>
                <c:pt idx="159">
                  <c:v>26419</c:v>
                </c:pt>
                <c:pt idx="160">
                  <c:v>26450</c:v>
                </c:pt>
                <c:pt idx="161">
                  <c:v>26480</c:v>
                </c:pt>
                <c:pt idx="162">
                  <c:v>26511</c:v>
                </c:pt>
                <c:pt idx="163">
                  <c:v>26542</c:v>
                </c:pt>
                <c:pt idx="164">
                  <c:v>26572</c:v>
                </c:pt>
                <c:pt idx="165">
                  <c:v>26603</c:v>
                </c:pt>
                <c:pt idx="166">
                  <c:v>26633</c:v>
                </c:pt>
                <c:pt idx="167">
                  <c:v>26664</c:v>
                </c:pt>
                <c:pt idx="168">
                  <c:v>26695</c:v>
                </c:pt>
                <c:pt idx="169">
                  <c:v>26723</c:v>
                </c:pt>
                <c:pt idx="170">
                  <c:v>26754</c:v>
                </c:pt>
                <c:pt idx="171">
                  <c:v>26784</c:v>
                </c:pt>
                <c:pt idx="172">
                  <c:v>26815</c:v>
                </c:pt>
                <c:pt idx="173">
                  <c:v>26845</c:v>
                </c:pt>
                <c:pt idx="174">
                  <c:v>26876</c:v>
                </c:pt>
                <c:pt idx="175">
                  <c:v>26907</c:v>
                </c:pt>
                <c:pt idx="176">
                  <c:v>26937</c:v>
                </c:pt>
                <c:pt idx="177">
                  <c:v>26968</c:v>
                </c:pt>
                <c:pt idx="178">
                  <c:v>26998</c:v>
                </c:pt>
                <c:pt idx="179">
                  <c:v>27029</c:v>
                </c:pt>
                <c:pt idx="180">
                  <c:v>27060</c:v>
                </c:pt>
                <c:pt idx="181">
                  <c:v>27088</c:v>
                </c:pt>
                <c:pt idx="182">
                  <c:v>27119</c:v>
                </c:pt>
                <c:pt idx="183">
                  <c:v>27149</c:v>
                </c:pt>
                <c:pt idx="184">
                  <c:v>27180</c:v>
                </c:pt>
                <c:pt idx="185">
                  <c:v>27210</c:v>
                </c:pt>
                <c:pt idx="186">
                  <c:v>27241</c:v>
                </c:pt>
                <c:pt idx="187">
                  <c:v>27272</c:v>
                </c:pt>
                <c:pt idx="188">
                  <c:v>27302</c:v>
                </c:pt>
                <c:pt idx="189">
                  <c:v>27333</c:v>
                </c:pt>
                <c:pt idx="190">
                  <c:v>27363</c:v>
                </c:pt>
                <c:pt idx="191">
                  <c:v>27394</c:v>
                </c:pt>
                <c:pt idx="192">
                  <c:v>27425</c:v>
                </c:pt>
                <c:pt idx="193">
                  <c:v>27453</c:v>
                </c:pt>
                <c:pt idx="194">
                  <c:v>27484</c:v>
                </c:pt>
                <c:pt idx="195">
                  <c:v>27514</c:v>
                </c:pt>
                <c:pt idx="196">
                  <c:v>27545</c:v>
                </c:pt>
                <c:pt idx="197">
                  <c:v>27575</c:v>
                </c:pt>
                <c:pt idx="198">
                  <c:v>27606</c:v>
                </c:pt>
                <c:pt idx="199">
                  <c:v>27637</c:v>
                </c:pt>
                <c:pt idx="200">
                  <c:v>27667</c:v>
                </c:pt>
                <c:pt idx="201">
                  <c:v>27698</c:v>
                </c:pt>
                <c:pt idx="202">
                  <c:v>27728</c:v>
                </c:pt>
                <c:pt idx="203">
                  <c:v>27759</c:v>
                </c:pt>
                <c:pt idx="204">
                  <c:v>27790</c:v>
                </c:pt>
                <c:pt idx="205">
                  <c:v>27819</c:v>
                </c:pt>
                <c:pt idx="206">
                  <c:v>27850</c:v>
                </c:pt>
                <c:pt idx="207">
                  <c:v>27880</c:v>
                </c:pt>
                <c:pt idx="208">
                  <c:v>27911</c:v>
                </c:pt>
                <c:pt idx="209">
                  <c:v>27941</c:v>
                </c:pt>
                <c:pt idx="210">
                  <c:v>27972</c:v>
                </c:pt>
                <c:pt idx="211">
                  <c:v>28003</c:v>
                </c:pt>
                <c:pt idx="212">
                  <c:v>28033</c:v>
                </c:pt>
                <c:pt idx="213">
                  <c:v>28064</c:v>
                </c:pt>
                <c:pt idx="214">
                  <c:v>28094</c:v>
                </c:pt>
                <c:pt idx="215">
                  <c:v>28125</c:v>
                </c:pt>
                <c:pt idx="216">
                  <c:v>28156</c:v>
                </c:pt>
                <c:pt idx="217">
                  <c:v>28184</c:v>
                </c:pt>
                <c:pt idx="218">
                  <c:v>28215</c:v>
                </c:pt>
                <c:pt idx="219">
                  <c:v>28245</c:v>
                </c:pt>
                <c:pt idx="220">
                  <c:v>28276</c:v>
                </c:pt>
                <c:pt idx="221">
                  <c:v>28306</c:v>
                </c:pt>
                <c:pt idx="222">
                  <c:v>28337</c:v>
                </c:pt>
                <c:pt idx="223">
                  <c:v>28368</c:v>
                </c:pt>
                <c:pt idx="224">
                  <c:v>28398</c:v>
                </c:pt>
                <c:pt idx="225">
                  <c:v>28429</c:v>
                </c:pt>
                <c:pt idx="226">
                  <c:v>28459</c:v>
                </c:pt>
                <c:pt idx="227">
                  <c:v>28490</c:v>
                </c:pt>
                <c:pt idx="228">
                  <c:v>28521</c:v>
                </c:pt>
                <c:pt idx="229">
                  <c:v>28549</c:v>
                </c:pt>
                <c:pt idx="230">
                  <c:v>28580</c:v>
                </c:pt>
                <c:pt idx="231">
                  <c:v>28610</c:v>
                </c:pt>
                <c:pt idx="232">
                  <c:v>28641</c:v>
                </c:pt>
                <c:pt idx="233">
                  <c:v>28671</c:v>
                </c:pt>
                <c:pt idx="234">
                  <c:v>28702</c:v>
                </c:pt>
                <c:pt idx="235">
                  <c:v>28733</c:v>
                </c:pt>
                <c:pt idx="236">
                  <c:v>28763</c:v>
                </c:pt>
                <c:pt idx="237">
                  <c:v>28794</c:v>
                </c:pt>
                <c:pt idx="238">
                  <c:v>28824</c:v>
                </c:pt>
                <c:pt idx="239">
                  <c:v>28855</c:v>
                </c:pt>
                <c:pt idx="240">
                  <c:v>28886</c:v>
                </c:pt>
                <c:pt idx="241">
                  <c:v>28914</c:v>
                </c:pt>
                <c:pt idx="242">
                  <c:v>28945</c:v>
                </c:pt>
                <c:pt idx="243">
                  <c:v>28975</c:v>
                </c:pt>
                <c:pt idx="244">
                  <c:v>29006</c:v>
                </c:pt>
                <c:pt idx="245">
                  <c:v>29036</c:v>
                </c:pt>
                <c:pt idx="246">
                  <c:v>29067</c:v>
                </c:pt>
                <c:pt idx="247">
                  <c:v>29098</c:v>
                </c:pt>
                <c:pt idx="248">
                  <c:v>29128</c:v>
                </c:pt>
                <c:pt idx="249">
                  <c:v>29159</c:v>
                </c:pt>
                <c:pt idx="250">
                  <c:v>29189</c:v>
                </c:pt>
                <c:pt idx="251">
                  <c:v>29220</c:v>
                </c:pt>
                <c:pt idx="252">
                  <c:v>29251</c:v>
                </c:pt>
                <c:pt idx="253">
                  <c:v>29280</c:v>
                </c:pt>
                <c:pt idx="254">
                  <c:v>29311</c:v>
                </c:pt>
                <c:pt idx="255">
                  <c:v>29341</c:v>
                </c:pt>
                <c:pt idx="256">
                  <c:v>29372</c:v>
                </c:pt>
                <c:pt idx="257">
                  <c:v>29402</c:v>
                </c:pt>
                <c:pt idx="258">
                  <c:v>29433</c:v>
                </c:pt>
                <c:pt idx="259">
                  <c:v>29464</c:v>
                </c:pt>
                <c:pt idx="260">
                  <c:v>29494</c:v>
                </c:pt>
                <c:pt idx="261">
                  <c:v>29525</c:v>
                </c:pt>
                <c:pt idx="262">
                  <c:v>29555</c:v>
                </c:pt>
                <c:pt idx="263">
                  <c:v>29586</c:v>
                </c:pt>
                <c:pt idx="264">
                  <c:v>29617</c:v>
                </c:pt>
                <c:pt idx="265">
                  <c:v>29645</c:v>
                </c:pt>
                <c:pt idx="266">
                  <c:v>29676</c:v>
                </c:pt>
                <c:pt idx="267">
                  <c:v>29706</c:v>
                </c:pt>
                <c:pt idx="268">
                  <c:v>29737</c:v>
                </c:pt>
                <c:pt idx="269">
                  <c:v>29767</c:v>
                </c:pt>
                <c:pt idx="270">
                  <c:v>29798</c:v>
                </c:pt>
                <c:pt idx="271">
                  <c:v>29829</c:v>
                </c:pt>
                <c:pt idx="272">
                  <c:v>29859</c:v>
                </c:pt>
                <c:pt idx="273">
                  <c:v>29890</c:v>
                </c:pt>
                <c:pt idx="274">
                  <c:v>29920</c:v>
                </c:pt>
                <c:pt idx="275">
                  <c:v>29951</c:v>
                </c:pt>
                <c:pt idx="276">
                  <c:v>29982</c:v>
                </c:pt>
                <c:pt idx="277">
                  <c:v>30010</c:v>
                </c:pt>
                <c:pt idx="278">
                  <c:v>30041</c:v>
                </c:pt>
                <c:pt idx="279">
                  <c:v>30071</c:v>
                </c:pt>
                <c:pt idx="280">
                  <c:v>30102</c:v>
                </c:pt>
                <c:pt idx="281">
                  <c:v>30132</c:v>
                </c:pt>
                <c:pt idx="282">
                  <c:v>30163</c:v>
                </c:pt>
                <c:pt idx="283">
                  <c:v>30194</c:v>
                </c:pt>
                <c:pt idx="284">
                  <c:v>30224</c:v>
                </c:pt>
                <c:pt idx="285">
                  <c:v>30255</c:v>
                </c:pt>
                <c:pt idx="286">
                  <c:v>30285</c:v>
                </c:pt>
                <c:pt idx="287">
                  <c:v>30316</c:v>
                </c:pt>
                <c:pt idx="288">
                  <c:v>30347</c:v>
                </c:pt>
                <c:pt idx="289">
                  <c:v>30375</c:v>
                </c:pt>
                <c:pt idx="290">
                  <c:v>30406</c:v>
                </c:pt>
                <c:pt idx="291">
                  <c:v>30436</c:v>
                </c:pt>
                <c:pt idx="292">
                  <c:v>30467</c:v>
                </c:pt>
                <c:pt idx="293">
                  <c:v>30497</c:v>
                </c:pt>
                <c:pt idx="294">
                  <c:v>30528</c:v>
                </c:pt>
                <c:pt idx="295">
                  <c:v>30559</c:v>
                </c:pt>
                <c:pt idx="296">
                  <c:v>30589</c:v>
                </c:pt>
                <c:pt idx="297">
                  <c:v>30620</c:v>
                </c:pt>
                <c:pt idx="298">
                  <c:v>30650</c:v>
                </c:pt>
                <c:pt idx="299">
                  <c:v>30681</c:v>
                </c:pt>
                <c:pt idx="300">
                  <c:v>30712</c:v>
                </c:pt>
                <c:pt idx="301">
                  <c:v>30741</c:v>
                </c:pt>
                <c:pt idx="302">
                  <c:v>30772</c:v>
                </c:pt>
                <c:pt idx="303">
                  <c:v>30802</c:v>
                </c:pt>
                <c:pt idx="304">
                  <c:v>30833</c:v>
                </c:pt>
                <c:pt idx="305">
                  <c:v>30863</c:v>
                </c:pt>
                <c:pt idx="306">
                  <c:v>30894</c:v>
                </c:pt>
                <c:pt idx="307">
                  <c:v>30925</c:v>
                </c:pt>
                <c:pt idx="308">
                  <c:v>30955</c:v>
                </c:pt>
                <c:pt idx="309">
                  <c:v>30986</c:v>
                </c:pt>
                <c:pt idx="310">
                  <c:v>31016</c:v>
                </c:pt>
                <c:pt idx="311">
                  <c:v>31047</c:v>
                </c:pt>
                <c:pt idx="312">
                  <c:v>31078</c:v>
                </c:pt>
                <c:pt idx="313">
                  <c:v>31106</c:v>
                </c:pt>
                <c:pt idx="314">
                  <c:v>31137</c:v>
                </c:pt>
                <c:pt idx="315">
                  <c:v>31167</c:v>
                </c:pt>
                <c:pt idx="316">
                  <c:v>31198</c:v>
                </c:pt>
                <c:pt idx="317">
                  <c:v>31228</c:v>
                </c:pt>
                <c:pt idx="318">
                  <c:v>31259</c:v>
                </c:pt>
                <c:pt idx="319">
                  <c:v>31290</c:v>
                </c:pt>
                <c:pt idx="320">
                  <c:v>31320</c:v>
                </c:pt>
                <c:pt idx="321">
                  <c:v>31351</c:v>
                </c:pt>
                <c:pt idx="322">
                  <c:v>31381</c:v>
                </c:pt>
                <c:pt idx="323">
                  <c:v>31412</c:v>
                </c:pt>
                <c:pt idx="324">
                  <c:v>31443</c:v>
                </c:pt>
                <c:pt idx="325">
                  <c:v>31471</c:v>
                </c:pt>
                <c:pt idx="326">
                  <c:v>31502</c:v>
                </c:pt>
                <c:pt idx="327">
                  <c:v>31532</c:v>
                </c:pt>
                <c:pt idx="328">
                  <c:v>31563</c:v>
                </c:pt>
                <c:pt idx="329">
                  <c:v>31593</c:v>
                </c:pt>
                <c:pt idx="330">
                  <c:v>31624</c:v>
                </c:pt>
                <c:pt idx="331">
                  <c:v>31655</c:v>
                </c:pt>
                <c:pt idx="332">
                  <c:v>31685</c:v>
                </c:pt>
                <c:pt idx="333">
                  <c:v>31716</c:v>
                </c:pt>
                <c:pt idx="334">
                  <c:v>31746</c:v>
                </c:pt>
                <c:pt idx="335">
                  <c:v>31777</c:v>
                </c:pt>
                <c:pt idx="336">
                  <c:v>31808</c:v>
                </c:pt>
                <c:pt idx="337">
                  <c:v>31836</c:v>
                </c:pt>
                <c:pt idx="338">
                  <c:v>31867</c:v>
                </c:pt>
                <c:pt idx="339">
                  <c:v>31897</c:v>
                </c:pt>
                <c:pt idx="340">
                  <c:v>31928</c:v>
                </c:pt>
                <c:pt idx="341">
                  <c:v>31958</c:v>
                </c:pt>
                <c:pt idx="342">
                  <c:v>31989</c:v>
                </c:pt>
                <c:pt idx="343">
                  <c:v>32020</c:v>
                </c:pt>
                <c:pt idx="344">
                  <c:v>32050</c:v>
                </c:pt>
                <c:pt idx="345">
                  <c:v>32081</c:v>
                </c:pt>
                <c:pt idx="346">
                  <c:v>32111</c:v>
                </c:pt>
                <c:pt idx="347">
                  <c:v>32142</c:v>
                </c:pt>
                <c:pt idx="348">
                  <c:v>32173</c:v>
                </c:pt>
                <c:pt idx="349">
                  <c:v>32202</c:v>
                </c:pt>
                <c:pt idx="350">
                  <c:v>32233</c:v>
                </c:pt>
                <c:pt idx="351">
                  <c:v>32263</c:v>
                </c:pt>
                <c:pt idx="352">
                  <c:v>32294</c:v>
                </c:pt>
                <c:pt idx="353">
                  <c:v>32324</c:v>
                </c:pt>
                <c:pt idx="354">
                  <c:v>32355</c:v>
                </c:pt>
                <c:pt idx="355">
                  <c:v>32386</c:v>
                </c:pt>
                <c:pt idx="356">
                  <c:v>32416</c:v>
                </c:pt>
                <c:pt idx="357">
                  <c:v>32447</c:v>
                </c:pt>
                <c:pt idx="358">
                  <c:v>32477</c:v>
                </c:pt>
                <c:pt idx="359">
                  <c:v>32508</c:v>
                </c:pt>
                <c:pt idx="360">
                  <c:v>32539</c:v>
                </c:pt>
                <c:pt idx="361">
                  <c:v>32567</c:v>
                </c:pt>
                <c:pt idx="362">
                  <c:v>32598</c:v>
                </c:pt>
                <c:pt idx="363">
                  <c:v>32628</c:v>
                </c:pt>
                <c:pt idx="364">
                  <c:v>32659</c:v>
                </c:pt>
                <c:pt idx="365">
                  <c:v>32689</c:v>
                </c:pt>
                <c:pt idx="366">
                  <c:v>32720</c:v>
                </c:pt>
                <c:pt idx="367">
                  <c:v>32751</c:v>
                </c:pt>
                <c:pt idx="368">
                  <c:v>32781</c:v>
                </c:pt>
                <c:pt idx="369">
                  <c:v>32812</c:v>
                </c:pt>
                <c:pt idx="370">
                  <c:v>32842</c:v>
                </c:pt>
                <c:pt idx="371">
                  <c:v>32873</c:v>
                </c:pt>
                <c:pt idx="372">
                  <c:v>32904</c:v>
                </c:pt>
                <c:pt idx="373">
                  <c:v>32932</c:v>
                </c:pt>
                <c:pt idx="374">
                  <c:v>32963</c:v>
                </c:pt>
                <c:pt idx="375">
                  <c:v>32993</c:v>
                </c:pt>
                <c:pt idx="376">
                  <c:v>33024</c:v>
                </c:pt>
                <c:pt idx="377">
                  <c:v>33054</c:v>
                </c:pt>
                <c:pt idx="378">
                  <c:v>33085</c:v>
                </c:pt>
                <c:pt idx="379">
                  <c:v>33116</c:v>
                </c:pt>
                <c:pt idx="380">
                  <c:v>33146</c:v>
                </c:pt>
                <c:pt idx="381">
                  <c:v>33177</c:v>
                </c:pt>
                <c:pt idx="382">
                  <c:v>33207</c:v>
                </c:pt>
                <c:pt idx="383">
                  <c:v>33238</c:v>
                </c:pt>
                <c:pt idx="384">
                  <c:v>33269</c:v>
                </c:pt>
                <c:pt idx="385">
                  <c:v>33297</c:v>
                </c:pt>
                <c:pt idx="386">
                  <c:v>33328</c:v>
                </c:pt>
                <c:pt idx="387">
                  <c:v>33358</c:v>
                </c:pt>
                <c:pt idx="388">
                  <c:v>33389</c:v>
                </c:pt>
                <c:pt idx="389">
                  <c:v>33419</c:v>
                </c:pt>
                <c:pt idx="390">
                  <c:v>33450</c:v>
                </c:pt>
                <c:pt idx="391">
                  <c:v>33481</c:v>
                </c:pt>
                <c:pt idx="392">
                  <c:v>33511</c:v>
                </c:pt>
                <c:pt idx="393">
                  <c:v>33542</c:v>
                </c:pt>
                <c:pt idx="394">
                  <c:v>33572</c:v>
                </c:pt>
                <c:pt idx="395">
                  <c:v>33603</c:v>
                </c:pt>
                <c:pt idx="396">
                  <c:v>33634</c:v>
                </c:pt>
                <c:pt idx="397">
                  <c:v>33663</c:v>
                </c:pt>
                <c:pt idx="398">
                  <c:v>33694</c:v>
                </c:pt>
                <c:pt idx="399">
                  <c:v>33724</c:v>
                </c:pt>
                <c:pt idx="400">
                  <c:v>33755</c:v>
                </c:pt>
                <c:pt idx="401">
                  <c:v>33785</c:v>
                </c:pt>
                <c:pt idx="402">
                  <c:v>33816</c:v>
                </c:pt>
                <c:pt idx="403">
                  <c:v>33847</c:v>
                </c:pt>
                <c:pt idx="404">
                  <c:v>33877</c:v>
                </c:pt>
                <c:pt idx="405">
                  <c:v>33908</c:v>
                </c:pt>
                <c:pt idx="406">
                  <c:v>33938</c:v>
                </c:pt>
                <c:pt idx="407">
                  <c:v>33969</c:v>
                </c:pt>
                <c:pt idx="408">
                  <c:v>34000</c:v>
                </c:pt>
                <c:pt idx="409">
                  <c:v>34028</c:v>
                </c:pt>
                <c:pt idx="410">
                  <c:v>34059</c:v>
                </c:pt>
                <c:pt idx="411">
                  <c:v>34089</c:v>
                </c:pt>
                <c:pt idx="412">
                  <c:v>34120</c:v>
                </c:pt>
                <c:pt idx="413">
                  <c:v>34150</c:v>
                </c:pt>
                <c:pt idx="414">
                  <c:v>34181</c:v>
                </c:pt>
                <c:pt idx="415">
                  <c:v>34212</c:v>
                </c:pt>
                <c:pt idx="416">
                  <c:v>34242</c:v>
                </c:pt>
                <c:pt idx="417">
                  <c:v>34273</c:v>
                </c:pt>
                <c:pt idx="418">
                  <c:v>34303</c:v>
                </c:pt>
                <c:pt idx="419">
                  <c:v>34334</c:v>
                </c:pt>
                <c:pt idx="420">
                  <c:v>34365</c:v>
                </c:pt>
                <c:pt idx="421">
                  <c:v>34393</c:v>
                </c:pt>
                <c:pt idx="422">
                  <c:v>34424</c:v>
                </c:pt>
                <c:pt idx="423">
                  <c:v>34454</c:v>
                </c:pt>
                <c:pt idx="424">
                  <c:v>34485</c:v>
                </c:pt>
                <c:pt idx="425">
                  <c:v>34515</c:v>
                </c:pt>
                <c:pt idx="426">
                  <c:v>34546</c:v>
                </c:pt>
                <c:pt idx="427">
                  <c:v>34577</c:v>
                </c:pt>
                <c:pt idx="428">
                  <c:v>34607</c:v>
                </c:pt>
                <c:pt idx="429">
                  <c:v>34638</c:v>
                </c:pt>
                <c:pt idx="430">
                  <c:v>34668</c:v>
                </c:pt>
                <c:pt idx="431">
                  <c:v>34699</c:v>
                </c:pt>
                <c:pt idx="432">
                  <c:v>34730</c:v>
                </c:pt>
                <c:pt idx="433">
                  <c:v>34758</c:v>
                </c:pt>
                <c:pt idx="434">
                  <c:v>34789</c:v>
                </c:pt>
                <c:pt idx="435">
                  <c:v>34819</c:v>
                </c:pt>
                <c:pt idx="436">
                  <c:v>34850</c:v>
                </c:pt>
                <c:pt idx="437">
                  <c:v>34880</c:v>
                </c:pt>
                <c:pt idx="438">
                  <c:v>34911</c:v>
                </c:pt>
                <c:pt idx="439">
                  <c:v>34942</c:v>
                </c:pt>
                <c:pt idx="440">
                  <c:v>34972</c:v>
                </c:pt>
                <c:pt idx="441">
                  <c:v>35003</c:v>
                </c:pt>
                <c:pt idx="442">
                  <c:v>35033</c:v>
                </c:pt>
                <c:pt idx="443">
                  <c:v>35064</c:v>
                </c:pt>
                <c:pt idx="444">
                  <c:v>35095</c:v>
                </c:pt>
                <c:pt idx="445">
                  <c:v>35124</c:v>
                </c:pt>
                <c:pt idx="446">
                  <c:v>35155</c:v>
                </c:pt>
                <c:pt idx="447">
                  <c:v>35185</c:v>
                </c:pt>
                <c:pt idx="448">
                  <c:v>35216</c:v>
                </c:pt>
                <c:pt idx="449">
                  <c:v>35246</c:v>
                </c:pt>
                <c:pt idx="450">
                  <c:v>35277</c:v>
                </c:pt>
                <c:pt idx="451">
                  <c:v>35308</c:v>
                </c:pt>
                <c:pt idx="452">
                  <c:v>35338</c:v>
                </c:pt>
                <c:pt idx="453">
                  <c:v>35369</c:v>
                </c:pt>
                <c:pt idx="454">
                  <c:v>35399</c:v>
                </c:pt>
                <c:pt idx="455">
                  <c:v>35430</c:v>
                </c:pt>
                <c:pt idx="456">
                  <c:v>35461</c:v>
                </c:pt>
                <c:pt idx="457">
                  <c:v>35489</c:v>
                </c:pt>
                <c:pt idx="458">
                  <c:v>35520</c:v>
                </c:pt>
                <c:pt idx="459">
                  <c:v>35550</c:v>
                </c:pt>
                <c:pt idx="460">
                  <c:v>35581</c:v>
                </c:pt>
                <c:pt idx="461">
                  <c:v>35611</c:v>
                </c:pt>
                <c:pt idx="462">
                  <c:v>35642</c:v>
                </c:pt>
                <c:pt idx="463">
                  <c:v>35673</c:v>
                </c:pt>
                <c:pt idx="464">
                  <c:v>35703</c:v>
                </c:pt>
                <c:pt idx="465">
                  <c:v>35734</c:v>
                </c:pt>
                <c:pt idx="466">
                  <c:v>35764</c:v>
                </c:pt>
                <c:pt idx="467">
                  <c:v>35795</c:v>
                </c:pt>
                <c:pt idx="468">
                  <c:v>35826</c:v>
                </c:pt>
                <c:pt idx="469">
                  <c:v>35854</c:v>
                </c:pt>
                <c:pt idx="470">
                  <c:v>35885</c:v>
                </c:pt>
                <c:pt idx="471">
                  <c:v>35915</c:v>
                </c:pt>
                <c:pt idx="472">
                  <c:v>35946</c:v>
                </c:pt>
                <c:pt idx="473">
                  <c:v>35976</c:v>
                </c:pt>
                <c:pt idx="474">
                  <c:v>36007</c:v>
                </c:pt>
                <c:pt idx="475">
                  <c:v>36038</c:v>
                </c:pt>
                <c:pt idx="476">
                  <c:v>36068</c:v>
                </c:pt>
                <c:pt idx="477">
                  <c:v>36099</c:v>
                </c:pt>
                <c:pt idx="478">
                  <c:v>36129</c:v>
                </c:pt>
                <c:pt idx="479">
                  <c:v>36160</c:v>
                </c:pt>
                <c:pt idx="480">
                  <c:v>36191</c:v>
                </c:pt>
                <c:pt idx="481">
                  <c:v>36219</c:v>
                </c:pt>
                <c:pt idx="482">
                  <c:v>36250</c:v>
                </c:pt>
                <c:pt idx="483">
                  <c:v>36280</c:v>
                </c:pt>
                <c:pt idx="484">
                  <c:v>36311</c:v>
                </c:pt>
                <c:pt idx="485">
                  <c:v>36341</c:v>
                </c:pt>
                <c:pt idx="486">
                  <c:v>36372</c:v>
                </c:pt>
                <c:pt idx="487">
                  <c:v>36403</c:v>
                </c:pt>
                <c:pt idx="488">
                  <c:v>36433</c:v>
                </c:pt>
                <c:pt idx="489">
                  <c:v>36464</c:v>
                </c:pt>
                <c:pt idx="490">
                  <c:v>36494</c:v>
                </c:pt>
                <c:pt idx="491">
                  <c:v>36525</c:v>
                </c:pt>
                <c:pt idx="492">
                  <c:v>36556</c:v>
                </c:pt>
                <c:pt idx="493">
                  <c:v>36585</c:v>
                </c:pt>
                <c:pt idx="494">
                  <c:v>36616</c:v>
                </c:pt>
                <c:pt idx="495">
                  <c:v>36646</c:v>
                </c:pt>
                <c:pt idx="496">
                  <c:v>36677</c:v>
                </c:pt>
                <c:pt idx="497">
                  <c:v>36707</c:v>
                </c:pt>
                <c:pt idx="498">
                  <c:v>36738</c:v>
                </c:pt>
                <c:pt idx="499">
                  <c:v>36769</c:v>
                </c:pt>
                <c:pt idx="500">
                  <c:v>36799</c:v>
                </c:pt>
                <c:pt idx="501">
                  <c:v>36830</c:v>
                </c:pt>
                <c:pt idx="502">
                  <c:v>36860</c:v>
                </c:pt>
                <c:pt idx="503">
                  <c:v>36891</c:v>
                </c:pt>
                <c:pt idx="504">
                  <c:v>36922</c:v>
                </c:pt>
                <c:pt idx="505">
                  <c:v>36950</c:v>
                </c:pt>
                <c:pt idx="506">
                  <c:v>36981</c:v>
                </c:pt>
                <c:pt idx="507">
                  <c:v>37011</c:v>
                </c:pt>
                <c:pt idx="508">
                  <c:v>37042</c:v>
                </c:pt>
                <c:pt idx="509">
                  <c:v>37072</c:v>
                </c:pt>
                <c:pt idx="510">
                  <c:v>37103</c:v>
                </c:pt>
                <c:pt idx="511">
                  <c:v>37134</c:v>
                </c:pt>
                <c:pt idx="512">
                  <c:v>37164</c:v>
                </c:pt>
                <c:pt idx="513">
                  <c:v>37195</c:v>
                </c:pt>
                <c:pt idx="514">
                  <c:v>37225</c:v>
                </c:pt>
                <c:pt idx="515">
                  <c:v>37256</c:v>
                </c:pt>
                <c:pt idx="516">
                  <c:v>37287</c:v>
                </c:pt>
                <c:pt idx="517">
                  <c:v>37315</c:v>
                </c:pt>
                <c:pt idx="518">
                  <c:v>37346</c:v>
                </c:pt>
                <c:pt idx="519">
                  <c:v>37376</c:v>
                </c:pt>
                <c:pt idx="520">
                  <c:v>37407</c:v>
                </c:pt>
                <c:pt idx="521">
                  <c:v>37437</c:v>
                </c:pt>
                <c:pt idx="522">
                  <c:v>37468</c:v>
                </c:pt>
                <c:pt idx="523">
                  <c:v>37499</c:v>
                </c:pt>
                <c:pt idx="524">
                  <c:v>37529</c:v>
                </c:pt>
                <c:pt idx="525">
                  <c:v>37560</c:v>
                </c:pt>
                <c:pt idx="526">
                  <c:v>37590</c:v>
                </c:pt>
                <c:pt idx="527">
                  <c:v>37621</c:v>
                </c:pt>
                <c:pt idx="528">
                  <c:v>37652</c:v>
                </c:pt>
                <c:pt idx="529">
                  <c:v>37680</c:v>
                </c:pt>
                <c:pt idx="530">
                  <c:v>37711</c:v>
                </c:pt>
                <c:pt idx="531">
                  <c:v>37741</c:v>
                </c:pt>
                <c:pt idx="532">
                  <c:v>37772</c:v>
                </c:pt>
                <c:pt idx="533">
                  <c:v>37802</c:v>
                </c:pt>
                <c:pt idx="534">
                  <c:v>37833</c:v>
                </c:pt>
                <c:pt idx="535">
                  <c:v>37864</c:v>
                </c:pt>
                <c:pt idx="536">
                  <c:v>37894</c:v>
                </c:pt>
                <c:pt idx="537">
                  <c:v>37925</c:v>
                </c:pt>
                <c:pt idx="538">
                  <c:v>37955</c:v>
                </c:pt>
                <c:pt idx="539">
                  <c:v>37986</c:v>
                </c:pt>
                <c:pt idx="540">
                  <c:v>38017</c:v>
                </c:pt>
                <c:pt idx="541">
                  <c:v>38046</c:v>
                </c:pt>
                <c:pt idx="542">
                  <c:v>38077</c:v>
                </c:pt>
                <c:pt idx="543">
                  <c:v>38107</c:v>
                </c:pt>
                <c:pt idx="544">
                  <c:v>38138</c:v>
                </c:pt>
                <c:pt idx="545">
                  <c:v>38168</c:v>
                </c:pt>
                <c:pt idx="546">
                  <c:v>38199</c:v>
                </c:pt>
                <c:pt idx="547">
                  <c:v>38230</c:v>
                </c:pt>
                <c:pt idx="548">
                  <c:v>38260</c:v>
                </c:pt>
                <c:pt idx="549">
                  <c:v>38291</c:v>
                </c:pt>
                <c:pt idx="550">
                  <c:v>38321</c:v>
                </c:pt>
                <c:pt idx="551">
                  <c:v>38352</c:v>
                </c:pt>
                <c:pt idx="552">
                  <c:v>38383</c:v>
                </c:pt>
                <c:pt idx="553">
                  <c:v>38411</c:v>
                </c:pt>
                <c:pt idx="554">
                  <c:v>38442</c:v>
                </c:pt>
                <c:pt idx="555">
                  <c:v>38472</c:v>
                </c:pt>
                <c:pt idx="556">
                  <c:v>38503</c:v>
                </c:pt>
                <c:pt idx="557">
                  <c:v>38533</c:v>
                </c:pt>
                <c:pt idx="558">
                  <c:v>38564</c:v>
                </c:pt>
                <c:pt idx="559">
                  <c:v>38595</c:v>
                </c:pt>
                <c:pt idx="560">
                  <c:v>38625</c:v>
                </c:pt>
                <c:pt idx="561">
                  <c:v>38656</c:v>
                </c:pt>
                <c:pt idx="562">
                  <c:v>38686</c:v>
                </c:pt>
                <c:pt idx="563">
                  <c:v>38717</c:v>
                </c:pt>
                <c:pt idx="564">
                  <c:v>38748</c:v>
                </c:pt>
                <c:pt idx="565">
                  <c:v>38776</c:v>
                </c:pt>
                <c:pt idx="566">
                  <c:v>38807</c:v>
                </c:pt>
                <c:pt idx="567">
                  <c:v>38837</c:v>
                </c:pt>
                <c:pt idx="568">
                  <c:v>38868</c:v>
                </c:pt>
                <c:pt idx="569">
                  <c:v>38898</c:v>
                </c:pt>
                <c:pt idx="570">
                  <c:v>38929</c:v>
                </c:pt>
                <c:pt idx="571">
                  <c:v>38960</c:v>
                </c:pt>
                <c:pt idx="572">
                  <c:v>38990</c:v>
                </c:pt>
                <c:pt idx="573">
                  <c:v>39021</c:v>
                </c:pt>
                <c:pt idx="574">
                  <c:v>39051</c:v>
                </c:pt>
                <c:pt idx="575">
                  <c:v>39082</c:v>
                </c:pt>
                <c:pt idx="576">
                  <c:v>39113</c:v>
                </c:pt>
                <c:pt idx="577">
                  <c:v>39141</c:v>
                </c:pt>
                <c:pt idx="578">
                  <c:v>39172</c:v>
                </c:pt>
                <c:pt idx="579">
                  <c:v>39202</c:v>
                </c:pt>
                <c:pt idx="580">
                  <c:v>39233</c:v>
                </c:pt>
                <c:pt idx="581">
                  <c:v>39263</c:v>
                </c:pt>
                <c:pt idx="582">
                  <c:v>39294</c:v>
                </c:pt>
                <c:pt idx="583">
                  <c:v>39325</c:v>
                </c:pt>
                <c:pt idx="584">
                  <c:v>39355</c:v>
                </c:pt>
                <c:pt idx="585">
                  <c:v>39386</c:v>
                </c:pt>
                <c:pt idx="586">
                  <c:v>39416</c:v>
                </c:pt>
                <c:pt idx="587">
                  <c:v>39447</c:v>
                </c:pt>
                <c:pt idx="588">
                  <c:v>39478</c:v>
                </c:pt>
                <c:pt idx="589">
                  <c:v>39507</c:v>
                </c:pt>
                <c:pt idx="590">
                  <c:v>39538</c:v>
                </c:pt>
                <c:pt idx="591">
                  <c:v>39568</c:v>
                </c:pt>
                <c:pt idx="592">
                  <c:v>39599</c:v>
                </c:pt>
                <c:pt idx="593">
                  <c:v>39629</c:v>
                </c:pt>
                <c:pt idx="594">
                  <c:v>39660</c:v>
                </c:pt>
                <c:pt idx="595">
                  <c:v>39691</c:v>
                </c:pt>
                <c:pt idx="596">
                  <c:v>39721</c:v>
                </c:pt>
                <c:pt idx="597">
                  <c:v>39752</c:v>
                </c:pt>
                <c:pt idx="598">
                  <c:v>39782</c:v>
                </c:pt>
                <c:pt idx="599">
                  <c:v>39813</c:v>
                </c:pt>
                <c:pt idx="600">
                  <c:v>39844</c:v>
                </c:pt>
                <c:pt idx="601">
                  <c:v>39872</c:v>
                </c:pt>
                <c:pt idx="602">
                  <c:v>39903</c:v>
                </c:pt>
                <c:pt idx="603">
                  <c:v>39933</c:v>
                </c:pt>
                <c:pt idx="604">
                  <c:v>39964</c:v>
                </c:pt>
                <c:pt idx="605">
                  <c:v>39994</c:v>
                </c:pt>
                <c:pt idx="606">
                  <c:v>40025</c:v>
                </c:pt>
                <c:pt idx="607">
                  <c:v>40056</c:v>
                </c:pt>
                <c:pt idx="608">
                  <c:v>40086</c:v>
                </c:pt>
                <c:pt idx="609">
                  <c:v>40117</c:v>
                </c:pt>
                <c:pt idx="610">
                  <c:v>40147</c:v>
                </c:pt>
                <c:pt idx="611">
                  <c:v>40178</c:v>
                </c:pt>
                <c:pt idx="612">
                  <c:v>40209</c:v>
                </c:pt>
                <c:pt idx="613">
                  <c:v>40237</c:v>
                </c:pt>
                <c:pt idx="614">
                  <c:v>40268</c:v>
                </c:pt>
                <c:pt idx="615">
                  <c:v>40298</c:v>
                </c:pt>
                <c:pt idx="616">
                  <c:v>40329</c:v>
                </c:pt>
                <c:pt idx="617">
                  <c:v>40359</c:v>
                </c:pt>
                <c:pt idx="618">
                  <c:v>40390</c:v>
                </c:pt>
                <c:pt idx="619">
                  <c:v>40421</c:v>
                </c:pt>
                <c:pt idx="620">
                  <c:v>40451</c:v>
                </c:pt>
                <c:pt idx="621">
                  <c:v>40482</c:v>
                </c:pt>
                <c:pt idx="622">
                  <c:v>40512</c:v>
                </c:pt>
                <c:pt idx="623">
                  <c:v>40543</c:v>
                </c:pt>
                <c:pt idx="624">
                  <c:v>40574</c:v>
                </c:pt>
                <c:pt idx="625">
                  <c:v>40602</c:v>
                </c:pt>
                <c:pt idx="626">
                  <c:v>40633</c:v>
                </c:pt>
                <c:pt idx="627">
                  <c:v>40663</c:v>
                </c:pt>
                <c:pt idx="628">
                  <c:v>40694</c:v>
                </c:pt>
                <c:pt idx="629">
                  <c:v>40724</c:v>
                </c:pt>
                <c:pt idx="630">
                  <c:v>40755</c:v>
                </c:pt>
                <c:pt idx="631">
                  <c:v>40786</c:v>
                </c:pt>
                <c:pt idx="632">
                  <c:v>40816</c:v>
                </c:pt>
                <c:pt idx="633">
                  <c:v>40847</c:v>
                </c:pt>
                <c:pt idx="634">
                  <c:v>40877</c:v>
                </c:pt>
                <c:pt idx="635">
                  <c:v>40908</c:v>
                </c:pt>
                <c:pt idx="636">
                  <c:v>40939</c:v>
                </c:pt>
                <c:pt idx="637">
                  <c:v>40968</c:v>
                </c:pt>
                <c:pt idx="638">
                  <c:v>40999</c:v>
                </c:pt>
                <c:pt idx="639">
                  <c:v>41029</c:v>
                </c:pt>
                <c:pt idx="640">
                  <c:v>41060</c:v>
                </c:pt>
                <c:pt idx="641">
                  <c:v>41090</c:v>
                </c:pt>
                <c:pt idx="642">
                  <c:v>41121</c:v>
                </c:pt>
                <c:pt idx="643">
                  <c:v>41152</c:v>
                </c:pt>
                <c:pt idx="644">
                  <c:v>41182</c:v>
                </c:pt>
                <c:pt idx="645">
                  <c:v>41213</c:v>
                </c:pt>
                <c:pt idx="646">
                  <c:v>41243</c:v>
                </c:pt>
              </c:numCache>
            </c:numRef>
          </c:cat>
          <c:val>
            <c:numRef>
              <c:f>Sheet1!$B$2:$B$648</c:f>
              <c:numCache>
                <c:formatCode>General</c:formatCode>
                <c:ptCount val="647"/>
                <c:pt idx="0">
                  <c:v>1657</c:v>
                </c:pt>
                <c:pt idx="1">
                  <c:v>1667</c:v>
                </c:pt>
                <c:pt idx="2">
                  <c:v>1620</c:v>
                </c:pt>
                <c:pt idx="3">
                  <c:v>1590</c:v>
                </c:pt>
                <c:pt idx="4">
                  <c:v>1498</c:v>
                </c:pt>
                <c:pt idx="5">
                  <c:v>1503</c:v>
                </c:pt>
                <c:pt idx="6">
                  <c:v>1547</c:v>
                </c:pt>
                <c:pt idx="7">
                  <c:v>1430</c:v>
                </c:pt>
                <c:pt idx="8">
                  <c:v>1540</c:v>
                </c:pt>
                <c:pt idx="9">
                  <c:v>1355</c:v>
                </c:pt>
                <c:pt idx="10">
                  <c:v>1416</c:v>
                </c:pt>
                <c:pt idx="11">
                  <c:v>1601</c:v>
                </c:pt>
                <c:pt idx="12">
                  <c:v>1460</c:v>
                </c:pt>
                <c:pt idx="13">
                  <c:v>1503</c:v>
                </c:pt>
                <c:pt idx="14">
                  <c:v>1109</c:v>
                </c:pt>
                <c:pt idx="15">
                  <c:v>1289</c:v>
                </c:pt>
                <c:pt idx="16">
                  <c:v>1271</c:v>
                </c:pt>
                <c:pt idx="17">
                  <c:v>1247</c:v>
                </c:pt>
                <c:pt idx="18">
                  <c:v>1197</c:v>
                </c:pt>
                <c:pt idx="19">
                  <c:v>1344</c:v>
                </c:pt>
                <c:pt idx="20">
                  <c:v>1097</c:v>
                </c:pt>
                <c:pt idx="21">
                  <c:v>1246</c:v>
                </c:pt>
                <c:pt idx="22">
                  <c:v>1246</c:v>
                </c:pt>
                <c:pt idx="23">
                  <c:v>1063</c:v>
                </c:pt>
                <c:pt idx="24">
                  <c:v>1183</c:v>
                </c:pt>
                <c:pt idx="25">
                  <c:v>1226</c:v>
                </c:pt>
                <c:pt idx="26">
                  <c:v>1312</c:v>
                </c:pt>
                <c:pt idx="27">
                  <c:v>1166</c:v>
                </c:pt>
                <c:pt idx="28">
                  <c:v>1228</c:v>
                </c:pt>
                <c:pt idx="29">
                  <c:v>1382</c:v>
                </c:pt>
                <c:pt idx="30">
                  <c:v>1335</c:v>
                </c:pt>
                <c:pt idx="31">
                  <c:v>1312</c:v>
                </c:pt>
                <c:pt idx="32">
                  <c:v>1429</c:v>
                </c:pt>
                <c:pt idx="33">
                  <c:v>1415</c:v>
                </c:pt>
                <c:pt idx="34">
                  <c:v>1385</c:v>
                </c:pt>
                <c:pt idx="35">
                  <c:v>1365</c:v>
                </c:pt>
                <c:pt idx="36">
                  <c:v>1361</c:v>
                </c:pt>
                <c:pt idx="37">
                  <c:v>1278</c:v>
                </c:pt>
                <c:pt idx="38">
                  <c:v>1443</c:v>
                </c:pt>
                <c:pt idx="39">
                  <c:v>1524</c:v>
                </c:pt>
                <c:pt idx="40">
                  <c:v>1483</c:v>
                </c:pt>
                <c:pt idx="41">
                  <c:v>1404</c:v>
                </c:pt>
                <c:pt idx="42">
                  <c:v>1450</c:v>
                </c:pt>
                <c:pt idx="43">
                  <c:v>1517</c:v>
                </c:pt>
                <c:pt idx="44">
                  <c:v>1324</c:v>
                </c:pt>
                <c:pt idx="45">
                  <c:v>1533</c:v>
                </c:pt>
                <c:pt idx="46">
                  <c:v>1622</c:v>
                </c:pt>
                <c:pt idx="47">
                  <c:v>1564</c:v>
                </c:pt>
                <c:pt idx="48">
                  <c:v>1244</c:v>
                </c:pt>
                <c:pt idx="49">
                  <c:v>1456</c:v>
                </c:pt>
                <c:pt idx="50">
                  <c:v>1534</c:v>
                </c:pt>
                <c:pt idx="51">
                  <c:v>1689</c:v>
                </c:pt>
                <c:pt idx="52">
                  <c:v>1641</c:v>
                </c:pt>
                <c:pt idx="53">
                  <c:v>1588</c:v>
                </c:pt>
                <c:pt idx="54">
                  <c:v>1614</c:v>
                </c:pt>
                <c:pt idx="55">
                  <c:v>1639</c:v>
                </c:pt>
                <c:pt idx="56">
                  <c:v>1763</c:v>
                </c:pt>
                <c:pt idx="57">
                  <c:v>1779</c:v>
                </c:pt>
                <c:pt idx="58">
                  <c:v>1622</c:v>
                </c:pt>
                <c:pt idx="59">
                  <c:v>1491</c:v>
                </c:pt>
                <c:pt idx="60">
                  <c:v>1603</c:v>
                </c:pt>
                <c:pt idx="61">
                  <c:v>1820</c:v>
                </c:pt>
                <c:pt idx="62">
                  <c:v>1517</c:v>
                </c:pt>
                <c:pt idx="63">
                  <c:v>1448</c:v>
                </c:pt>
                <c:pt idx="64">
                  <c:v>1467</c:v>
                </c:pt>
                <c:pt idx="65">
                  <c:v>1550</c:v>
                </c:pt>
                <c:pt idx="66">
                  <c:v>1562</c:v>
                </c:pt>
                <c:pt idx="67">
                  <c:v>1569</c:v>
                </c:pt>
                <c:pt idx="68">
                  <c:v>1455</c:v>
                </c:pt>
                <c:pt idx="69">
                  <c:v>1524</c:v>
                </c:pt>
                <c:pt idx="70">
                  <c:v>1486</c:v>
                </c:pt>
                <c:pt idx="71">
                  <c:v>1484</c:v>
                </c:pt>
                <c:pt idx="72">
                  <c:v>1361</c:v>
                </c:pt>
                <c:pt idx="73">
                  <c:v>1433</c:v>
                </c:pt>
                <c:pt idx="74">
                  <c:v>1423</c:v>
                </c:pt>
                <c:pt idx="75">
                  <c:v>1438</c:v>
                </c:pt>
                <c:pt idx="76">
                  <c:v>1478</c:v>
                </c:pt>
                <c:pt idx="77">
                  <c:v>1488</c:v>
                </c:pt>
                <c:pt idx="78">
                  <c:v>1529</c:v>
                </c:pt>
                <c:pt idx="79">
                  <c:v>1432</c:v>
                </c:pt>
                <c:pt idx="80">
                  <c:v>1482</c:v>
                </c:pt>
                <c:pt idx="81">
                  <c:v>1452</c:v>
                </c:pt>
                <c:pt idx="82">
                  <c:v>1460</c:v>
                </c:pt>
                <c:pt idx="83">
                  <c:v>1656</c:v>
                </c:pt>
                <c:pt idx="84">
                  <c:v>1370</c:v>
                </c:pt>
                <c:pt idx="85">
                  <c:v>1378</c:v>
                </c:pt>
                <c:pt idx="86">
                  <c:v>1394</c:v>
                </c:pt>
                <c:pt idx="87">
                  <c:v>1352</c:v>
                </c:pt>
                <c:pt idx="88">
                  <c:v>1265</c:v>
                </c:pt>
                <c:pt idx="89">
                  <c:v>1194</c:v>
                </c:pt>
                <c:pt idx="90">
                  <c:v>1086</c:v>
                </c:pt>
                <c:pt idx="91">
                  <c:v>1119</c:v>
                </c:pt>
                <c:pt idx="92">
                  <c:v>1046</c:v>
                </c:pt>
                <c:pt idx="93">
                  <c:v>843</c:v>
                </c:pt>
                <c:pt idx="94">
                  <c:v>961</c:v>
                </c:pt>
                <c:pt idx="95">
                  <c:v>990</c:v>
                </c:pt>
                <c:pt idx="96">
                  <c:v>1067</c:v>
                </c:pt>
                <c:pt idx="97">
                  <c:v>1123</c:v>
                </c:pt>
                <c:pt idx="98">
                  <c:v>1056</c:v>
                </c:pt>
                <c:pt idx="99">
                  <c:v>1091</c:v>
                </c:pt>
                <c:pt idx="100">
                  <c:v>1304</c:v>
                </c:pt>
                <c:pt idx="101">
                  <c:v>1248</c:v>
                </c:pt>
                <c:pt idx="102">
                  <c:v>1364</c:v>
                </c:pt>
                <c:pt idx="103">
                  <c:v>1407</c:v>
                </c:pt>
                <c:pt idx="104">
                  <c:v>1421</c:v>
                </c:pt>
                <c:pt idx="105">
                  <c:v>1491</c:v>
                </c:pt>
                <c:pt idx="106">
                  <c:v>1538</c:v>
                </c:pt>
                <c:pt idx="107">
                  <c:v>1308</c:v>
                </c:pt>
                <c:pt idx="108">
                  <c:v>1380</c:v>
                </c:pt>
                <c:pt idx="109">
                  <c:v>1520</c:v>
                </c:pt>
                <c:pt idx="110">
                  <c:v>1466</c:v>
                </c:pt>
                <c:pt idx="111">
                  <c:v>1554</c:v>
                </c:pt>
                <c:pt idx="112">
                  <c:v>1408</c:v>
                </c:pt>
                <c:pt idx="113">
                  <c:v>1405</c:v>
                </c:pt>
                <c:pt idx="114">
                  <c:v>1512</c:v>
                </c:pt>
                <c:pt idx="115">
                  <c:v>1495</c:v>
                </c:pt>
                <c:pt idx="116">
                  <c:v>1556</c:v>
                </c:pt>
                <c:pt idx="117">
                  <c:v>1569</c:v>
                </c:pt>
                <c:pt idx="118">
                  <c:v>1630</c:v>
                </c:pt>
                <c:pt idx="119">
                  <c:v>1548</c:v>
                </c:pt>
                <c:pt idx="120">
                  <c:v>1769</c:v>
                </c:pt>
                <c:pt idx="121">
                  <c:v>1705</c:v>
                </c:pt>
                <c:pt idx="122">
                  <c:v>1561</c:v>
                </c:pt>
                <c:pt idx="123">
                  <c:v>1524</c:v>
                </c:pt>
                <c:pt idx="124">
                  <c:v>1583</c:v>
                </c:pt>
                <c:pt idx="125">
                  <c:v>1528</c:v>
                </c:pt>
                <c:pt idx="126">
                  <c:v>1368</c:v>
                </c:pt>
                <c:pt idx="127">
                  <c:v>1358</c:v>
                </c:pt>
                <c:pt idx="128">
                  <c:v>1507</c:v>
                </c:pt>
                <c:pt idx="129">
                  <c:v>1381</c:v>
                </c:pt>
                <c:pt idx="130">
                  <c:v>1229</c:v>
                </c:pt>
                <c:pt idx="131">
                  <c:v>1327</c:v>
                </c:pt>
                <c:pt idx="132">
                  <c:v>1085</c:v>
                </c:pt>
                <c:pt idx="133">
                  <c:v>1305</c:v>
                </c:pt>
                <c:pt idx="134">
                  <c:v>1319</c:v>
                </c:pt>
                <c:pt idx="135">
                  <c:v>1264</c:v>
                </c:pt>
                <c:pt idx="136">
                  <c:v>1290</c:v>
                </c:pt>
                <c:pt idx="137">
                  <c:v>1385</c:v>
                </c:pt>
                <c:pt idx="138">
                  <c:v>1517</c:v>
                </c:pt>
                <c:pt idx="139">
                  <c:v>1399</c:v>
                </c:pt>
                <c:pt idx="140">
                  <c:v>1534</c:v>
                </c:pt>
                <c:pt idx="141">
                  <c:v>1580</c:v>
                </c:pt>
                <c:pt idx="142">
                  <c:v>1647</c:v>
                </c:pt>
                <c:pt idx="143">
                  <c:v>1893</c:v>
                </c:pt>
                <c:pt idx="144">
                  <c:v>1828</c:v>
                </c:pt>
                <c:pt idx="145">
                  <c:v>1741</c:v>
                </c:pt>
                <c:pt idx="146">
                  <c:v>1910</c:v>
                </c:pt>
                <c:pt idx="147">
                  <c:v>1986</c:v>
                </c:pt>
                <c:pt idx="148">
                  <c:v>2049</c:v>
                </c:pt>
                <c:pt idx="149">
                  <c:v>2026</c:v>
                </c:pt>
                <c:pt idx="150">
                  <c:v>2083</c:v>
                </c:pt>
                <c:pt idx="151">
                  <c:v>2158</c:v>
                </c:pt>
                <c:pt idx="152">
                  <c:v>2041</c:v>
                </c:pt>
                <c:pt idx="153">
                  <c:v>2128</c:v>
                </c:pt>
                <c:pt idx="154">
                  <c:v>2182</c:v>
                </c:pt>
                <c:pt idx="155">
                  <c:v>2295</c:v>
                </c:pt>
                <c:pt idx="156">
                  <c:v>2494</c:v>
                </c:pt>
                <c:pt idx="157">
                  <c:v>2390</c:v>
                </c:pt>
                <c:pt idx="158">
                  <c:v>2334</c:v>
                </c:pt>
                <c:pt idx="159">
                  <c:v>2249</c:v>
                </c:pt>
                <c:pt idx="160">
                  <c:v>2221</c:v>
                </c:pt>
                <c:pt idx="161">
                  <c:v>2254</c:v>
                </c:pt>
                <c:pt idx="162">
                  <c:v>2252</c:v>
                </c:pt>
                <c:pt idx="163">
                  <c:v>2382</c:v>
                </c:pt>
                <c:pt idx="164">
                  <c:v>2481</c:v>
                </c:pt>
                <c:pt idx="165">
                  <c:v>2485</c:v>
                </c:pt>
                <c:pt idx="166">
                  <c:v>2421</c:v>
                </c:pt>
                <c:pt idx="167">
                  <c:v>2366</c:v>
                </c:pt>
                <c:pt idx="168">
                  <c:v>2481</c:v>
                </c:pt>
                <c:pt idx="169">
                  <c:v>2289</c:v>
                </c:pt>
                <c:pt idx="170">
                  <c:v>2365</c:v>
                </c:pt>
                <c:pt idx="171">
                  <c:v>2084</c:v>
                </c:pt>
                <c:pt idx="172">
                  <c:v>2266</c:v>
                </c:pt>
                <c:pt idx="173">
                  <c:v>2067</c:v>
                </c:pt>
                <c:pt idx="174">
                  <c:v>2123</c:v>
                </c:pt>
                <c:pt idx="175">
                  <c:v>2051</c:v>
                </c:pt>
                <c:pt idx="176">
                  <c:v>1874</c:v>
                </c:pt>
                <c:pt idx="177">
                  <c:v>1677</c:v>
                </c:pt>
                <c:pt idx="178">
                  <c:v>1724</c:v>
                </c:pt>
                <c:pt idx="179">
                  <c:v>1526</c:v>
                </c:pt>
                <c:pt idx="180">
                  <c:v>1451</c:v>
                </c:pt>
                <c:pt idx="181">
                  <c:v>1752</c:v>
                </c:pt>
                <c:pt idx="182">
                  <c:v>1555</c:v>
                </c:pt>
                <c:pt idx="183">
                  <c:v>1607</c:v>
                </c:pt>
                <c:pt idx="184">
                  <c:v>1426</c:v>
                </c:pt>
                <c:pt idx="185">
                  <c:v>1513</c:v>
                </c:pt>
                <c:pt idx="186">
                  <c:v>1316</c:v>
                </c:pt>
                <c:pt idx="187">
                  <c:v>1142</c:v>
                </c:pt>
                <c:pt idx="188">
                  <c:v>1150</c:v>
                </c:pt>
                <c:pt idx="189">
                  <c:v>1070</c:v>
                </c:pt>
                <c:pt idx="190">
                  <c:v>1026</c:v>
                </c:pt>
                <c:pt idx="191">
                  <c:v>975</c:v>
                </c:pt>
                <c:pt idx="192">
                  <c:v>1032</c:v>
                </c:pt>
                <c:pt idx="193">
                  <c:v>904</c:v>
                </c:pt>
                <c:pt idx="194">
                  <c:v>993</c:v>
                </c:pt>
                <c:pt idx="195">
                  <c:v>1005</c:v>
                </c:pt>
                <c:pt idx="196">
                  <c:v>1121</c:v>
                </c:pt>
                <c:pt idx="197">
                  <c:v>1087</c:v>
                </c:pt>
                <c:pt idx="198">
                  <c:v>1226</c:v>
                </c:pt>
                <c:pt idx="199">
                  <c:v>1260</c:v>
                </c:pt>
                <c:pt idx="200">
                  <c:v>1264</c:v>
                </c:pt>
                <c:pt idx="201">
                  <c:v>1344</c:v>
                </c:pt>
                <c:pt idx="202">
                  <c:v>1360</c:v>
                </c:pt>
                <c:pt idx="203">
                  <c:v>1321</c:v>
                </c:pt>
                <c:pt idx="204">
                  <c:v>1367</c:v>
                </c:pt>
                <c:pt idx="205">
                  <c:v>1538</c:v>
                </c:pt>
                <c:pt idx="206">
                  <c:v>1421</c:v>
                </c:pt>
                <c:pt idx="207">
                  <c:v>1395</c:v>
                </c:pt>
                <c:pt idx="208">
                  <c:v>1459</c:v>
                </c:pt>
                <c:pt idx="209">
                  <c:v>1495</c:v>
                </c:pt>
                <c:pt idx="210">
                  <c:v>1401</c:v>
                </c:pt>
                <c:pt idx="211">
                  <c:v>1550</c:v>
                </c:pt>
                <c:pt idx="212">
                  <c:v>1720</c:v>
                </c:pt>
                <c:pt idx="213">
                  <c:v>1629</c:v>
                </c:pt>
                <c:pt idx="214">
                  <c:v>1641</c:v>
                </c:pt>
                <c:pt idx="215">
                  <c:v>1804</c:v>
                </c:pt>
                <c:pt idx="216">
                  <c:v>1527</c:v>
                </c:pt>
                <c:pt idx="217">
                  <c:v>1943</c:v>
                </c:pt>
                <c:pt idx="218">
                  <c:v>2063</c:v>
                </c:pt>
                <c:pt idx="219">
                  <c:v>1892</c:v>
                </c:pt>
                <c:pt idx="220">
                  <c:v>1971</c:v>
                </c:pt>
                <c:pt idx="221">
                  <c:v>1893</c:v>
                </c:pt>
                <c:pt idx="222">
                  <c:v>2058</c:v>
                </c:pt>
                <c:pt idx="223">
                  <c:v>2020</c:v>
                </c:pt>
                <c:pt idx="224">
                  <c:v>1949</c:v>
                </c:pt>
                <c:pt idx="225">
                  <c:v>2042</c:v>
                </c:pt>
                <c:pt idx="226">
                  <c:v>2042</c:v>
                </c:pt>
                <c:pt idx="227">
                  <c:v>2142</c:v>
                </c:pt>
                <c:pt idx="228">
                  <c:v>1718</c:v>
                </c:pt>
                <c:pt idx="229">
                  <c:v>1738</c:v>
                </c:pt>
                <c:pt idx="230">
                  <c:v>2032</c:v>
                </c:pt>
                <c:pt idx="231">
                  <c:v>2197</c:v>
                </c:pt>
                <c:pt idx="232">
                  <c:v>2075</c:v>
                </c:pt>
                <c:pt idx="233">
                  <c:v>2070</c:v>
                </c:pt>
                <c:pt idx="234">
                  <c:v>2092</c:v>
                </c:pt>
                <c:pt idx="235">
                  <c:v>1996</c:v>
                </c:pt>
                <c:pt idx="236">
                  <c:v>1970</c:v>
                </c:pt>
                <c:pt idx="237">
                  <c:v>1981</c:v>
                </c:pt>
                <c:pt idx="238">
                  <c:v>2094</c:v>
                </c:pt>
                <c:pt idx="239">
                  <c:v>2044</c:v>
                </c:pt>
                <c:pt idx="240">
                  <c:v>1630</c:v>
                </c:pt>
                <c:pt idx="241">
                  <c:v>1520</c:v>
                </c:pt>
                <c:pt idx="242">
                  <c:v>1847</c:v>
                </c:pt>
                <c:pt idx="243">
                  <c:v>1748</c:v>
                </c:pt>
                <c:pt idx="244">
                  <c:v>1876</c:v>
                </c:pt>
                <c:pt idx="245">
                  <c:v>1913</c:v>
                </c:pt>
                <c:pt idx="246">
                  <c:v>1760</c:v>
                </c:pt>
                <c:pt idx="247">
                  <c:v>1778</c:v>
                </c:pt>
                <c:pt idx="248">
                  <c:v>1832</c:v>
                </c:pt>
                <c:pt idx="249">
                  <c:v>1681</c:v>
                </c:pt>
                <c:pt idx="250">
                  <c:v>1524</c:v>
                </c:pt>
                <c:pt idx="251">
                  <c:v>1498</c:v>
                </c:pt>
                <c:pt idx="252">
                  <c:v>1341</c:v>
                </c:pt>
                <c:pt idx="253">
                  <c:v>1350</c:v>
                </c:pt>
                <c:pt idx="254">
                  <c:v>1047</c:v>
                </c:pt>
                <c:pt idx="255">
                  <c:v>1051</c:v>
                </c:pt>
                <c:pt idx="256">
                  <c:v>927</c:v>
                </c:pt>
                <c:pt idx="257">
                  <c:v>1196</c:v>
                </c:pt>
                <c:pt idx="258">
                  <c:v>1269</c:v>
                </c:pt>
                <c:pt idx="259">
                  <c:v>1436</c:v>
                </c:pt>
                <c:pt idx="260">
                  <c:v>1471</c:v>
                </c:pt>
                <c:pt idx="261">
                  <c:v>1523</c:v>
                </c:pt>
                <c:pt idx="262">
                  <c:v>1510</c:v>
                </c:pt>
                <c:pt idx="263">
                  <c:v>1482</c:v>
                </c:pt>
                <c:pt idx="264">
                  <c:v>1547</c:v>
                </c:pt>
                <c:pt idx="265">
                  <c:v>1246</c:v>
                </c:pt>
                <c:pt idx="266">
                  <c:v>1306</c:v>
                </c:pt>
                <c:pt idx="267">
                  <c:v>1360</c:v>
                </c:pt>
                <c:pt idx="268">
                  <c:v>1140</c:v>
                </c:pt>
                <c:pt idx="269">
                  <c:v>1045</c:v>
                </c:pt>
                <c:pt idx="270">
                  <c:v>1041</c:v>
                </c:pt>
                <c:pt idx="271">
                  <c:v>940</c:v>
                </c:pt>
                <c:pt idx="272">
                  <c:v>911</c:v>
                </c:pt>
                <c:pt idx="273">
                  <c:v>873</c:v>
                </c:pt>
                <c:pt idx="274">
                  <c:v>837</c:v>
                </c:pt>
                <c:pt idx="275">
                  <c:v>910</c:v>
                </c:pt>
                <c:pt idx="276">
                  <c:v>843</c:v>
                </c:pt>
                <c:pt idx="277">
                  <c:v>866</c:v>
                </c:pt>
                <c:pt idx="278">
                  <c:v>931</c:v>
                </c:pt>
                <c:pt idx="279">
                  <c:v>917</c:v>
                </c:pt>
                <c:pt idx="280">
                  <c:v>1025</c:v>
                </c:pt>
                <c:pt idx="281">
                  <c:v>902</c:v>
                </c:pt>
                <c:pt idx="282">
                  <c:v>1166</c:v>
                </c:pt>
                <c:pt idx="283">
                  <c:v>1046</c:v>
                </c:pt>
                <c:pt idx="284">
                  <c:v>1144</c:v>
                </c:pt>
                <c:pt idx="285">
                  <c:v>1173</c:v>
                </c:pt>
                <c:pt idx="286">
                  <c:v>1372</c:v>
                </c:pt>
                <c:pt idx="287">
                  <c:v>1303</c:v>
                </c:pt>
                <c:pt idx="288">
                  <c:v>1586</c:v>
                </c:pt>
                <c:pt idx="289">
                  <c:v>1699</c:v>
                </c:pt>
                <c:pt idx="290">
                  <c:v>1606</c:v>
                </c:pt>
                <c:pt idx="291">
                  <c:v>1472</c:v>
                </c:pt>
                <c:pt idx="292">
                  <c:v>1776</c:v>
                </c:pt>
                <c:pt idx="293">
                  <c:v>1733</c:v>
                </c:pt>
                <c:pt idx="294">
                  <c:v>1785</c:v>
                </c:pt>
                <c:pt idx="295">
                  <c:v>1910</c:v>
                </c:pt>
                <c:pt idx="296">
                  <c:v>1710</c:v>
                </c:pt>
                <c:pt idx="297">
                  <c:v>1715</c:v>
                </c:pt>
                <c:pt idx="298">
                  <c:v>1785</c:v>
                </c:pt>
                <c:pt idx="299">
                  <c:v>1688</c:v>
                </c:pt>
                <c:pt idx="300">
                  <c:v>1897</c:v>
                </c:pt>
                <c:pt idx="301">
                  <c:v>2260</c:v>
                </c:pt>
                <c:pt idx="302">
                  <c:v>1663</c:v>
                </c:pt>
                <c:pt idx="303">
                  <c:v>1851</c:v>
                </c:pt>
                <c:pt idx="304">
                  <c:v>1774</c:v>
                </c:pt>
                <c:pt idx="305">
                  <c:v>1843</c:v>
                </c:pt>
                <c:pt idx="306">
                  <c:v>1732</c:v>
                </c:pt>
                <c:pt idx="307">
                  <c:v>1586</c:v>
                </c:pt>
                <c:pt idx="308">
                  <c:v>1698</c:v>
                </c:pt>
                <c:pt idx="309">
                  <c:v>1590</c:v>
                </c:pt>
                <c:pt idx="310">
                  <c:v>1689</c:v>
                </c:pt>
                <c:pt idx="311">
                  <c:v>1612</c:v>
                </c:pt>
                <c:pt idx="312">
                  <c:v>1711</c:v>
                </c:pt>
                <c:pt idx="313">
                  <c:v>1632</c:v>
                </c:pt>
                <c:pt idx="314">
                  <c:v>1800</c:v>
                </c:pt>
                <c:pt idx="315">
                  <c:v>1821</c:v>
                </c:pt>
                <c:pt idx="316">
                  <c:v>1680</c:v>
                </c:pt>
                <c:pt idx="317">
                  <c:v>1676</c:v>
                </c:pt>
                <c:pt idx="318">
                  <c:v>1684</c:v>
                </c:pt>
                <c:pt idx="319">
                  <c:v>1743</c:v>
                </c:pt>
                <c:pt idx="320">
                  <c:v>1676</c:v>
                </c:pt>
                <c:pt idx="321">
                  <c:v>1834</c:v>
                </c:pt>
                <c:pt idx="322">
                  <c:v>1698</c:v>
                </c:pt>
                <c:pt idx="323">
                  <c:v>1942</c:v>
                </c:pt>
                <c:pt idx="324">
                  <c:v>1972</c:v>
                </c:pt>
                <c:pt idx="325">
                  <c:v>1848</c:v>
                </c:pt>
                <c:pt idx="326">
                  <c:v>1876</c:v>
                </c:pt>
                <c:pt idx="327">
                  <c:v>1933</c:v>
                </c:pt>
                <c:pt idx="328">
                  <c:v>1854</c:v>
                </c:pt>
                <c:pt idx="329">
                  <c:v>1847</c:v>
                </c:pt>
                <c:pt idx="330">
                  <c:v>1782</c:v>
                </c:pt>
                <c:pt idx="331">
                  <c:v>1807</c:v>
                </c:pt>
                <c:pt idx="332">
                  <c:v>1687</c:v>
                </c:pt>
                <c:pt idx="333">
                  <c:v>1681</c:v>
                </c:pt>
                <c:pt idx="334">
                  <c:v>1623</c:v>
                </c:pt>
                <c:pt idx="335">
                  <c:v>1833</c:v>
                </c:pt>
                <c:pt idx="336">
                  <c:v>1774</c:v>
                </c:pt>
                <c:pt idx="337">
                  <c:v>1784</c:v>
                </c:pt>
                <c:pt idx="338">
                  <c:v>1726</c:v>
                </c:pt>
                <c:pt idx="339">
                  <c:v>1614</c:v>
                </c:pt>
                <c:pt idx="340">
                  <c:v>1628</c:v>
                </c:pt>
                <c:pt idx="341">
                  <c:v>1594</c:v>
                </c:pt>
                <c:pt idx="342">
                  <c:v>1575</c:v>
                </c:pt>
                <c:pt idx="343">
                  <c:v>1605</c:v>
                </c:pt>
                <c:pt idx="344">
                  <c:v>1695</c:v>
                </c:pt>
                <c:pt idx="345">
                  <c:v>1515</c:v>
                </c:pt>
                <c:pt idx="346">
                  <c:v>1656</c:v>
                </c:pt>
                <c:pt idx="347">
                  <c:v>1400</c:v>
                </c:pt>
                <c:pt idx="348">
                  <c:v>1271</c:v>
                </c:pt>
                <c:pt idx="349">
                  <c:v>1473</c:v>
                </c:pt>
                <c:pt idx="350">
                  <c:v>1532</c:v>
                </c:pt>
                <c:pt idx="351">
                  <c:v>1573</c:v>
                </c:pt>
                <c:pt idx="352">
                  <c:v>1421</c:v>
                </c:pt>
                <c:pt idx="353">
                  <c:v>1478</c:v>
                </c:pt>
                <c:pt idx="354">
                  <c:v>1467</c:v>
                </c:pt>
                <c:pt idx="355">
                  <c:v>1493</c:v>
                </c:pt>
                <c:pt idx="356">
                  <c:v>1492</c:v>
                </c:pt>
                <c:pt idx="357">
                  <c:v>1522</c:v>
                </c:pt>
                <c:pt idx="358">
                  <c:v>1569</c:v>
                </c:pt>
                <c:pt idx="359">
                  <c:v>1563</c:v>
                </c:pt>
                <c:pt idx="360">
                  <c:v>1621</c:v>
                </c:pt>
                <c:pt idx="361">
                  <c:v>1425</c:v>
                </c:pt>
                <c:pt idx="362">
                  <c:v>1422</c:v>
                </c:pt>
                <c:pt idx="363">
                  <c:v>1339</c:v>
                </c:pt>
                <c:pt idx="364">
                  <c:v>1331</c:v>
                </c:pt>
                <c:pt idx="365">
                  <c:v>1397</c:v>
                </c:pt>
                <c:pt idx="366">
                  <c:v>1427</c:v>
                </c:pt>
                <c:pt idx="367">
                  <c:v>1332</c:v>
                </c:pt>
                <c:pt idx="368">
                  <c:v>1279</c:v>
                </c:pt>
                <c:pt idx="369">
                  <c:v>1410</c:v>
                </c:pt>
                <c:pt idx="370">
                  <c:v>1351</c:v>
                </c:pt>
                <c:pt idx="371">
                  <c:v>1251</c:v>
                </c:pt>
                <c:pt idx="372">
                  <c:v>1551</c:v>
                </c:pt>
                <c:pt idx="373">
                  <c:v>1437</c:v>
                </c:pt>
                <c:pt idx="374">
                  <c:v>1289</c:v>
                </c:pt>
                <c:pt idx="375">
                  <c:v>1248</c:v>
                </c:pt>
                <c:pt idx="376">
                  <c:v>1212</c:v>
                </c:pt>
                <c:pt idx="377">
                  <c:v>1177</c:v>
                </c:pt>
                <c:pt idx="378">
                  <c:v>1171</c:v>
                </c:pt>
                <c:pt idx="379">
                  <c:v>1115</c:v>
                </c:pt>
                <c:pt idx="380">
                  <c:v>1110</c:v>
                </c:pt>
                <c:pt idx="381">
                  <c:v>1014</c:v>
                </c:pt>
                <c:pt idx="382">
                  <c:v>1145</c:v>
                </c:pt>
                <c:pt idx="383">
                  <c:v>969</c:v>
                </c:pt>
                <c:pt idx="384">
                  <c:v>798</c:v>
                </c:pt>
                <c:pt idx="385">
                  <c:v>965</c:v>
                </c:pt>
                <c:pt idx="386">
                  <c:v>921</c:v>
                </c:pt>
                <c:pt idx="387">
                  <c:v>1001</c:v>
                </c:pt>
                <c:pt idx="388">
                  <c:v>996</c:v>
                </c:pt>
                <c:pt idx="389">
                  <c:v>1036</c:v>
                </c:pt>
                <c:pt idx="390">
                  <c:v>1063</c:v>
                </c:pt>
                <c:pt idx="391">
                  <c:v>1049</c:v>
                </c:pt>
                <c:pt idx="392">
                  <c:v>1015</c:v>
                </c:pt>
                <c:pt idx="393">
                  <c:v>1079</c:v>
                </c:pt>
                <c:pt idx="394">
                  <c:v>1103</c:v>
                </c:pt>
                <c:pt idx="395">
                  <c:v>1079</c:v>
                </c:pt>
                <c:pt idx="396">
                  <c:v>1176</c:v>
                </c:pt>
                <c:pt idx="397">
                  <c:v>1250</c:v>
                </c:pt>
                <c:pt idx="398">
                  <c:v>1297</c:v>
                </c:pt>
                <c:pt idx="399">
                  <c:v>1099</c:v>
                </c:pt>
                <c:pt idx="400">
                  <c:v>1214</c:v>
                </c:pt>
                <c:pt idx="401">
                  <c:v>1145</c:v>
                </c:pt>
                <c:pt idx="402">
                  <c:v>1139</c:v>
                </c:pt>
                <c:pt idx="403">
                  <c:v>1226</c:v>
                </c:pt>
                <c:pt idx="404">
                  <c:v>1186</c:v>
                </c:pt>
                <c:pt idx="405">
                  <c:v>1244</c:v>
                </c:pt>
                <c:pt idx="406">
                  <c:v>1214</c:v>
                </c:pt>
                <c:pt idx="407">
                  <c:v>1227</c:v>
                </c:pt>
                <c:pt idx="408">
                  <c:v>1210</c:v>
                </c:pt>
                <c:pt idx="409">
                  <c:v>1210</c:v>
                </c:pt>
                <c:pt idx="410">
                  <c:v>1083</c:v>
                </c:pt>
                <c:pt idx="411">
                  <c:v>1258</c:v>
                </c:pt>
                <c:pt idx="412">
                  <c:v>1260</c:v>
                </c:pt>
                <c:pt idx="413">
                  <c:v>1280</c:v>
                </c:pt>
                <c:pt idx="414">
                  <c:v>1254</c:v>
                </c:pt>
                <c:pt idx="415">
                  <c:v>1300</c:v>
                </c:pt>
                <c:pt idx="416">
                  <c:v>1343</c:v>
                </c:pt>
                <c:pt idx="417">
                  <c:v>1392</c:v>
                </c:pt>
                <c:pt idx="418">
                  <c:v>1376</c:v>
                </c:pt>
                <c:pt idx="419">
                  <c:v>1533</c:v>
                </c:pt>
                <c:pt idx="420">
                  <c:v>1272</c:v>
                </c:pt>
                <c:pt idx="421">
                  <c:v>1337</c:v>
                </c:pt>
                <c:pt idx="422">
                  <c:v>1564</c:v>
                </c:pt>
                <c:pt idx="423">
                  <c:v>1465</c:v>
                </c:pt>
                <c:pt idx="424">
                  <c:v>1526</c:v>
                </c:pt>
                <c:pt idx="425">
                  <c:v>1409</c:v>
                </c:pt>
                <c:pt idx="426">
                  <c:v>1439</c:v>
                </c:pt>
                <c:pt idx="427">
                  <c:v>1450</c:v>
                </c:pt>
                <c:pt idx="428">
                  <c:v>1474</c:v>
                </c:pt>
                <c:pt idx="429">
                  <c:v>1450</c:v>
                </c:pt>
                <c:pt idx="430">
                  <c:v>1511</c:v>
                </c:pt>
                <c:pt idx="431">
                  <c:v>1455</c:v>
                </c:pt>
                <c:pt idx="432">
                  <c:v>1407</c:v>
                </c:pt>
                <c:pt idx="433">
                  <c:v>1316</c:v>
                </c:pt>
                <c:pt idx="434">
                  <c:v>1249</c:v>
                </c:pt>
                <c:pt idx="435">
                  <c:v>1267</c:v>
                </c:pt>
                <c:pt idx="436">
                  <c:v>1314</c:v>
                </c:pt>
                <c:pt idx="437">
                  <c:v>1281</c:v>
                </c:pt>
                <c:pt idx="438">
                  <c:v>1461</c:v>
                </c:pt>
                <c:pt idx="439">
                  <c:v>1416</c:v>
                </c:pt>
                <c:pt idx="440">
                  <c:v>1369</c:v>
                </c:pt>
                <c:pt idx="441">
                  <c:v>1369</c:v>
                </c:pt>
                <c:pt idx="442">
                  <c:v>1452</c:v>
                </c:pt>
                <c:pt idx="443">
                  <c:v>1431</c:v>
                </c:pt>
                <c:pt idx="444">
                  <c:v>1467</c:v>
                </c:pt>
                <c:pt idx="445">
                  <c:v>1491</c:v>
                </c:pt>
                <c:pt idx="446">
                  <c:v>1424</c:v>
                </c:pt>
                <c:pt idx="447">
                  <c:v>1516</c:v>
                </c:pt>
                <c:pt idx="448">
                  <c:v>1504</c:v>
                </c:pt>
                <c:pt idx="449">
                  <c:v>1467</c:v>
                </c:pt>
                <c:pt idx="450">
                  <c:v>1472</c:v>
                </c:pt>
                <c:pt idx="451">
                  <c:v>1557</c:v>
                </c:pt>
                <c:pt idx="452">
                  <c:v>1475</c:v>
                </c:pt>
                <c:pt idx="453">
                  <c:v>1392</c:v>
                </c:pt>
                <c:pt idx="454">
                  <c:v>1489</c:v>
                </c:pt>
                <c:pt idx="455">
                  <c:v>1370</c:v>
                </c:pt>
                <c:pt idx="456">
                  <c:v>1355</c:v>
                </c:pt>
                <c:pt idx="457">
                  <c:v>1486</c:v>
                </c:pt>
                <c:pt idx="458">
                  <c:v>1457</c:v>
                </c:pt>
                <c:pt idx="459">
                  <c:v>1492</c:v>
                </c:pt>
                <c:pt idx="460">
                  <c:v>1442</c:v>
                </c:pt>
                <c:pt idx="461">
                  <c:v>1494</c:v>
                </c:pt>
                <c:pt idx="462">
                  <c:v>1437</c:v>
                </c:pt>
                <c:pt idx="463">
                  <c:v>1390</c:v>
                </c:pt>
                <c:pt idx="464">
                  <c:v>1546</c:v>
                </c:pt>
                <c:pt idx="465">
                  <c:v>1520</c:v>
                </c:pt>
                <c:pt idx="466">
                  <c:v>1510</c:v>
                </c:pt>
                <c:pt idx="467">
                  <c:v>1566</c:v>
                </c:pt>
                <c:pt idx="468">
                  <c:v>1525</c:v>
                </c:pt>
                <c:pt idx="469">
                  <c:v>1584</c:v>
                </c:pt>
                <c:pt idx="470">
                  <c:v>1567</c:v>
                </c:pt>
                <c:pt idx="471">
                  <c:v>1540</c:v>
                </c:pt>
                <c:pt idx="472">
                  <c:v>1536</c:v>
                </c:pt>
                <c:pt idx="473">
                  <c:v>1641</c:v>
                </c:pt>
                <c:pt idx="474">
                  <c:v>1698</c:v>
                </c:pt>
                <c:pt idx="475">
                  <c:v>1614</c:v>
                </c:pt>
                <c:pt idx="476">
                  <c:v>1582</c:v>
                </c:pt>
                <c:pt idx="477">
                  <c:v>1715</c:v>
                </c:pt>
                <c:pt idx="478">
                  <c:v>1660</c:v>
                </c:pt>
                <c:pt idx="479">
                  <c:v>1792</c:v>
                </c:pt>
                <c:pt idx="480">
                  <c:v>1748</c:v>
                </c:pt>
                <c:pt idx="481">
                  <c:v>1670</c:v>
                </c:pt>
                <c:pt idx="482">
                  <c:v>1710</c:v>
                </c:pt>
                <c:pt idx="483">
                  <c:v>1553</c:v>
                </c:pt>
                <c:pt idx="484">
                  <c:v>1611</c:v>
                </c:pt>
                <c:pt idx="485">
                  <c:v>1559</c:v>
                </c:pt>
                <c:pt idx="486">
                  <c:v>1669</c:v>
                </c:pt>
                <c:pt idx="487">
                  <c:v>1648</c:v>
                </c:pt>
                <c:pt idx="488">
                  <c:v>1635</c:v>
                </c:pt>
                <c:pt idx="489">
                  <c:v>1608</c:v>
                </c:pt>
                <c:pt idx="490">
                  <c:v>1648</c:v>
                </c:pt>
                <c:pt idx="491">
                  <c:v>1708</c:v>
                </c:pt>
                <c:pt idx="492">
                  <c:v>1636</c:v>
                </c:pt>
                <c:pt idx="493">
                  <c:v>1737</c:v>
                </c:pt>
                <c:pt idx="494">
                  <c:v>1604</c:v>
                </c:pt>
                <c:pt idx="495">
                  <c:v>1626</c:v>
                </c:pt>
                <c:pt idx="496">
                  <c:v>1575</c:v>
                </c:pt>
                <c:pt idx="497">
                  <c:v>1559</c:v>
                </c:pt>
                <c:pt idx="498">
                  <c:v>1463</c:v>
                </c:pt>
                <c:pt idx="499">
                  <c:v>1541</c:v>
                </c:pt>
                <c:pt idx="500">
                  <c:v>1507</c:v>
                </c:pt>
                <c:pt idx="501">
                  <c:v>1549</c:v>
                </c:pt>
                <c:pt idx="502">
                  <c:v>1551</c:v>
                </c:pt>
                <c:pt idx="503">
                  <c:v>1532</c:v>
                </c:pt>
                <c:pt idx="504">
                  <c:v>1600</c:v>
                </c:pt>
                <c:pt idx="505">
                  <c:v>1625</c:v>
                </c:pt>
                <c:pt idx="506">
                  <c:v>1590</c:v>
                </c:pt>
                <c:pt idx="507">
                  <c:v>1649</c:v>
                </c:pt>
                <c:pt idx="508">
                  <c:v>1605</c:v>
                </c:pt>
                <c:pt idx="509">
                  <c:v>1636</c:v>
                </c:pt>
                <c:pt idx="510">
                  <c:v>1670</c:v>
                </c:pt>
                <c:pt idx="511">
                  <c:v>1567</c:v>
                </c:pt>
                <c:pt idx="512">
                  <c:v>1562</c:v>
                </c:pt>
                <c:pt idx="513">
                  <c:v>1540</c:v>
                </c:pt>
                <c:pt idx="514">
                  <c:v>1602</c:v>
                </c:pt>
                <c:pt idx="515">
                  <c:v>1568</c:v>
                </c:pt>
                <c:pt idx="516">
                  <c:v>1698</c:v>
                </c:pt>
                <c:pt idx="517">
                  <c:v>1829</c:v>
                </c:pt>
                <c:pt idx="518">
                  <c:v>1642</c:v>
                </c:pt>
                <c:pt idx="519">
                  <c:v>1592</c:v>
                </c:pt>
                <c:pt idx="520">
                  <c:v>1764</c:v>
                </c:pt>
                <c:pt idx="521">
                  <c:v>1717</c:v>
                </c:pt>
                <c:pt idx="522">
                  <c:v>1655</c:v>
                </c:pt>
                <c:pt idx="523">
                  <c:v>1633</c:v>
                </c:pt>
                <c:pt idx="524">
                  <c:v>1804</c:v>
                </c:pt>
                <c:pt idx="525">
                  <c:v>1648</c:v>
                </c:pt>
                <c:pt idx="526">
                  <c:v>1753</c:v>
                </c:pt>
                <c:pt idx="527">
                  <c:v>1788</c:v>
                </c:pt>
                <c:pt idx="528">
                  <c:v>1853</c:v>
                </c:pt>
                <c:pt idx="529">
                  <c:v>1629</c:v>
                </c:pt>
                <c:pt idx="530">
                  <c:v>1726</c:v>
                </c:pt>
                <c:pt idx="531">
                  <c:v>1643</c:v>
                </c:pt>
                <c:pt idx="532">
                  <c:v>1751</c:v>
                </c:pt>
                <c:pt idx="533">
                  <c:v>1867</c:v>
                </c:pt>
                <c:pt idx="534">
                  <c:v>1897</c:v>
                </c:pt>
                <c:pt idx="535">
                  <c:v>1833</c:v>
                </c:pt>
                <c:pt idx="536">
                  <c:v>1939</c:v>
                </c:pt>
                <c:pt idx="537">
                  <c:v>1967</c:v>
                </c:pt>
                <c:pt idx="538">
                  <c:v>2083</c:v>
                </c:pt>
                <c:pt idx="539">
                  <c:v>2057</c:v>
                </c:pt>
                <c:pt idx="540">
                  <c:v>1911</c:v>
                </c:pt>
                <c:pt idx="541">
                  <c:v>1846</c:v>
                </c:pt>
                <c:pt idx="542">
                  <c:v>1998</c:v>
                </c:pt>
                <c:pt idx="543">
                  <c:v>2003</c:v>
                </c:pt>
                <c:pt idx="544">
                  <c:v>1981</c:v>
                </c:pt>
                <c:pt idx="545">
                  <c:v>1828</c:v>
                </c:pt>
                <c:pt idx="546">
                  <c:v>2002</c:v>
                </c:pt>
                <c:pt idx="547">
                  <c:v>2024</c:v>
                </c:pt>
                <c:pt idx="548">
                  <c:v>1905</c:v>
                </c:pt>
                <c:pt idx="549">
                  <c:v>2072</c:v>
                </c:pt>
                <c:pt idx="550">
                  <c:v>1782</c:v>
                </c:pt>
                <c:pt idx="551">
                  <c:v>2042</c:v>
                </c:pt>
                <c:pt idx="552">
                  <c:v>2144</c:v>
                </c:pt>
                <c:pt idx="553">
                  <c:v>2207</c:v>
                </c:pt>
                <c:pt idx="554">
                  <c:v>1864</c:v>
                </c:pt>
                <c:pt idx="555">
                  <c:v>2061</c:v>
                </c:pt>
                <c:pt idx="556">
                  <c:v>2025</c:v>
                </c:pt>
                <c:pt idx="557">
                  <c:v>2068</c:v>
                </c:pt>
                <c:pt idx="558">
                  <c:v>2054</c:v>
                </c:pt>
                <c:pt idx="559">
                  <c:v>2095</c:v>
                </c:pt>
                <c:pt idx="560">
                  <c:v>2151</c:v>
                </c:pt>
                <c:pt idx="561">
                  <c:v>2065</c:v>
                </c:pt>
                <c:pt idx="562">
                  <c:v>2147</c:v>
                </c:pt>
                <c:pt idx="563">
                  <c:v>1994</c:v>
                </c:pt>
                <c:pt idx="564">
                  <c:v>2273</c:v>
                </c:pt>
                <c:pt idx="565">
                  <c:v>2119</c:v>
                </c:pt>
                <c:pt idx="566">
                  <c:v>1969</c:v>
                </c:pt>
                <c:pt idx="567">
                  <c:v>1821</c:v>
                </c:pt>
                <c:pt idx="568">
                  <c:v>1942</c:v>
                </c:pt>
                <c:pt idx="569">
                  <c:v>1802</c:v>
                </c:pt>
                <c:pt idx="570">
                  <c:v>1737</c:v>
                </c:pt>
                <c:pt idx="571">
                  <c:v>1650</c:v>
                </c:pt>
                <c:pt idx="572">
                  <c:v>1720</c:v>
                </c:pt>
                <c:pt idx="573">
                  <c:v>1491</c:v>
                </c:pt>
                <c:pt idx="574">
                  <c:v>1570</c:v>
                </c:pt>
                <c:pt idx="575">
                  <c:v>1649</c:v>
                </c:pt>
                <c:pt idx="576">
                  <c:v>1409</c:v>
                </c:pt>
                <c:pt idx="577">
                  <c:v>1480</c:v>
                </c:pt>
                <c:pt idx="578">
                  <c:v>1495</c:v>
                </c:pt>
                <c:pt idx="579">
                  <c:v>1490</c:v>
                </c:pt>
                <c:pt idx="580">
                  <c:v>1415</c:v>
                </c:pt>
                <c:pt idx="581">
                  <c:v>1448</c:v>
                </c:pt>
                <c:pt idx="582">
                  <c:v>1354</c:v>
                </c:pt>
                <c:pt idx="583">
                  <c:v>1330</c:v>
                </c:pt>
                <c:pt idx="584">
                  <c:v>1183</c:v>
                </c:pt>
                <c:pt idx="585">
                  <c:v>1264</c:v>
                </c:pt>
                <c:pt idx="586">
                  <c:v>1197</c:v>
                </c:pt>
                <c:pt idx="587">
                  <c:v>1037</c:v>
                </c:pt>
                <c:pt idx="588">
                  <c:v>1084</c:v>
                </c:pt>
                <c:pt idx="589">
                  <c:v>1103</c:v>
                </c:pt>
                <c:pt idx="590">
                  <c:v>1005</c:v>
                </c:pt>
                <c:pt idx="591">
                  <c:v>1013</c:v>
                </c:pt>
                <c:pt idx="592">
                  <c:v>973</c:v>
                </c:pt>
                <c:pt idx="593">
                  <c:v>1046</c:v>
                </c:pt>
                <c:pt idx="594">
                  <c:v>923</c:v>
                </c:pt>
                <c:pt idx="595">
                  <c:v>844</c:v>
                </c:pt>
                <c:pt idx="596">
                  <c:v>820</c:v>
                </c:pt>
                <c:pt idx="597">
                  <c:v>777</c:v>
                </c:pt>
                <c:pt idx="598">
                  <c:v>652</c:v>
                </c:pt>
                <c:pt idx="599">
                  <c:v>560</c:v>
                </c:pt>
                <c:pt idx="600">
                  <c:v>490</c:v>
                </c:pt>
                <c:pt idx="601">
                  <c:v>582</c:v>
                </c:pt>
                <c:pt idx="602">
                  <c:v>505</c:v>
                </c:pt>
                <c:pt idx="603">
                  <c:v>478</c:v>
                </c:pt>
                <c:pt idx="604">
                  <c:v>540</c:v>
                </c:pt>
                <c:pt idx="605">
                  <c:v>585</c:v>
                </c:pt>
                <c:pt idx="606">
                  <c:v>594</c:v>
                </c:pt>
                <c:pt idx="607">
                  <c:v>586</c:v>
                </c:pt>
                <c:pt idx="608">
                  <c:v>585</c:v>
                </c:pt>
                <c:pt idx="609">
                  <c:v>534</c:v>
                </c:pt>
                <c:pt idx="610">
                  <c:v>588</c:v>
                </c:pt>
                <c:pt idx="611">
                  <c:v>581</c:v>
                </c:pt>
                <c:pt idx="612">
                  <c:v>614</c:v>
                </c:pt>
                <c:pt idx="613">
                  <c:v>604</c:v>
                </c:pt>
                <c:pt idx="614">
                  <c:v>636</c:v>
                </c:pt>
                <c:pt idx="615">
                  <c:v>687</c:v>
                </c:pt>
                <c:pt idx="616">
                  <c:v>583</c:v>
                </c:pt>
                <c:pt idx="617">
                  <c:v>536</c:v>
                </c:pt>
                <c:pt idx="618">
                  <c:v>546</c:v>
                </c:pt>
                <c:pt idx="619">
                  <c:v>599</c:v>
                </c:pt>
                <c:pt idx="620">
                  <c:v>594</c:v>
                </c:pt>
                <c:pt idx="621">
                  <c:v>543</c:v>
                </c:pt>
                <c:pt idx="622">
                  <c:v>545</c:v>
                </c:pt>
                <c:pt idx="623">
                  <c:v>539</c:v>
                </c:pt>
                <c:pt idx="624">
                  <c:v>632</c:v>
                </c:pt>
                <c:pt idx="625">
                  <c:v>518</c:v>
                </c:pt>
                <c:pt idx="626">
                  <c:v>600</c:v>
                </c:pt>
                <c:pt idx="627">
                  <c:v>552</c:v>
                </c:pt>
                <c:pt idx="628">
                  <c:v>551</c:v>
                </c:pt>
                <c:pt idx="629">
                  <c:v>615</c:v>
                </c:pt>
                <c:pt idx="630">
                  <c:v>614</c:v>
                </c:pt>
                <c:pt idx="631">
                  <c:v>581</c:v>
                </c:pt>
                <c:pt idx="632">
                  <c:v>647</c:v>
                </c:pt>
                <c:pt idx="633">
                  <c:v>630</c:v>
                </c:pt>
                <c:pt idx="634">
                  <c:v>708</c:v>
                </c:pt>
                <c:pt idx="635">
                  <c:v>697</c:v>
                </c:pt>
                <c:pt idx="636">
                  <c:v>720</c:v>
                </c:pt>
                <c:pt idx="637">
                  <c:v>718</c:v>
                </c:pt>
                <c:pt idx="638">
                  <c:v>706</c:v>
                </c:pt>
                <c:pt idx="639">
                  <c:v>747</c:v>
                </c:pt>
                <c:pt idx="640">
                  <c:v>706</c:v>
                </c:pt>
                <c:pt idx="641">
                  <c:v>754</c:v>
                </c:pt>
                <c:pt idx="642">
                  <c:v>728</c:v>
                </c:pt>
                <c:pt idx="643">
                  <c:v>750</c:v>
                </c:pt>
                <c:pt idx="644">
                  <c:v>843</c:v>
                </c:pt>
                <c:pt idx="645">
                  <c:v>889</c:v>
                </c:pt>
                <c:pt idx="646">
                  <c:v>851</c:v>
                </c:pt>
              </c:numCache>
            </c:numRef>
          </c:val>
          <c:smooth val="1"/>
        </c:ser>
        <c:dLbls/>
        <c:marker val="1"/>
        <c:axId val="99120256"/>
        <c:axId val="99121792"/>
      </c:lineChart>
      <c:lineChart>
        <c:grouping val="standard"/>
        <c:ser>
          <c:idx val="8"/>
          <c:order val="1"/>
          <c:tx>
            <c:strRef>
              <c:f>Sheet1!$J$1</c:f>
              <c:strCache>
                <c:ptCount val="1"/>
                <c:pt idx="0">
                  <c:v>新屋去化速度(右轴, 反序)</c:v>
                </c:pt>
              </c:strCache>
            </c:strRef>
          </c:tx>
          <c:spPr>
            <a:ln w="12691">
              <a:solidFill>
                <a:srgbClr val="FF0000"/>
              </a:solidFill>
              <a:prstDash val="solid"/>
            </a:ln>
          </c:spPr>
          <c:marker>
            <c:symbol val="none"/>
          </c:marker>
          <c:dPt>
            <c:idx val="644"/>
            <c:marker>
              <c:symbol val="circle"/>
              <c:size val="4"/>
              <c:spPr>
                <a:solidFill>
                  <a:srgbClr val="C0C0C0"/>
                </a:solidFill>
                <a:ln>
                  <a:solidFill>
                    <a:srgbClr val="C0C0C0"/>
                  </a:solidFill>
                  <a:prstDash val="solid"/>
                </a:ln>
              </c:spPr>
            </c:marker>
          </c:dPt>
          <c:cat>
            <c:numRef>
              <c:f>Sheet1!$A$2:$A$648</c:f>
              <c:numCache>
                <c:formatCode>yyyy/m/d</c:formatCode>
                <c:ptCount val="647"/>
                <c:pt idx="0">
                  <c:v>21581</c:v>
                </c:pt>
                <c:pt idx="1">
                  <c:v>21609</c:v>
                </c:pt>
                <c:pt idx="2">
                  <c:v>21640</c:v>
                </c:pt>
                <c:pt idx="3">
                  <c:v>21670</c:v>
                </c:pt>
                <c:pt idx="4">
                  <c:v>21701</c:v>
                </c:pt>
                <c:pt idx="5">
                  <c:v>21731</c:v>
                </c:pt>
                <c:pt idx="6">
                  <c:v>21762</c:v>
                </c:pt>
                <c:pt idx="7">
                  <c:v>21793</c:v>
                </c:pt>
                <c:pt idx="8">
                  <c:v>21823</c:v>
                </c:pt>
                <c:pt idx="9">
                  <c:v>21854</c:v>
                </c:pt>
                <c:pt idx="10">
                  <c:v>21884</c:v>
                </c:pt>
                <c:pt idx="11">
                  <c:v>21915</c:v>
                </c:pt>
                <c:pt idx="12">
                  <c:v>21946</c:v>
                </c:pt>
                <c:pt idx="13">
                  <c:v>21975</c:v>
                </c:pt>
                <c:pt idx="14">
                  <c:v>22006</c:v>
                </c:pt>
                <c:pt idx="15">
                  <c:v>22036</c:v>
                </c:pt>
                <c:pt idx="16">
                  <c:v>22067</c:v>
                </c:pt>
                <c:pt idx="17">
                  <c:v>22097</c:v>
                </c:pt>
                <c:pt idx="18">
                  <c:v>22128</c:v>
                </c:pt>
                <c:pt idx="19">
                  <c:v>22159</c:v>
                </c:pt>
                <c:pt idx="20">
                  <c:v>22189</c:v>
                </c:pt>
                <c:pt idx="21">
                  <c:v>22220</c:v>
                </c:pt>
                <c:pt idx="22">
                  <c:v>22250</c:v>
                </c:pt>
                <c:pt idx="23">
                  <c:v>22281</c:v>
                </c:pt>
                <c:pt idx="24">
                  <c:v>22312</c:v>
                </c:pt>
                <c:pt idx="25">
                  <c:v>22340</c:v>
                </c:pt>
                <c:pt idx="26">
                  <c:v>22371</c:v>
                </c:pt>
                <c:pt idx="27">
                  <c:v>22401</c:v>
                </c:pt>
                <c:pt idx="28">
                  <c:v>22432</c:v>
                </c:pt>
                <c:pt idx="29">
                  <c:v>22462</c:v>
                </c:pt>
                <c:pt idx="30">
                  <c:v>22493</c:v>
                </c:pt>
                <c:pt idx="31">
                  <c:v>22524</c:v>
                </c:pt>
                <c:pt idx="32">
                  <c:v>22554</c:v>
                </c:pt>
                <c:pt idx="33">
                  <c:v>22585</c:v>
                </c:pt>
                <c:pt idx="34">
                  <c:v>22615</c:v>
                </c:pt>
                <c:pt idx="35">
                  <c:v>22646</c:v>
                </c:pt>
                <c:pt idx="36">
                  <c:v>22677</c:v>
                </c:pt>
                <c:pt idx="37">
                  <c:v>22705</c:v>
                </c:pt>
                <c:pt idx="38">
                  <c:v>22736</c:v>
                </c:pt>
                <c:pt idx="39">
                  <c:v>22766</c:v>
                </c:pt>
                <c:pt idx="40">
                  <c:v>22797</c:v>
                </c:pt>
                <c:pt idx="41">
                  <c:v>22827</c:v>
                </c:pt>
                <c:pt idx="42">
                  <c:v>22858</c:v>
                </c:pt>
                <c:pt idx="43">
                  <c:v>22889</c:v>
                </c:pt>
                <c:pt idx="44">
                  <c:v>22919</c:v>
                </c:pt>
                <c:pt idx="45">
                  <c:v>22950</c:v>
                </c:pt>
                <c:pt idx="46">
                  <c:v>22980</c:v>
                </c:pt>
                <c:pt idx="47">
                  <c:v>23011</c:v>
                </c:pt>
                <c:pt idx="48">
                  <c:v>23042</c:v>
                </c:pt>
                <c:pt idx="49">
                  <c:v>23070</c:v>
                </c:pt>
                <c:pt idx="50">
                  <c:v>23101</c:v>
                </c:pt>
                <c:pt idx="51">
                  <c:v>23131</c:v>
                </c:pt>
                <c:pt idx="52">
                  <c:v>23162</c:v>
                </c:pt>
                <c:pt idx="53">
                  <c:v>23192</c:v>
                </c:pt>
                <c:pt idx="54">
                  <c:v>23223</c:v>
                </c:pt>
                <c:pt idx="55">
                  <c:v>23254</c:v>
                </c:pt>
                <c:pt idx="56">
                  <c:v>23284</c:v>
                </c:pt>
                <c:pt idx="57">
                  <c:v>23315</c:v>
                </c:pt>
                <c:pt idx="58">
                  <c:v>23345</c:v>
                </c:pt>
                <c:pt idx="59">
                  <c:v>23376</c:v>
                </c:pt>
                <c:pt idx="60">
                  <c:v>23407</c:v>
                </c:pt>
                <c:pt idx="61">
                  <c:v>23436</c:v>
                </c:pt>
                <c:pt idx="62">
                  <c:v>23467</c:v>
                </c:pt>
                <c:pt idx="63">
                  <c:v>23497</c:v>
                </c:pt>
                <c:pt idx="64">
                  <c:v>23528</c:v>
                </c:pt>
                <c:pt idx="65">
                  <c:v>23558</c:v>
                </c:pt>
                <c:pt idx="66">
                  <c:v>23589</c:v>
                </c:pt>
                <c:pt idx="67">
                  <c:v>23620</c:v>
                </c:pt>
                <c:pt idx="68">
                  <c:v>23650</c:v>
                </c:pt>
                <c:pt idx="69">
                  <c:v>23681</c:v>
                </c:pt>
                <c:pt idx="70">
                  <c:v>23711</c:v>
                </c:pt>
                <c:pt idx="71">
                  <c:v>23742</c:v>
                </c:pt>
                <c:pt idx="72">
                  <c:v>23773</c:v>
                </c:pt>
                <c:pt idx="73">
                  <c:v>23801</c:v>
                </c:pt>
                <c:pt idx="74">
                  <c:v>23832</c:v>
                </c:pt>
                <c:pt idx="75">
                  <c:v>23862</c:v>
                </c:pt>
                <c:pt idx="76">
                  <c:v>23893</c:v>
                </c:pt>
                <c:pt idx="77">
                  <c:v>23923</c:v>
                </c:pt>
                <c:pt idx="78">
                  <c:v>23954</c:v>
                </c:pt>
                <c:pt idx="79">
                  <c:v>23985</c:v>
                </c:pt>
                <c:pt idx="80">
                  <c:v>24015</c:v>
                </c:pt>
                <c:pt idx="81">
                  <c:v>24046</c:v>
                </c:pt>
                <c:pt idx="82">
                  <c:v>24076</c:v>
                </c:pt>
                <c:pt idx="83">
                  <c:v>24107</c:v>
                </c:pt>
                <c:pt idx="84">
                  <c:v>24138</c:v>
                </c:pt>
                <c:pt idx="85">
                  <c:v>24166</c:v>
                </c:pt>
                <c:pt idx="86">
                  <c:v>24197</c:v>
                </c:pt>
                <c:pt idx="87">
                  <c:v>24227</c:v>
                </c:pt>
                <c:pt idx="88">
                  <c:v>24258</c:v>
                </c:pt>
                <c:pt idx="89">
                  <c:v>24288</c:v>
                </c:pt>
                <c:pt idx="90">
                  <c:v>24319</c:v>
                </c:pt>
                <c:pt idx="91">
                  <c:v>24350</c:v>
                </c:pt>
                <c:pt idx="92">
                  <c:v>24380</c:v>
                </c:pt>
                <c:pt idx="93">
                  <c:v>24411</c:v>
                </c:pt>
                <c:pt idx="94">
                  <c:v>24441</c:v>
                </c:pt>
                <c:pt idx="95">
                  <c:v>24472</c:v>
                </c:pt>
                <c:pt idx="96">
                  <c:v>24503</c:v>
                </c:pt>
                <c:pt idx="97">
                  <c:v>24531</c:v>
                </c:pt>
                <c:pt idx="98">
                  <c:v>24562</c:v>
                </c:pt>
                <c:pt idx="99">
                  <c:v>24592</c:v>
                </c:pt>
                <c:pt idx="100">
                  <c:v>24623</c:v>
                </c:pt>
                <c:pt idx="101">
                  <c:v>24653</c:v>
                </c:pt>
                <c:pt idx="102">
                  <c:v>24684</c:v>
                </c:pt>
                <c:pt idx="103">
                  <c:v>24715</c:v>
                </c:pt>
                <c:pt idx="104">
                  <c:v>24745</c:v>
                </c:pt>
                <c:pt idx="105">
                  <c:v>24776</c:v>
                </c:pt>
                <c:pt idx="106">
                  <c:v>24806</c:v>
                </c:pt>
                <c:pt idx="107">
                  <c:v>24837</c:v>
                </c:pt>
                <c:pt idx="108">
                  <c:v>24868</c:v>
                </c:pt>
                <c:pt idx="109">
                  <c:v>24897</c:v>
                </c:pt>
                <c:pt idx="110">
                  <c:v>24928</c:v>
                </c:pt>
                <c:pt idx="111">
                  <c:v>24958</c:v>
                </c:pt>
                <c:pt idx="112">
                  <c:v>24989</c:v>
                </c:pt>
                <c:pt idx="113">
                  <c:v>25019</c:v>
                </c:pt>
                <c:pt idx="114">
                  <c:v>25050</c:v>
                </c:pt>
                <c:pt idx="115">
                  <c:v>25081</c:v>
                </c:pt>
                <c:pt idx="116">
                  <c:v>25111</c:v>
                </c:pt>
                <c:pt idx="117">
                  <c:v>25142</c:v>
                </c:pt>
                <c:pt idx="118">
                  <c:v>25172</c:v>
                </c:pt>
                <c:pt idx="119">
                  <c:v>25203</c:v>
                </c:pt>
                <c:pt idx="120">
                  <c:v>25234</c:v>
                </c:pt>
                <c:pt idx="121">
                  <c:v>25262</c:v>
                </c:pt>
                <c:pt idx="122">
                  <c:v>25293</c:v>
                </c:pt>
                <c:pt idx="123">
                  <c:v>25323</c:v>
                </c:pt>
                <c:pt idx="124">
                  <c:v>25354</c:v>
                </c:pt>
                <c:pt idx="125">
                  <c:v>25384</c:v>
                </c:pt>
                <c:pt idx="126">
                  <c:v>25415</c:v>
                </c:pt>
                <c:pt idx="127">
                  <c:v>25446</c:v>
                </c:pt>
                <c:pt idx="128">
                  <c:v>25476</c:v>
                </c:pt>
                <c:pt idx="129">
                  <c:v>25507</c:v>
                </c:pt>
                <c:pt idx="130">
                  <c:v>25537</c:v>
                </c:pt>
                <c:pt idx="131">
                  <c:v>25568</c:v>
                </c:pt>
                <c:pt idx="132">
                  <c:v>25599</c:v>
                </c:pt>
                <c:pt idx="133">
                  <c:v>25627</c:v>
                </c:pt>
                <c:pt idx="134">
                  <c:v>25658</c:v>
                </c:pt>
                <c:pt idx="135">
                  <c:v>25688</c:v>
                </c:pt>
                <c:pt idx="136">
                  <c:v>25719</c:v>
                </c:pt>
                <c:pt idx="137">
                  <c:v>25749</c:v>
                </c:pt>
                <c:pt idx="138">
                  <c:v>25780</c:v>
                </c:pt>
                <c:pt idx="139">
                  <c:v>25811</c:v>
                </c:pt>
                <c:pt idx="140">
                  <c:v>25841</c:v>
                </c:pt>
                <c:pt idx="141">
                  <c:v>25872</c:v>
                </c:pt>
                <c:pt idx="142">
                  <c:v>25902</c:v>
                </c:pt>
                <c:pt idx="143">
                  <c:v>25933</c:v>
                </c:pt>
                <c:pt idx="144">
                  <c:v>25964</c:v>
                </c:pt>
                <c:pt idx="145">
                  <c:v>25992</c:v>
                </c:pt>
                <c:pt idx="146">
                  <c:v>26023</c:v>
                </c:pt>
                <c:pt idx="147">
                  <c:v>26053</c:v>
                </c:pt>
                <c:pt idx="148">
                  <c:v>26084</c:v>
                </c:pt>
                <c:pt idx="149">
                  <c:v>26114</c:v>
                </c:pt>
                <c:pt idx="150">
                  <c:v>26145</c:v>
                </c:pt>
                <c:pt idx="151">
                  <c:v>26176</c:v>
                </c:pt>
                <c:pt idx="152">
                  <c:v>26206</c:v>
                </c:pt>
                <c:pt idx="153">
                  <c:v>26237</c:v>
                </c:pt>
                <c:pt idx="154">
                  <c:v>26267</c:v>
                </c:pt>
                <c:pt idx="155">
                  <c:v>26298</c:v>
                </c:pt>
                <c:pt idx="156">
                  <c:v>26329</c:v>
                </c:pt>
                <c:pt idx="157">
                  <c:v>26358</c:v>
                </c:pt>
                <c:pt idx="158">
                  <c:v>26389</c:v>
                </c:pt>
                <c:pt idx="159">
                  <c:v>26419</c:v>
                </c:pt>
                <c:pt idx="160">
                  <c:v>26450</c:v>
                </c:pt>
                <c:pt idx="161">
                  <c:v>26480</c:v>
                </c:pt>
                <c:pt idx="162">
                  <c:v>26511</c:v>
                </c:pt>
                <c:pt idx="163">
                  <c:v>26542</c:v>
                </c:pt>
                <c:pt idx="164">
                  <c:v>26572</c:v>
                </c:pt>
                <c:pt idx="165">
                  <c:v>26603</c:v>
                </c:pt>
                <c:pt idx="166">
                  <c:v>26633</c:v>
                </c:pt>
                <c:pt idx="167">
                  <c:v>26664</c:v>
                </c:pt>
                <c:pt idx="168">
                  <c:v>26695</c:v>
                </c:pt>
                <c:pt idx="169">
                  <c:v>26723</c:v>
                </c:pt>
                <c:pt idx="170">
                  <c:v>26754</c:v>
                </c:pt>
                <c:pt idx="171">
                  <c:v>26784</c:v>
                </c:pt>
                <c:pt idx="172">
                  <c:v>26815</c:v>
                </c:pt>
                <c:pt idx="173">
                  <c:v>26845</c:v>
                </c:pt>
                <c:pt idx="174">
                  <c:v>26876</c:v>
                </c:pt>
                <c:pt idx="175">
                  <c:v>26907</c:v>
                </c:pt>
                <c:pt idx="176">
                  <c:v>26937</c:v>
                </c:pt>
                <c:pt idx="177">
                  <c:v>26968</c:v>
                </c:pt>
                <c:pt idx="178">
                  <c:v>26998</c:v>
                </c:pt>
                <c:pt idx="179">
                  <c:v>27029</c:v>
                </c:pt>
                <c:pt idx="180">
                  <c:v>27060</c:v>
                </c:pt>
                <c:pt idx="181">
                  <c:v>27088</c:v>
                </c:pt>
                <c:pt idx="182">
                  <c:v>27119</c:v>
                </c:pt>
                <c:pt idx="183">
                  <c:v>27149</c:v>
                </c:pt>
                <c:pt idx="184">
                  <c:v>27180</c:v>
                </c:pt>
                <c:pt idx="185">
                  <c:v>27210</c:v>
                </c:pt>
                <c:pt idx="186">
                  <c:v>27241</c:v>
                </c:pt>
                <c:pt idx="187">
                  <c:v>27272</c:v>
                </c:pt>
                <c:pt idx="188">
                  <c:v>27302</c:v>
                </c:pt>
                <c:pt idx="189">
                  <c:v>27333</c:v>
                </c:pt>
                <c:pt idx="190">
                  <c:v>27363</c:v>
                </c:pt>
                <c:pt idx="191">
                  <c:v>27394</c:v>
                </c:pt>
                <c:pt idx="192">
                  <c:v>27425</c:v>
                </c:pt>
                <c:pt idx="193">
                  <c:v>27453</c:v>
                </c:pt>
                <c:pt idx="194">
                  <c:v>27484</c:v>
                </c:pt>
                <c:pt idx="195">
                  <c:v>27514</c:v>
                </c:pt>
                <c:pt idx="196">
                  <c:v>27545</c:v>
                </c:pt>
                <c:pt idx="197">
                  <c:v>27575</c:v>
                </c:pt>
                <c:pt idx="198">
                  <c:v>27606</c:v>
                </c:pt>
                <c:pt idx="199">
                  <c:v>27637</c:v>
                </c:pt>
                <c:pt idx="200">
                  <c:v>27667</c:v>
                </c:pt>
                <c:pt idx="201">
                  <c:v>27698</c:v>
                </c:pt>
                <c:pt idx="202">
                  <c:v>27728</c:v>
                </c:pt>
                <c:pt idx="203">
                  <c:v>27759</c:v>
                </c:pt>
                <c:pt idx="204">
                  <c:v>27790</c:v>
                </c:pt>
                <c:pt idx="205">
                  <c:v>27819</c:v>
                </c:pt>
                <c:pt idx="206">
                  <c:v>27850</c:v>
                </c:pt>
                <c:pt idx="207">
                  <c:v>27880</c:v>
                </c:pt>
                <c:pt idx="208">
                  <c:v>27911</c:v>
                </c:pt>
                <c:pt idx="209">
                  <c:v>27941</c:v>
                </c:pt>
                <c:pt idx="210">
                  <c:v>27972</c:v>
                </c:pt>
                <c:pt idx="211">
                  <c:v>28003</c:v>
                </c:pt>
                <c:pt idx="212">
                  <c:v>28033</c:v>
                </c:pt>
                <c:pt idx="213">
                  <c:v>28064</c:v>
                </c:pt>
                <c:pt idx="214">
                  <c:v>28094</c:v>
                </c:pt>
                <c:pt idx="215">
                  <c:v>28125</c:v>
                </c:pt>
                <c:pt idx="216">
                  <c:v>28156</c:v>
                </c:pt>
                <c:pt idx="217">
                  <c:v>28184</c:v>
                </c:pt>
                <c:pt idx="218">
                  <c:v>28215</c:v>
                </c:pt>
                <c:pt idx="219">
                  <c:v>28245</c:v>
                </c:pt>
                <c:pt idx="220">
                  <c:v>28276</c:v>
                </c:pt>
                <c:pt idx="221">
                  <c:v>28306</c:v>
                </c:pt>
                <c:pt idx="222">
                  <c:v>28337</c:v>
                </c:pt>
                <c:pt idx="223">
                  <c:v>28368</c:v>
                </c:pt>
                <c:pt idx="224">
                  <c:v>28398</c:v>
                </c:pt>
                <c:pt idx="225">
                  <c:v>28429</c:v>
                </c:pt>
                <c:pt idx="226">
                  <c:v>28459</c:v>
                </c:pt>
                <c:pt idx="227">
                  <c:v>28490</c:v>
                </c:pt>
                <c:pt idx="228">
                  <c:v>28521</c:v>
                </c:pt>
                <c:pt idx="229">
                  <c:v>28549</c:v>
                </c:pt>
                <c:pt idx="230">
                  <c:v>28580</c:v>
                </c:pt>
                <c:pt idx="231">
                  <c:v>28610</c:v>
                </c:pt>
                <c:pt idx="232">
                  <c:v>28641</c:v>
                </c:pt>
                <c:pt idx="233">
                  <c:v>28671</c:v>
                </c:pt>
                <c:pt idx="234">
                  <c:v>28702</c:v>
                </c:pt>
                <c:pt idx="235">
                  <c:v>28733</c:v>
                </c:pt>
                <c:pt idx="236">
                  <c:v>28763</c:v>
                </c:pt>
                <c:pt idx="237">
                  <c:v>28794</c:v>
                </c:pt>
                <c:pt idx="238">
                  <c:v>28824</c:v>
                </c:pt>
                <c:pt idx="239">
                  <c:v>28855</c:v>
                </c:pt>
                <c:pt idx="240">
                  <c:v>28886</c:v>
                </c:pt>
                <c:pt idx="241">
                  <c:v>28914</c:v>
                </c:pt>
                <c:pt idx="242">
                  <c:v>28945</c:v>
                </c:pt>
                <c:pt idx="243">
                  <c:v>28975</c:v>
                </c:pt>
                <c:pt idx="244">
                  <c:v>29006</c:v>
                </c:pt>
                <c:pt idx="245">
                  <c:v>29036</c:v>
                </c:pt>
                <c:pt idx="246">
                  <c:v>29067</c:v>
                </c:pt>
                <c:pt idx="247">
                  <c:v>29098</c:v>
                </c:pt>
                <c:pt idx="248">
                  <c:v>29128</c:v>
                </c:pt>
                <c:pt idx="249">
                  <c:v>29159</c:v>
                </c:pt>
                <c:pt idx="250">
                  <c:v>29189</c:v>
                </c:pt>
                <c:pt idx="251">
                  <c:v>29220</c:v>
                </c:pt>
                <c:pt idx="252">
                  <c:v>29251</c:v>
                </c:pt>
                <c:pt idx="253">
                  <c:v>29280</c:v>
                </c:pt>
                <c:pt idx="254">
                  <c:v>29311</c:v>
                </c:pt>
                <c:pt idx="255">
                  <c:v>29341</c:v>
                </c:pt>
                <c:pt idx="256">
                  <c:v>29372</c:v>
                </c:pt>
                <c:pt idx="257">
                  <c:v>29402</c:v>
                </c:pt>
                <c:pt idx="258">
                  <c:v>29433</c:v>
                </c:pt>
                <c:pt idx="259">
                  <c:v>29464</c:v>
                </c:pt>
                <c:pt idx="260">
                  <c:v>29494</c:v>
                </c:pt>
                <c:pt idx="261">
                  <c:v>29525</c:v>
                </c:pt>
                <c:pt idx="262">
                  <c:v>29555</c:v>
                </c:pt>
                <c:pt idx="263">
                  <c:v>29586</c:v>
                </c:pt>
                <c:pt idx="264">
                  <c:v>29617</c:v>
                </c:pt>
                <c:pt idx="265">
                  <c:v>29645</c:v>
                </c:pt>
                <c:pt idx="266">
                  <c:v>29676</c:v>
                </c:pt>
                <c:pt idx="267">
                  <c:v>29706</c:v>
                </c:pt>
                <c:pt idx="268">
                  <c:v>29737</c:v>
                </c:pt>
                <c:pt idx="269">
                  <c:v>29767</c:v>
                </c:pt>
                <c:pt idx="270">
                  <c:v>29798</c:v>
                </c:pt>
                <c:pt idx="271">
                  <c:v>29829</c:v>
                </c:pt>
                <c:pt idx="272">
                  <c:v>29859</c:v>
                </c:pt>
                <c:pt idx="273">
                  <c:v>29890</c:v>
                </c:pt>
                <c:pt idx="274">
                  <c:v>29920</c:v>
                </c:pt>
                <c:pt idx="275">
                  <c:v>29951</c:v>
                </c:pt>
                <c:pt idx="276">
                  <c:v>29982</c:v>
                </c:pt>
                <c:pt idx="277">
                  <c:v>30010</c:v>
                </c:pt>
                <c:pt idx="278">
                  <c:v>30041</c:v>
                </c:pt>
                <c:pt idx="279">
                  <c:v>30071</c:v>
                </c:pt>
                <c:pt idx="280">
                  <c:v>30102</c:v>
                </c:pt>
                <c:pt idx="281">
                  <c:v>30132</c:v>
                </c:pt>
                <c:pt idx="282">
                  <c:v>30163</c:v>
                </c:pt>
                <c:pt idx="283">
                  <c:v>30194</c:v>
                </c:pt>
                <c:pt idx="284">
                  <c:v>30224</c:v>
                </c:pt>
                <c:pt idx="285">
                  <c:v>30255</c:v>
                </c:pt>
                <c:pt idx="286">
                  <c:v>30285</c:v>
                </c:pt>
                <c:pt idx="287">
                  <c:v>30316</c:v>
                </c:pt>
                <c:pt idx="288">
                  <c:v>30347</c:v>
                </c:pt>
                <c:pt idx="289">
                  <c:v>30375</c:v>
                </c:pt>
                <c:pt idx="290">
                  <c:v>30406</c:v>
                </c:pt>
                <c:pt idx="291">
                  <c:v>30436</c:v>
                </c:pt>
                <c:pt idx="292">
                  <c:v>30467</c:v>
                </c:pt>
                <c:pt idx="293">
                  <c:v>30497</c:v>
                </c:pt>
                <c:pt idx="294">
                  <c:v>30528</c:v>
                </c:pt>
                <c:pt idx="295">
                  <c:v>30559</c:v>
                </c:pt>
                <c:pt idx="296">
                  <c:v>30589</c:v>
                </c:pt>
                <c:pt idx="297">
                  <c:v>30620</c:v>
                </c:pt>
                <c:pt idx="298">
                  <c:v>30650</c:v>
                </c:pt>
                <c:pt idx="299">
                  <c:v>30681</c:v>
                </c:pt>
                <c:pt idx="300">
                  <c:v>30712</c:v>
                </c:pt>
                <c:pt idx="301">
                  <c:v>30741</c:v>
                </c:pt>
                <c:pt idx="302">
                  <c:v>30772</c:v>
                </c:pt>
                <c:pt idx="303">
                  <c:v>30802</c:v>
                </c:pt>
                <c:pt idx="304">
                  <c:v>30833</c:v>
                </c:pt>
                <c:pt idx="305">
                  <c:v>30863</c:v>
                </c:pt>
                <c:pt idx="306">
                  <c:v>30894</c:v>
                </c:pt>
                <c:pt idx="307">
                  <c:v>30925</c:v>
                </c:pt>
                <c:pt idx="308">
                  <c:v>30955</c:v>
                </c:pt>
                <c:pt idx="309">
                  <c:v>30986</c:v>
                </c:pt>
                <c:pt idx="310">
                  <c:v>31016</c:v>
                </c:pt>
                <c:pt idx="311">
                  <c:v>31047</c:v>
                </c:pt>
                <c:pt idx="312">
                  <c:v>31078</c:v>
                </c:pt>
                <c:pt idx="313">
                  <c:v>31106</c:v>
                </c:pt>
                <c:pt idx="314">
                  <c:v>31137</c:v>
                </c:pt>
                <c:pt idx="315">
                  <c:v>31167</c:v>
                </c:pt>
                <c:pt idx="316">
                  <c:v>31198</c:v>
                </c:pt>
                <c:pt idx="317">
                  <c:v>31228</c:v>
                </c:pt>
                <c:pt idx="318">
                  <c:v>31259</c:v>
                </c:pt>
                <c:pt idx="319">
                  <c:v>31290</c:v>
                </c:pt>
                <c:pt idx="320">
                  <c:v>31320</c:v>
                </c:pt>
                <c:pt idx="321">
                  <c:v>31351</c:v>
                </c:pt>
                <c:pt idx="322">
                  <c:v>31381</c:v>
                </c:pt>
                <c:pt idx="323">
                  <c:v>31412</c:v>
                </c:pt>
                <c:pt idx="324">
                  <c:v>31443</c:v>
                </c:pt>
                <c:pt idx="325">
                  <c:v>31471</c:v>
                </c:pt>
                <c:pt idx="326">
                  <c:v>31502</c:v>
                </c:pt>
                <c:pt idx="327">
                  <c:v>31532</c:v>
                </c:pt>
                <c:pt idx="328">
                  <c:v>31563</c:v>
                </c:pt>
                <c:pt idx="329">
                  <c:v>31593</c:v>
                </c:pt>
                <c:pt idx="330">
                  <c:v>31624</c:v>
                </c:pt>
                <c:pt idx="331">
                  <c:v>31655</c:v>
                </c:pt>
                <c:pt idx="332">
                  <c:v>31685</c:v>
                </c:pt>
                <c:pt idx="333">
                  <c:v>31716</c:v>
                </c:pt>
                <c:pt idx="334">
                  <c:v>31746</c:v>
                </c:pt>
                <c:pt idx="335">
                  <c:v>31777</c:v>
                </c:pt>
                <c:pt idx="336">
                  <c:v>31808</c:v>
                </c:pt>
                <c:pt idx="337">
                  <c:v>31836</c:v>
                </c:pt>
                <c:pt idx="338">
                  <c:v>31867</c:v>
                </c:pt>
                <c:pt idx="339">
                  <c:v>31897</c:v>
                </c:pt>
                <c:pt idx="340">
                  <c:v>31928</c:v>
                </c:pt>
                <c:pt idx="341">
                  <c:v>31958</c:v>
                </c:pt>
                <c:pt idx="342">
                  <c:v>31989</c:v>
                </c:pt>
                <c:pt idx="343">
                  <c:v>32020</c:v>
                </c:pt>
                <c:pt idx="344">
                  <c:v>32050</c:v>
                </c:pt>
                <c:pt idx="345">
                  <c:v>32081</c:v>
                </c:pt>
                <c:pt idx="346">
                  <c:v>32111</c:v>
                </c:pt>
                <c:pt idx="347">
                  <c:v>32142</c:v>
                </c:pt>
                <c:pt idx="348">
                  <c:v>32173</c:v>
                </c:pt>
                <c:pt idx="349">
                  <c:v>32202</c:v>
                </c:pt>
                <c:pt idx="350">
                  <c:v>32233</c:v>
                </c:pt>
                <c:pt idx="351">
                  <c:v>32263</c:v>
                </c:pt>
                <c:pt idx="352">
                  <c:v>32294</c:v>
                </c:pt>
                <c:pt idx="353">
                  <c:v>32324</c:v>
                </c:pt>
                <c:pt idx="354">
                  <c:v>32355</c:v>
                </c:pt>
                <c:pt idx="355">
                  <c:v>32386</c:v>
                </c:pt>
                <c:pt idx="356">
                  <c:v>32416</c:v>
                </c:pt>
                <c:pt idx="357">
                  <c:v>32447</c:v>
                </c:pt>
                <c:pt idx="358">
                  <c:v>32477</c:v>
                </c:pt>
                <c:pt idx="359">
                  <c:v>32508</c:v>
                </c:pt>
                <c:pt idx="360">
                  <c:v>32539</c:v>
                </c:pt>
                <c:pt idx="361">
                  <c:v>32567</c:v>
                </c:pt>
                <c:pt idx="362">
                  <c:v>32598</c:v>
                </c:pt>
                <c:pt idx="363">
                  <c:v>32628</c:v>
                </c:pt>
                <c:pt idx="364">
                  <c:v>32659</c:v>
                </c:pt>
                <c:pt idx="365">
                  <c:v>32689</c:v>
                </c:pt>
                <c:pt idx="366">
                  <c:v>32720</c:v>
                </c:pt>
                <c:pt idx="367">
                  <c:v>32751</c:v>
                </c:pt>
                <c:pt idx="368">
                  <c:v>32781</c:v>
                </c:pt>
                <c:pt idx="369">
                  <c:v>32812</c:v>
                </c:pt>
                <c:pt idx="370">
                  <c:v>32842</c:v>
                </c:pt>
                <c:pt idx="371">
                  <c:v>32873</c:v>
                </c:pt>
                <c:pt idx="372">
                  <c:v>32904</c:v>
                </c:pt>
                <c:pt idx="373">
                  <c:v>32932</c:v>
                </c:pt>
                <c:pt idx="374">
                  <c:v>32963</c:v>
                </c:pt>
                <c:pt idx="375">
                  <c:v>32993</c:v>
                </c:pt>
                <c:pt idx="376">
                  <c:v>33024</c:v>
                </c:pt>
                <c:pt idx="377">
                  <c:v>33054</c:v>
                </c:pt>
                <c:pt idx="378">
                  <c:v>33085</c:v>
                </c:pt>
                <c:pt idx="379">
                  <c:v>33116</c:v>
                </c:pt>
                <c:pt idx="380">
                  <c:v>33146</c:v>
                </c:pt>
                <c:pt idx="381">
                  <c:v>33177</c:v>
                </c:pt>
                <c:pt idx="382">
                  <c:v>33207</c:v>
                </c:pt>
                <c:pt idx="383">
                  <c:v>33238</c:v>
                </c:pt>
                <c:pt idx="384">
                  <c:v>33269</c:v>
                </c:pt>
                <c:pt idx="385">
                  <c:v>33297</c:v>
                </c:pt>
                <c:pt idx="386">
                  <c:v>33328</c:v>
                </c:pt>
                <c:pt idx="387">
                  <c:v>33358</c:v>
                </c:pt>
                <c:pt idx="388">
                  <c:v>33389</c:v>
                </c:pt>
                <c:pt idx="389">
                  <c:v>33419</c:v>
                </c:pt>
                <c:pt idx="390">
                  <c:v>33450</c:v>
                </c:pt>
                <c:pt idx="391">
                  <c:v>33481</c:v>
                </c:pt>
                <c:pt idx="392">
                  <c:v>33511</c:v>
                </c:pt>
                <c:pt idx="393">
                  <c:v>33542</c:v>
                </c:pt>
                <c:pt idx="394">
                  <c:v>33572</c:v>
                </c:pt>
                <c:pt idx="395">
                  <c:v>33603</c:v>
                </c:pt>
                <c:pt idx="396">
                  <c:v>33634</c:v>
                </c:pt>
                <c:pt idx="397">
                  <c:v>33663</c:v>
                </c:pt>
                <c:pt idx="398">
                  <c:v>33694</c:v>
                </c:pt>
                <c:pt idx="399">
                  <c:v>33724</c:v>
                </c:pt>
                <c:pt idx="400">
                  <c:v>33755</c:v>
                </c:pt>
                <c:pt idx="401">
                  <c:v>33785</c:v>
                </c:pt>
                <c:pt idx="402">
                  <c:v>33816</c:v>
                </c:pt>
                <c:pt idx="403">
                  <c:v>33847</c:v>
                </c:pt>
                <c:pt idx="404">
                  <c:v>33877</c:v>
                </c:pt>
                <c:pt idx="405">
                  <c:v>33908</c:v>
                </c:pt>
                <c:pt idx="406">
                  <c:v>33938</c:v>
                </c:pt>
                <c:pt idx="407">
                  <c:v>33969</c:v>
                </c:pt>
                <c:pt idx="408">
                  <c:v>34000</c:v>
                </c:pt>
                <c:pt idx="409">
                  <c:v>34028</c:v>
                </c:pt>
                <c:pt idx="410">
                  <c:v>34059</c:v>
                </c:pt>
                <c:pt idx="411">
                  <c:v>34089</c:v>
                </c:pt>
                <c:pt idx="412">
                  <c:v>34120</c:v>
                </c:pt>
                <c:pt idx="413">
                  <c:v>34150</c:v>
                </c:pt>
                <c:pt idx="414">
                  <c:v>34181</c:v>
                </c:pt>
                <c:pt idx="415">
                  <c:v>34212</c:v>
                </c:pt>
                <c:pt idx="416">
                  <c:v>34242</c:v>
                </c:pt>
                <c:pt idx="417">
                  <c:v>34273</c:v>
                </c:pt>
                <c:pt idx="418">
                  <c:v>34303</c:v>
                </c:pt>
                <c:pt idx="419">
                  <c:v>34334</c:v>
                </c:pt>
                <c:pt idx="420">
                  <c:v>34365</c:v>
                </c:pt>
                <c:pt idx="421">
                  <c:v>34393</c:v>
                </c:pt>
                <c:pt idx="422">
                  <c:v>34424</c:v>
                </c:pt>
                <c:pt idx="423">
                  <c:v>34454</c:v>
                </c:pt>
                <c:pt idx="424">
                  <c:v>34485</c:v>
                </c:pt>
                <c:pt idx="425">
                  <c:v>34515</c:v>
                </c:pt>
                <c:pt idx="426">
                  <c:v>34546</c:v>
                </c:pt>
                <c:pt idx="427">
                  <c:v>34577</c:v>
                </c:pt>
                <c:pt idx="428">
                  <c:v>34607</c:v>
                </c:pt>
                <c:pt idx="429">
                  <c:v>34638</c:v>
                </c:pt>
                <c:pt idx="430">
                  <c:v>34668</c:v>
                </c:pt>
                <c:pt idx="431">
                  <c:v>34699</c:v>
                </c:pt>
                <c:pt idx="432">
                  <c:v>34730</c:v>
                </c:pt>
                <c:pt idx="433">
                  <c:v>34758</c:v>
                </c:pt>
                <c:pt idx="434">
                  <c:v>34789</c:v>
                </c:pt>
                <c:pt idx="435">
                  <c:v>34819</c:v>
                </c:pt>
                <c:pt idx="436">
                  <c:v>34850</c:v>
                </c:pt>
                <c:pt idx="437">
                  <c:v>34880</c:v>
                </c:pt>
                <c:pt idx="438">
                  <c:v>34911</c:v>
                </c:pt>
                <c:pt idx="439">
                  <c:v>34942</c:v>
                </c:pt>
                <c:pt idx="440">
                  <c:v>34972</c:v>
                </c:pt>
                <c:pt idx="441">
                  <c:v>35003</c:v>
                </c:pt>
                <c:pt idx="442">
                  <c:v>35033</c:v>
                </c:pt>
                <c:pt idx="443">
                  <c:v>35064</c:v>
                </c:pt>
                <c:pt idx="444">
                  <c:v>35095</c:v>
                </c:pt>
                <c:pt idx="445">
                  <c:v>35124</c:v>
                </c:pt>
                <c:pt idx="446">
                  <c:v>35155</c:v>
                </c:pt>
                <c:pt idx="447">
                  <c:v>35185</c:v>
                </c:pt>
                <c:pt idx="448">
                  <c:v>35216</c:v>
                </c:pt>
                <c:pt idx="449">
                  <c:v>35246</c:v>
                </c:pt>
                <c:pt idx="450">
                  <c:v>35277</c:v>
                </c:pt>
                <c:pt idx="451">
                  <c:v>35308</c:v>
                </c:pt>
                <c:pt idx="452">
                  <c:v>35338</c:v>
                </c:pt>
                <c:pt idx="453">
                  <c:v>35369</c:v>
                </c:pt>
                <c:pt idx="454">
                  <c:v>35399</c:v>
                </c:pt>
                <c:pt idx="455">
                  <c:v>35430</c:v>
                </c:pt>
                <c:pt idx="456">
                  <c:v>35461</c:v>
                </c:pt>
                <c:pt idx="457">
                  <c:v>35489</c:v>
                </c:pt>
                <c:pt idx="458">
                  <c:v>35520</c:v>
                </c:pt>
                <c:pt idx="459">
                  <c:v>35550</c:v>
                </c:pt>
                <c:pt idx="460">
                  <c:v>35581</c:v>
                </c:pt>
                <c:pt idx="461">
                  <c:v>35611</c:v>
                </c:pt>
                <c:pt idx="462">
                  <c:v>35642</c:v>
                </c:pt>
                <c:pt idx="463">
                  <c:v>35673</c:v>
                </c:pt>
                <c:pt idx="464">
                  <c:v>35703</c:v>
                </c:pt>
                <c:pt idx="465">
                  <c:v>35734</c:v>
                </c:pt>
                <c:pt idx="466">
                  <c:v>35764</c:v>
                </c:pt>
                <c:pt idx="467">
                  <c:v>35795</c:v>
                </c:pt>
                <c:pt idx="468">
                  <c:v>35826</c:v>
                </c:pt>
                <c:pt idx="469">
                  <c:v>35854</c:v>
                </c:pt>
                <c:pt idx="470">
                  <c:v>35885</c:v>
                </c:pt>
                <c:pt idx="471">
                  <c:v>35915</c:v>
                </c:pt>
                <c:pt idx="472">
                  <c:v>35946</c:v>
                </c:pt>
                <c:pt idx="473">
                  <c:v>35976</c:v>
                </c:pt>
                <c:pt idx="474">
                  <c:v>36007</c:v>
                </c:pt>
                <c:pt idx="475">
                  <c:v>36038</c:v>
                </c:pt>
                <c:pt idx="476">
                  <c:v>36068</c:v>
                </c:pt>
                <c:pt idx="477">
                  <c:v>36099</c:v>
                </c:pt>
                <c:pt idx="478">
                  <c:v>36129</c:v>
                </c:pt>
                <c:pt idx="479">
                  <c:v>36160</c:v>
                </c:pt>
                <c:pt idx="480">
                  <c:v>36191</c:v>
                </c:pt>
                <c:pt idx="481">
                  <c:v>36219</c:v>
                </c:pt>
                <c:pt idx="482">
                  <c:v>36250</c:v>
                </c:pt>
                <c:pt idx="483">
                  <c:v>36280</c:v>
                </c:pt>
                <c:pt idx="484">
                  <c:v>36311</c:v>
                </c:pt>
                <c:pt idx="485">
                  <c:v>36341</c:v>
                </c:pt>
                <c:pt idx="486">
                  <c:v>36372</c:v>
                </c:pt>
                <c:pt idx="487">
                  <c:v>36403</c:v>
                </c:pt>
                <c:pt idx="488">
                  <c:v>36433</c:v>
                </c:pt>
                <c:pt idx="489">
                  <c:v>36464</c:v>
                </c:pt>
                <c:pt idx="490">
                  <c:v>36494</c:v>
                </c:pt>
                <c:pt idx="491">
                  <c:v>36525</c:v>
                </c:pt>
                <c:pt idx="492">
                  <c:v>36556</c:v>
                </c:pt>
                <c:pt idx="493">
                  <c:v>36585</c:v>
                </c:pt>
                <c:pt idx="494">
                  <c:v>36616</c:v>
                </c:pt>
                <c:pt idx="495">
                  <c:v>36646</c:v>
                </c:pt>
                <c:pt idx="496">
                  <c:v>36677</c:v>
                </c:pt>
                <c:pt idx="497">
                  <c:v>36707</c:v>
                </c:pt>
                <c:pt idx="498">
                  <c:v>36738</c:v>
                </c:pt>
                <c:pt idx="499">
                  <c:v>36769</c:v>
                </c:pt>
                <c:pt idx="500">
                  <c:v>36799</c:v>
                </c:pt>
                <c:pt idx="501">
                  <c:v>36830</c:v>
                </c:pt>
                <c:pt idx="502">
                  <c:v>36860</c:v>
                </c:pt>
                <c:pt idx="503">
                  <c:v>36891</c:v>
                </c:pt>
                <c:pt idx="504">
                  <c:v>36922</c:v>
                </c:pt>
                <c:pt idx="505">
                  <c:v>36950</c:v>
                </c:pt>
                <c:pt idx="506">
                  <c:v>36981</c:v>
                </c:pt>
                <c:pt idx="507">
                  <c:v>37011</c:v>
                </c:pt>
                <c:pt idx="508">
                  <c:v>37042</c:v>
                </c:pt>
                <c:pt idx="509">
                  <c:v>37072</c:v>
                </c:pt>
                <c:pt idx="510">
                  <c:v>37103</c:v>
                </c:pt>
                <c:pt idx="511">
                  <c:v>37134</c:v>
                </c:pt>
                <c:pt idx="512">
                  <c:v>37164</c:v>
                </c:pt>
                <c:pt idx="513">
                  <c:v>37195</c:v>
                </c:pt>
                <c:pt idx="514">
                  <c:v>37225</c:v>
                </c:pt>
                <c:pt idx="515">
                  <c:v>37256</c:v>
                </c:pt>
                <c:pt idx="516">
                  <c:v>37287</c:v>
                </c:pt>
                <c:pt idx="517">
                  <c:v>37315</c:v>
                </c:pt>
                <c:pt idx="518">
                  <c:v>37346</c:v>
                </c:pt>
                <c:pt idx="519">
                  <c:v>37376</c:v>
                </c:pt>
                <c:pt idx="520">
                  <c:v>37407</c:v>
                </c:pt>
                <c:pt idx="521">
                  <c:v>37437</c:v>
                </c:pt>
                <c:pt idx="522">
                  <c:v>37468</c:v>
                </c:pt>
                <c:pt idx="523">
                  <c:v>37499</c:v>
                </c:pt>
                <c:pt idx="524">
                  <c:v>37529</c:v>
                </c:pt>
                <c:pt idx="525">
                  <c:v>37560</c:v>
                </c:pt>
                <c:pt idx="526">
                  <c:v>37590</c:v>
                </c:pt>
                <c:pt idx="527">
                  <c:v>37621</c:v>
                </c:pt>
                <c:pt idx="528">
                  <c:v>37652</c:v>
                </c:pt>
                <c:pt idx="529">
                  <c:v>37680</c:v>
                </c:pt>
                <c:pt idx="530">
                  <c:v>37711</c:v>
                </c:pt>
                <c:pt idx="531">
                  <c:v>37741</c:v>
                </c:pt>
                <c:pt idx="532">
                  <c:v>37772</c:v>
                </c:pt>
                <c:pt idx="533">
                  <c:v>37802</c:v>
                </c:pt>
                <c:pt idx="534">
                  <c:v>37833</c:v>
                </c:pt>
                <c:pt idx="535">
                  <c:v>37864</c:v>
                </c:pt>
                <c:pt idx="536">
                  <c:v>37894</c:v>
                </c:pt>
                <c:pt idx="537">
                  <c:v>37925</c:v>
                </c:pt>
                <c:pt idx="538">
                  <c:v>37955</c:v>
                </c:pt>
                <c:pt idx="539">
                  <c:v>37986</c:v>
                </c:pt>
                <c:pt idx="540">
                  <c:v>38017</c:v>
                </c:pt>
                <c:pt idx="541">
                  <c:v>38046</c:v>
                </c:pt>
                <c:pt idx="542">
                  <c:v>38077</c:v>
                </c:pt>
                <c:pt idx="543">
                  <c:v>38107</c:v>
                </c:pt>
                <c:pt idx="544">
                  <c:v>38138</c:v>
                </c:pt>
                <c:pt idx="545">
                  <c:v>38168</c:v>
                </c:pt>
                <c:pt idx="546">
                  <c:v>38199</c:v>
                </c:pt>
                <c:pt idx="547">
                  <c:v>38230</c:v>
                </c:pt>
                <c:pt idx="548">
                  <c:v>38260</c:v>
                </c:pt>
                <c:pt idx="549">
                  <c:v>38291</c:v>
                </c:pt>
                <c:pt idx="550">
                  <c:v>38321</c:v>
                </c:pt>
                <c:pt idx="551">
                  <c:v>38352</c:v>
                </c:pt>
                <c:pt idx="552">
                  <c:v>38383</c:v>
                </c:pt>
                <c:pt idx="553">
                  <c:v>38411</c:v>
                </c:pt>
                <c:pt idx="554">
                  <c:v>38442</c:v>
                </c:pt>
                <c:pt idx="555">
                  <c:v>38472</c:v>
                </c:pt>
                <c:pt idx="556">
                  <c:v>38503</c:v>
                </c:pt>
                <c:pt idx="557">
                  <c:v>38533</c:v>
                </c:pt>
                <c:pt idx="558">
                  <c:v>38564</c:v>
                </c:pt>
                <c:pt idx="559">
                  <c:v>38595</c:v>
                </c:pt>
                <c:pt idx="560">
                  <c:v>38625</c:v>
                </c:pt>
                <c:pt idx="561">
                  <c:v>38656</c:v>
                </c:pt>
                <c:pt idx="562">
                  <c:v>38686</c:v>
                </c:pt>
                <c:pt idx="563">
                  <c:v>38717</c:v>
                </c:pt>
                <c:pt idx="564">
                  <c:v>38748</c:v>
                </c:pt>
                <c:pt idx="565">
                  <c:v>38776</c:v>
                </c:pt>
                <c:pt idx="566">
                  <c:v>38807</c:v>
                </c:pt>
                <c:pt idx="567">
                  <c:v>38837</c:v>
                </c:pt>
                <c:pt idx="568">
                  <c:v>38868</c:v>
                </c:pt>
                <c:pt idx="569">
                  <c:v>38898</c:v>
                </c:pt>
                <c:pt idx="570">
                  <c:v>38929</c:v>
                </c:pt>
                <c:pt idx="571">
                  <c:v>38960</c:v>
                </c:pt>
                <c:pt idx="572">
                  <c:v>38990</c:v>
                </c:pt>
                <c:pt idx="573">
                  <c:v>39021</c:v>
                </c:pt>
                <c:pt idx="574">
                  <c:v>39051</c:v>
                </c:pt>
                <c:pt idx="575">
                  <c:v>39082</c:v>
                </c:pt>
                <c:pt idx="576">
                  <c:v>39113</c:v>
                </c:pt>
                <c:pt idx="577">
                  <c:v>39141</c:v>
                </c:pt>
                <c:pt idx="578">
                  <c:v>39172</c:v>
                </c:pt>
                <c:pt idx="579">
                  <c:v>39202</c:v>
                </c:pt>
                <c:pt idx="580">
                  <c:v>39233</c:v>
                </c:pt>
                <c:pt idx="581">
                  <c:v>39263</c:v>
                </c:pt>
                <c:pt idx="582">
                  <c:v>39294</c:v>
                </c:pt>
                <c:pt idx="583">
                  <c:v>39325</c:v>
                </c:pt>
                <c:pt idx="584">
                  <c:v>39355</c:v>
                </c:pt>
                <c:pt idx="585">
                  <c:v>39386</c:v>
                </c:pt>
                <c:pt idx="586">
                  <c:v>39416</c:v>
                </c:pt>
                <c:pt idx="587">
                  <c:v>39447</c:v>
                </c:pt>
                <c:pt idx="588">
                  <c:v>39478</c:v>
                </c:pt>
                <c:pt idx="589">
                  <c:v>39507</c:v>
                </c:pt>
                <c:pt idx="590">
                  <c:v>39538</c:v>
                </c:pt>
                <c:pt idx="591">
                  <c:v>39568</c:v>
                </c:pt>
                <c:pt idx="592">
                  <c:v>39599</c:v>
                </c:pt>
                <c:pt idx="593">
                  <c:v>39629</c:v>
                </c:pt>
                <c:pt idx="594">
                  <c:v>39660</c:v>
                </c:pt>
                <c:pt idx="595">
                  <c:v>39691</c:v>
                </c:pt>
                <c:pt idx="596">
                  <c:v>39721</c:v>
                </c:pt>
                <c:pt idx="597">
                  <c:v>39752</c:v>
                </c:pt>
                <c:pt idx="598">
                  <c:v>39782</c:v>
                </c:pt>
                <c:pt idx="599">
                  <c:v>39813</c:v>
                </c:pt>
                <c:pt idx="600">
                  <c:v>39844</c:v>
                </c:pt>
                <c:pt idx="601">
                  <c:v>39872</c:v>
                </c:pt>
                <c:pt idx="602">
                  <c:v>39903</c:v>
                </c:pt>
                <c:pt idx="603">
                  <c:v>39933</c:v>
                </c:pt>
                <c:pt idx="604">
                  <c:v>39964</c:v>
                </c:pt>
                <c:pt idx="605">
                  <c:v>39994</c:v>
                </c:pt>
                <c:pt idx="606">
                  <c:v>40025</c:v>
                </c:pt>
                <c:pt idx="607">
                  <c:v>40056</c:v>
                </c:pt>
                <c:pt idx="608">
                  <c:v>40086</c:v>
                </c:pt>
                <c:pt idx="609">
                  <c:v>40117</c:v>
                </c:pt>
                <c:pt idx="610">
                  <c:v>40147</c:v>
                </c:pt>
                <c:pt idx="611">
                  <c:v>40178</c:v>
                </c:pt>
                <c:pt idx="612">
                  <c:v>40209</c:v>
                </c:pt>
                <c:pt idx="613">
                  <c:v>40237</c:v>
                </c:pt>
                <c:pt idx="614">
                  <c:v>40268</c:v>
                </c:pt>
                <c:pt idx="615">
                  <c:v>40298</c:v>
                </c:pt>
                <c:pt idx="616">
                  <c:v>40329</c:v>
                </c:pt>
                <c:pt idx="617">
                  <c:v>40359</c:v>
                </c:pt>
                <c:pt idx="618">
                  <c:v>40390</c:v>
                </c:pt>
                <c:pt idx="619">
                  <c:v>40421</c:v>
                </c:pt>
                <c:pt idx="620">
                  <c:v>40451</c:v>
                </c:pt>
                <c:pt idx="621">
                  <c:v>40482</c:v>
                </c:pt>
                <c:pt idx="622">
                  <c:v>40512</c:v>
                </c:pt>
                <c:pt idx="623">
                  <c:v>40543</c:v>
                </c:pt>
                <c:pt idx="624">
                  <c:v>40574</c:v>
                </c:pt>
                <c:pt idx="625">
                  <c:v>40602</c:v>
                </c:pt>
                <c:pt idx="626">
                  <c:v>40633</c:v>
                </c:pt>
                <c:pt idx="627">
                  <c:v>40663</c:v>
                </c:pt>
                <c:pt idx="628">
                  <c:v>40694</c:v>
                </c:pt>
                <c:pt idx="629">
                  <c:v>40724</c:v>
                </c:pt>
                <c:pt idx="630">
                  <c:v>40755</c:v>
                </c:pt>
                <c:pt idx="631">
                  <c:v>40786</c:v>
                </c:pt>
                <c:pt idx="632">
                  <c:v>40816</c:v>
                </c:pt>
                <c:pt idx="633">
                  <c:v>40847</c:v>
                </c:pt>
                <c:pt idx="634">
                  <c:v>40877</c:v>
                </c:pt>
                <c:pt idx="635">
                  <c:v>40908</c:v>
                </c:pt>
                <c:pt idx="636">
                  <c:v>40939</c:v>
                </c:pt>
                <c:pt idx="637">
                  <c:v>40968</c:v>
                </c:pt>
                <c:pt idx="638">
                  <c:v>40999</c:v>
                </c:pt>
                <c:pt idx="639">
                  <c:v>41029</c:v>
                </c:pt>
                <c:pt idx="640">
                  <c:v>41060</c:v>
                </c:pt>
                <c:pt idx="641">
                  <c:v>41090</c:v>
                </c:pt>
                <c:pt idx="642">
                  <c:v>41121</c:v>
                </c:pt>
                <c:pt idx="643">
                  <c:v>41152</c:v>
                </c:pt>
                <c:pt idx="644">
                  <c:v>41182</c:v>
                </c:pt>
                <c:pt idx="645">
                  <c:v>41213</c:v>
                </c:pt>
                <c:pt idx="646">
                  <c:v>41243</c:v>
                </c:pt>
              </c:numCache>
            </c:numRef>
          </c:cat>
          <c:val>
            <c:numRef>
              <c:f>Sheet1!$J$2:$J$648</c:f>
              <c:numCache>
                <c:formatCode>General</c:formatCode>
                <c:ptCount val="647"/>
                <c:pt idx="60">
                  <c:v>5.7049180329999745</c:v>
                </c:pt>
                <c:pt idx="61">
                  <c:v>5.1034482759999955</c:v>
                </c:pt>
                <c:pt idx="62">
                  <c:v>5.7010676160000004</c:v>
                </c:pt>
                <c:pt idx="63">
                  <c:v>5.7745974960000002</c:v>
                </c:pt>
                <c:pt idx="64">
                  <c:v>6.2409177820000004</c:v>
                </c:pt>
                <c:pt idx="65">
                  <c:v>5.5241379309999248</c:v>
                </c:pt>
                <c:pt idx="66">
                  <c:v>5.4260869569999457</c:v>
                </c:pt>
                <c:pt idx="67">
                  <c:v>5.2164948449999855</c:v>
                </c:pt>
                <c:pt idx="68">
                  <c:v>5.0440677970000003</c:v>
                </c:pt>
                <c:pt idx="69">
                  <c:v>5.1252144079999384</c:v>
                </c:pt>
                <c:pt idx="70">
                  <c:v>5.4963503649999996</c:v>
                </c:pt>
                <c:pt idx="71">
                  <c:v>5.5555555559999439</c:v>
                </c:pt>
                <c:pt idx="72">
                  <c:v>5.5834896809999996</c:v>
                </c:pt>
                <c:pt idx="73">
                  <c:v>5.3237924870000004</c:v>
                </c:pt>
                <c:pt idx="74">
                  <c:v>5.3093525179999945</c:v>
                </c:pt>
                <c:pt idx="75">
                  <c:v>5.4054054049999998</c:v>
                </c:pt>
                <c:pt idx="76">
                  <c:v>5.3602941179999855</c:v>
                </c:pt>
                <c:pt idx="77">
                  <c:v>4.6514657980000003</c:v>
                </c:pt>
                <c:pt idx="78">
                  <c:v>5.0252707579999845</c:v>
                </c:pt>
                <c:pt idx="79">
                  <c:v>4.4292682930000682</c:v>
                </c:pt>
                <c:pt idx="80">
                  <c:v>4.5792163539999997</c:v>
                </c:pt>
                <c:pt idx="81">
                  <c:v>4.8648648649999284</c:v>
                </c:pt>
                <c:pt idx="82">
                  <c:v>4.5584415579999655</c:v>
                </c:pt>
                <c:pt idx="83">
                  <c:v>4.4926108369999502</c:v>
                </c:pt>
                <c:pt idx="84">
                  <c:v>4.5475792989999855</c:v>
                </c:pt>
                <c:pt idx="85">
                  <c:v>4.9020332719999855</c:v>
                </c:pt>
                <c:pt idx="86">
                  <c:v>4.890484739999942</c:v>
                </c:pt>
                <c:pt idx="87">
                  <c:v>5.0201834859999996</c:v>
                </c:pt>
                <c:pt idx="88">
                  <c:v>5.2905811619999845</c:v>
                </c:pt>
                <c:pt idx="89">
                  <c:v>5.944700461</c:v>
                </c:pt>
                <c:pt idx="90">
                  <c:v>5.7103448279999665</c:v>
                </c:pt>
                <c:pt idx="91">
                  <c:v>6.4297082229999996</c:v>
                </c:pt>
                <c:pt idx="92">
                  <c:v>6.8044692739999855</c:v>
                </c:pt>
                <c:pt idx="93">
                  <c:v>6.1085271319999945</c:v>
                </c:pt>
                <c:pt idx="94">
                  <c:v>6.1570680629999845</c:v>
                </c:pt>
                <c:pt idx="95">
                  <c:v>6.3739837399999955</c:v>
                </c:pt>
                <c:pt idx="96">
                  <c:v>5.567307692</c:v>
                </c:pt>
                <c:pt idx="97">
                  <c:v>5.6176470589999745</c:v>
                </c:pt>
                <c:pt idx="98">
                  <c:v>5.2482915720000003</c:v>
                </c:pt>
                <c:pt idx="99">
                  <c:v>4.8100208769999266</c:v>
                </c:pt>
                <c:pt idx="100">
                  <c:v>4.5328031810000482</c:v>
                </c:pt>
                <c:pt idx="101">
                  <c:v>4.5691382769999302</c:v>
                </c:pt>
                <c:pt idx="102">
                  <c:v>4.2407766990000004</c:v>
                </c:pt>
                <c:pt idx="103">
                  <c:v>4.1666666669999755</c:v>
                </c:pt>
                <c:pt idx="104">
                  <c:v>4.0451977399999945</c:v>
                </c:pt>
                <c:pt idx="105">
                  <c:v>3.9646643109999999</c:v>
                </c:pt>
                <c:pt idx="106">
                  <c:v>4.5599999999999996</c:v>
                </c:pt>
                <c:pt idx="107">
                  <c:v>4.5418326689999855</c:v>
                </c:pt>
                <c:pt idx="108">
                  <c:v>4.5910931169999998</c:v>
                </c:pt>
                <c:pt idx="109">
                  <c:v>4.1546961329999945</c:v>
                </c:pt>
                <c:pt idx="110">
                  <c:v>4.7020408159999985</c:v>
                </c:pt>
                <c:pt idx="111">
                  <c:v>4.8622754489999656</c:v>
                </c:pt>
                <c:pt idx="112">
                  <c:v>5.5238095239999945</c:v>
                </c:pt>
                <c:pt idx="113">
                  <c:v>5.4965986390000001</c:v>
                </c:pt>
                <c:pt idx="114">
                  <c:v>4.8924949289999384</c:v>
                </c:pt>
                <c:pt idx="115">
                  <c:v>4.7337278109999996</c:v>
                </c:pt>
                <c:pt idx="116">
                  <c:v>4.8622754489999656</c:v>
                </c:pt>
                <c:pt idx="117">
                  <c:v>5.0438247010000001</c:v>
                </c:pt>
                <c:pt idx="118">
                  <c:v>5.6034115139999745</c:v>
                </c:pt>
                <c:pt idx="119">
                  <c:v>5.1193737769999945</c:v>
                </c:pt>
                <c:pt idx="120">
                  <c:v>5.35</c:v>
                </c:pt>
                <c:pt idx="121">
                  <c:v>4.8091603049999998</c:v>
                </c:pt>
                <c:pt idx="122">
                  <c:v>5.4430379750000002</c:v>
                </c:pt>
                <c:pt idx="123">
                  <c:v>5.9466666669999997</c:v>
                </c:pt>
                <c:pt idx="124">
                  <c:v>6.0402684560000024</c:v>
                </c:pt>
                <c:pt idx="125">
                  <c:v>5.8308026030000004</c:v>
                </c:pt>
                <c:pt idx="126">
                  <c:v>6.1100917429999955</c:v>
                </c:pt>
                <c:pt idx="127">
                  <c:v>6.1706161140000004</c:v>
                </c:pt>
                <c:pt idx="128">
                  <c:v>6.6666666669999755</c:v>
                </c:pt>
                <c:pt idx="129">
                  <c:v>6.8229426429999656</c:v>
                </c:pt>
                <c:pt idx="130">
                  <c:v>6.1768707479999945</c:v>
                </c:pt>
                <c:pt idx="131">
                  <c:v>6.0530973450000003</c:v>
                </c:pt>
                <c:pt idx="132">
                  <c:v>5.5184381779999745</c:v>
                </c:pt>
                <c:pt idx="133">
                  <c:v>6.6595174259999945</c:v>
                </c:pt>
                <c:pt idx="134">
                  <c:v>6.601542416</c:v>
                </c:pt>
                <c:pt idx="135">
                  <c:v>5.9325842699999338</c:v>
                </c:pt>
                <c:pt idx="136">
                  <c:v>5.6909871239999745</c:v>
                </c:pt>
                <c:pt idx="137">
                  <c:v>5.418556701</c:v>
                </c:pt>
                <c:pt idx="138">
                  <c:v>5.4885654890000124</c:v>
                </c:pt>
                <c:pt idx="139">
                  <c:v>4.9398058249999997</c:v>
                </c:pt>
                <c:pt idx="140">
                  <c:v>4.574468085000051</c:v>
                </c:pt>
                <c:pt idx="141">
                  <c:v>4.7779816509999655</c:v>
                </c:pt>
                <c:pt idx="142">
                  <c:v>4.5684210529999945</c:v>
                </c:pt>
                <c:pt idx="143">
                  <c:v>4.6804123709999645</c:v>
                </c:pt>
                <c:pt idx="144">
                  <c:v>4.2524271840000134</c:v>
                </c:pt>
                <c:pt idx="145">
                  <c:v>4.1165048539999338</c:v>
                </c:pt>
                <c:pt idx="146">
                  <c:v>3.8766519819999967</c:v>
                </c:pt>
                <c:pt idx="147">
                  <c:v>4.1510574020000002</c:v>
                </c:pt>
                <c:pt idx="148">
                  <c:v>4.6019417479999865</c:v>
                </c:pt>
                <c:pt idx="149">
                  <c:v>4.6068111459999965</c:v>
                </c:pt>
                <c:pt idx="150">
                  <c:v>4.2152974499999996</c:v>
                </c:pt>
                <c:pt idx="151">
                  <c:v>4.5523520489999845</c:v>
                </c:pt>
                <c:pt idx="152">
                  <c:v>5.0495999999999999</c:v>
                </c:pt>
                <c:pt idx="153">
                  <c:v>5.0819165379999403</c:v>
                </c:pt>
                <c:pt idx="154">
                  <c:v>4.8</c:v>
                </c:pt>
                <c:pt idx="155">
                  <c:v>5.1204644409999656</c:v>
                </c:pt>
                <c:pt idx="156">
                  <c:v>5.0716332380000004</c:v>
                </c:pt>
                <c:pt idx="157">
                  <c:v>5.0295358649999384</c:v>
                </c:pt>
                <c:pt idx="158">
                  <c:v>5.85</c:v>
                </c:pt>
                <c:pt idx="159">
                  <c:v>5.6666666669999755</c:v>
                </c:pt>
                <c:pt idx="160">
                  <c:v>5.9911373709999856</c:v>
                </c:pt>
                <c:pt idx="161">
                  <c:v>6.2358078599999756</c:v>
                </c:pt>
                <c:pt idx="162">
                  <c:v>6.3612334800000134</c:v>
                </c:pt>
                <c:pt idx="163">
                  <c:v>5.8214747739999755</c:v>
                </c:pt>
                <c:pt idx="164">
                  <c:v>5.9921773140000001</c:v>
                </c:pt>
                <c:pt idx="165">
                  <c:v>5.6654804269999257</c:v>
                </c:pt>
                <c:pt idx="166">
                  <c:v>6.6612244900000004</c:v>
                </c:pt>
                <c:pt idx="167">
                  <c:v>6.4663212440000004</c:v>
                </c:pt>
                <c:pt idx="168">
                  <c:v>6.3303457109999997</c:v>
                </c:pt>
                <c:pt idx="169">
                  <c:v>6.5454545449999655</c:v>
                </c:pt>
                <c:pt idx="170">
                  <c:v>6.7531034480000001</c:v>
                </c:pt>
                <c:pt idx="171">
                  <c:v>7.4795763989999999</c:v>
                </c:pt>
                <c:pt idx="172">
                  <c:v>7.5636363639999855</c:v>
                </c:pt>
                <c:pt idx="173">
                  <c:v>7.8461538459999955</c:v>
                </c:pt>
                <c:pt idx="174">
                  <c:v>8.6256239599999986</c:v>
                </c:pt>
                <c:pt idx="175">
                  <c:v>9.1802120140000003</c:v>
                </c:pt>
                <c:pt idx="176">
                  <c:v>9.1336898400000006</c:v>
                </c:pt>
                <c:pt idx="177">
                  <c:v>9.0902654869999999</c:v>
                </c:pt>
                <c:pt idx="178">
                  <c:v>9.3235831810000001</c:v>
                </c:pt>
                <c:pt idx="179">
                  <c:v>9.7572254339999986</c:v>
                </c:pt>
                <c:pt idx="180">
                  <c:v>9.4760994260000047</c:v>
                </c:pt>
                <c:pt idx="181">
                  <c:v>9.0166975880000066</c:v>
                </c:pt>
                <c:pt idx="182">
                  <c:v>8.4335664340000047</c:v>
                </c:pt>
                <c:pt idx="183">
                  <c:v>8.8897058820000048</c:v>
                </c:pt>
                <c:pt idx="184">
                  <c:v>8.0542372880000048</c:v>
                </c:pt>
                <c:pt idx="185">
                  <c:v>8.8314606740000006</c:v>
                </c:pt>
                <c:pt idx="186">
                  <c:v>8.6067415730000008</c:v>
                </c:pt>
                <c:pt idx="187">
                  <c:v>9.1707317069999998</c:v>
                </c:pt>
                <c:pt idx="188">
                  <c:v>8.5009784739999983</c:v>
                </c:pt>
                <c:pt idx="189">
                  <c:v>9.669642857000122</c:v>
                </c:pt>
                <c:pt idx="190">
                  <c:v>9.4666666670000268</c:v>
                </c:pt>
                <c:pt idx="191">
                  <c:v>10.07194245</c:v>
                </c:pt>
                <c:pt idx="192">
                  <c:v>9.951923077</c:v>
                </c:pt>
                <c:pt idx="193">
                  <c:v>9.6398104269999987</c:v>
                </c:pt>
                <c:pt idx="194">
                  <c:v>8.3018867920000048</c:v>
                </c:pt>
                <c:pt idx="195">
                  <c:v>7.182320442</c:v>
                </c:pt>
                <c:pt idx="196">
                  <c:v>6.6528497409999945</c:v>
                </c:pt>
                <c:pt idx="197">
                  <c:v>6.9156193899999998</c:v>
                </c:pt>
                <c:pt idx="198">
                  <c:v>6.8119507910000001</c:v>
                </c:pt>
                <c:pt idx="199">
                  <c:v>6.7844522969999845</c:v>
                </c:pt>
                <c:pt idx="200">
                  <c:v>6.9280575539999845</c:v>
                </c:pt>
                <c:pt idx="201">
                  <c:v>6.5024630539999997</c:v>
                </c:pt>
                <c:pt idx="202">
                  <c:v>5.6294117649999755</c:v>
                </c:pt>
                <c:pt idx="203">
                  <c:v>5.668161435</c:v>
                </c:pt>
                <c:pt idx="204">
                  <c:v>6.1890547259999975</c:v>
                </c:pt>
                <c:pt idx="205">
                  <c:v>5.701863354000051</c:v>
                </c:pt>
                <c:pt idx="206">
                  <c:v>6.3756345179999645</c:v>
                </c:pt>
                <c:pt idx="207">
                  <c:v>6.2847790510000001</c:v>
                </c:pt>
                <c:pt idx="208">
                  <c:v>6.8631578949999845</c:v>
                </c:pt>
                <c:pt idx="209">
                  <c:v>6.8223350249999655</c:v>
                </c:pt>
                <c:pt idx="210">
                  <c:v>6.1987951810000004</c:v>
                </c:pt>
                <c:pt idx="211">
                  <c:v>6.2592592590000002</c:v>
                </c:pt>
                <c:pt idx="212">
                  <c:v>5.8793103450000004</c:v>
                </c:pt>
                <c:pt idx="213">
                  <c:v>5.9152542369999646</c:v>
                </c:pt>
                <c:pt idx="214">
                  <c:v>5.8285714289999655</c:v>
                </c:pt>
                <c:pt idx="215">
                  <c:v>5.6010430250000134</c:v>
                </c:pt>
                <c:pt idx="216">
                  <c:v>5.0763636360000124</c:v>
                </c:pt>
                <c:pt idx="217">
                  <c:v>4.8915375449999745</c:v>
                </c:pt>
                <c:pt idx="218">
                  <c:v>4.8577981650000002</c:v>
                </c:pt>
                <c:pt idx="219">
                  <c:v>5.3767209009999997</c:v>
                </c:pt>
                <c:pt idx="220">
                  <c:v>5.3531598509999645</c:v>
                </c:pt>
                <c:pt idx="221">
                  <c:v>5.5006211179999998</c:v>
                </c:pt>
                <c:pt idx="222">
                  <c:v>6.0238410599999845</c:v>
                </c:pt>
                <c:pt idx="223">
                  <c:v>5.7920792079999845</c:v>
                </c:pt>
                <c:pt idx="224">
                  <c:v>5.5866983369999996</c:v>
                </c:pt>
                <c:pt idx="225">
                  <c:v>5.9047619050000124</c:v>
                </c:pt>
                <c:pt idx="226">
                  <c:v>5.9059107359999965</c:v>
                </c:pt>
                <c:pt idx="227">
                  <c:v>5.863473054</c:v>
                </c:pt>
                <c:pt idx="228">
                  <c:v>6.0528301889999945</c:v>
                </c:pt>
                <c:pt idx="229">
                  <c:v>5.9013906450000473</c:v>
                </c:pt>
                <c:pt idx="230">
                  <c:v>5.8673218669999248</c:v>
                </c:pt>
                <c:pt idx="231">
                  <c:v>5.5972222220000001</c:v>
                </c:pt>
                <c:pt idx="232">
                  <c:v>5.7129521589999746</c:v>
                </c:pt>
                <c:pt idx="233">
                  <c:v>6.0719424460000004</c:v>
                </c:pt>
                <c:pt idx="234">
                  <c:v>6.3878326999999855</c:v>
                </c:pt>
                <c:pt idx="235">
                  <c:v>6.6825396829999955</c:v>
                </c:pt>
                <c:pt idx="236">
                  <c:v>6.1921182269999084</c:v>
                </c:pt>
                <c:pt idx="237">
                  <c:v>5.6972477059999997</c:v>
                </c:pt>
                <c:pt idx="238">
                  <c:v>6.3458646619999755</c:v>
                </c:pt>
                <c:pt idx="239">
                  <c:v>6.2459627329999998</c:v>
                </c:pt>
                <c:pt idx="240">
                  <c:v>6.4933687000000546</c:v>
                </c:pt>
                <c:pt idx="241">
                  <c:v>6.5228215769999238</c:v>
                </c:pt>
                <c:pt idx="242">
                  <c:v>6.295081966999942</c:v>
                </c:pt>
                <c:pt idx="243">
                  <c:v>6.6737967910000124</c:v>
                </c:pt>
                <c:pt idx="244">
                  <c:v>7.0316368640000002</c:v>
                </c:pt>
                <c:pt idx="245">
                  <c:v>7.2</c:v>
                </c:pt>
                <c:pt idx="246">
                  <c:v>7.0489510489999745</c:v>
                </c:pt>
                <c:pt idx="247">
                  <c:v>6.8971193419999457</c:v>
                </c:pt>
                <c:pt idx="248">
                  <c:v>6.8335625860000002</c:v>
                </c:pt>
                <c:pt idx="249">
                  <c:v>7.4149253729999645</c:v>
                </c:pt>
                <c:pt idx="250">
                  <c:v>8.2211055279999989</c:v>
                </c:pt>
                <c:pt idx="251">
                  <c:v>8.6296958860000004</c:v>
                </c:pt>
                <c:pt idx="252">
                  <c:v>7.9054054049999998</c:v>
                </c:pt>
                <c:pt idx="253">
                  <c:v>8.4288354900000009</c:v>
                </c:pt>
                <c:pt idx="254">
                  <c:v>9.341772151999999</c:v>
                </c:pt>
                <c:pt idx="255">
                  <c:v>11.643243239999999</c:v>
                </c:pt>
                <c:pt idx="256">
                  <c:v>8.9296375270000983</c:v>
                </c:pt>
                <c:pt idx="257">
                  <c:v>7.4130434779999996</c:v>
                </c:pt>
                <c:pt idx="258">
                  <c:v>6.3773584909999999</c:v>
                </c:pt>
                <c:pt idx="259">
                  <c:v>6.0455235199999855</c:v>
                </c:pt>
                <c:pt idx="260">
                  <c:v>6.8255033559999845</c:v>
                </c:pt>
                <c:pt idx="261">
                  <c:v>7.3155080209999745</c:v>
                </c:pt>
                <c:pt idx="262">
                  <c:v>7.3451957299999755</c:v>
                </c:pt>
                <c:pt idx="263">
                  <c:v>7.7142857139999945</c:v>
                </c:pt>
                <c:pt idx="264">
                  <c:v>7.8199608609999745</c:v>
                </c:pt>
                <c:pt idx="265">
                  <c:v>7.6705882349999746</c:v>
                </c:pt>
                <c:pt idx="266">
                  <c:v>7.5408560309999855</c:v>
                </c:pt>
                <c:pt idx="267">
                  <c:v>8.34893617</c:v>
                </c:pt>
                <c:pt idx="268">
                  <c:v>8.2997858670000006</c:v>
                </c:pt>
                <c:pt idx="269">
                  <c:v>9.195180723</c:v>
                </c:pt>
                <c:pt idx="270">
                  <c:v>8.6867749419999996</c:v>
                </c:pt>
                <c:pt idx="271">
                  <c:v>9.7460317459999999</c:v>
                </c:pt>
                <c:pt idx="272">
                  <c:v>10.863905330000026</c:v>
                </c:pt>
                <c:pt idx="273">
                  <c:v>10.011235959999999</c:v>
                </c:pt>
                <c:pt idx="274">
                  <c:v>8.9842931939999993</c:v>
                </c:pt>
                <c:pt idx="275">
                  <c:v>7.29978118200005</c:v>
                </c:pt>
                <c:pt idx="276">
                  <c:v>8.9021739130000004</c:v>
                </c:pt>
                <c:pt idx="277">
                  <c:v>8.6794520550000911</c:v>
                </c:pt>
                <c:pt idx="278">
                  <c:v>8.4705882350001147</c:v>
                </c:pt>
                <c:pt idx="279">
                  <c:v>9.3097345130001585</c:v>
                </c:pt>
                <c:pt idx="280">
                  <c:v>8</c:v>
                </c:pt>
                <c:pt idx="281">
                  <c:v>8.2054054050000005</c:v>
                </c:pt>
                <c:pt idx="282">
                  <c:v>8.032</c:v>
                </c:pt>
                <c:pt idx="283">
                  <c:v>7.3120393119999845</c:v>
                </c:pt>
                <c:pt idx="284">
                  <c:v>6.2120582119999845</c:v>
                </c:pt>
                <c:pt idx="285">
                  <c:v>6.2</c:v>
                </c:pt>
                <c:pt idx="286">
                  <c:v>5.4151624549999999</c:v>
                </c:pt>
                <c:pt idx="287">
                  <c:v>5.8733205369999855</c:v>
                </c:pt>
                <c:pt idx="288">
                  <c:v>5.2783505149999996</c:v>
                </c:pt>
                <c:pt idx="289">
                  <c:v>5.4021352309999466</c:v>
                </c:pt>
                <c:pt idx="290">
                  <c:v>5.2147651010000002</c:v>
                </c:pt>
                <c:pt idx="291">
                  <c:v>4.9655172409999366</c:v>
                </c:pt>
                <c:pt idx="292">
                  <c:v>4.8975903609999438</c:v>
                </c:pt>
                <c:pt idx="293">
                  <c:v>5.2165898619999655</c:v>
                </c:pt>
                <c:pt idx="294">
                  <c:v>5.7029702969999745</c:v>
                </c:pt>
                <c:pt idx="295">
                  <c:v>6.2097902100000004</c:v>
                </c:pt>
                <c:pt idx="296">
                  <c:v>5.9605263159999975</c:v>
                </c:pt>
                <c:pt idx="297">
                  <c:v>5.7341772149999946</c:v>
                </c:pt>
                <c:pt idx="298">
                  <c:v>5.7577639749999996</c:v>
                </c:pt>
                <c:pt idx="299">
                  <c:v>4.7192755499999945</c:v>
                </c:pt>
                <c:pt idx="300">
                  <c:v>5.2272069459999955</c:v>
                </c:pt>
                <c:pt idx="301">
                  <c:v>5.2413793100000134</c:v>
                </c:pt>
                <c:pt idx="302">
                  <c:v>5.9157566299999855</c:v>
                </c:pt>
                <c:pt idx="303">
                  <c:v>6.1032863849999996</c:v>
                </c:pt>
                <c:pt idx="304">
                  <c:v>6.4585365850000001</c:v>
                </c:pt>
                <c:pt idx="305">
                  <c:v>6.4761904760000002</c:v>
                </c:pt>
                <c:pt idx="306">
                  <c:v>6.5912762520000001</c:v>
                </c:pt>
                <c:pt idx="307">
                  <c:v>7.3227513229999746</c:v>
                </c:pt>
                <c:pt idx="308">
                  <c:v>6.2537764349999998</c:v>
                </c:pt>
                <c:pt idx="309">
                  <c:v>6.0960698689999955</c:v>
                </c:pt>
                <c:pt idx="310">
                  <c:v>7.0954773869999945</c:v>
                </c:pt>
                <c:pt idx="311">
                  <c:v>7.1959798989999655</c:v>
                </c:pt>
                <c:pt idx="312">
                  <c:v>6.5674418599999385</c:v>
                </c:pt>
                <c:pt idx="313">
                  <c:v>6.1407624629999997</c:v>
                </c:pt>
                <c:pt idx="314">
                  <c:v>6.2593144559999985</c:v>
                </c:pt>
                <c:pt idx="315">
                  <c:v>6.8516129030000004</c:v>
                </c:pt>
                <c:pt idx="316">
                  <c:v>6.2831858409999457</c:v>
                </c:pt>
                <c:pt idx="317">
                  <c:v>5.8836565099999945</c:v>
                </c:pt>
                <c:pt idx="318">
                  <c:v>5.4986945169999855</c:v>
                </c:pt>
                <c:pt idx="319">
                  <c:v>5.8016528930000124</c:v>
                </c:pt>
                <c:pt idx="320">
                  <c:v>6.2300884960000014</c:v>
                </c:pt>
                <c:pt idx="321">
                  <c:v>6.5587786259999996</c:v>
                </c:pt>
                <c:pt idx="322">
                  <c:v>5.8281036830000001</c:v>
                </c:pt>
                <c:pt idx="323">
                  <c:v>5.8252427180000002</c:v>
                </c:pt>
                <c:pt idx="324">
                  <c:v>5.7462482950000782</c:v>
                </c:pt>
                <c:pt idx="325">
                  <c:v>5.6373626369999945</c:v>
                </c:pt>
                <c:pt idx="326">
                  <c:v>4.5136363639999955</c:v>
                </c:pt>
                <c:pt idx="327">
                  <c:v>4.6627771299999745</c:v>
                </c:pt>
                <c:pt idx="328">
                  <c:v>5.0950570339999945</c:v>
                </c:pt>
                <c:pt idx="329">
                  <c:v>5.6208791209999855</c:v>
                </c:pt>
                <c:pt idx="330">
                  <c:v>6.0171919769999302</c:v>
                </c:pt>
                <c:pt idx="331">
                  <c:v>6.8405797100000001</c:v>
                </c:pt>
                <c:pt idx="332">
                  <c:v>5.6146788989999745</c:v>
                </c:pt>
                <c:pt idx="333">
                  <c:v>6.4932735429999999</c:v>
                </c:pt>
                <c:pt idx="334">
                  <c:v>6.0594059409999845</c:v>
                </c:pt>
                <c:pt idx="335">
                  <c:v>5.5255102039999366</c:v>
                </c:pt>
                <c:pt idx="336">
                  <c:v>6.0084626229999998</c:v>
                </c:pt>
                <c:pt idx="337">
                  <c:v>5.7213114750000003</c:v>
                </c:pt>
                <c:pt idx="338">
                  <c:v>5.9242636749999997</c:v>
                </c:pt>
                <c:pt idx="339">
                  <c:v>5.7959183669999339</c:v>
                </c:pt>
                <c:pt idx="340">
                  <c:v>6.4884792630000003</c:v>
                </c:pt>
                <c:pt idx="341">
                  <c:v>6.7817896390000003</c:v>
                </c:pt>
                <c:pt idx="342">
                  <c:v>6.565349544</c:v>
                </c:pt>
                <c:pt idx="343">
                  <c:v>6.6484018259999855</c:v>
                </c:pt>
                <c:pt idx="344">
                  <c:v>6.5585585589999384</c:v>
                </c:pt>
                <c:pt idx="345">
                  <c:v>6.7384615380000001</c:v>
                </c:pt>
                <c:pt idx="346">
                  <c:v>7.008</c:v>
                </c:pt>
                <c:pt idx="347">
                  <c:v>7.4621848739999157</c:v>
                </c:pt>
                <c:pt idx="348">
                  <c:v>7.5076923080000002</c:v>
                </c:pt>
                <c:pt idx="349">
                  <c:v>6.5701357469999655</c:v>
                </c:pt>
                <c:pt idx="350">
                  <c:v>6.5650224220000002</c:v>
                </c:pt>
                <c:pt idx="351">
                  <c:v>6.2145922749999745</c:v>
                </c:pt>
                <c:pt idx="352">
                  <c:v>6.4385964910000473</c:v>
                </c:pt>
                <c:pt idx="353">
                  <c:v>6.1422594139999998</c:v>
                </c:pt>
                <c:pt idx="354">
                  <c:v>6.4506627390000473</c:v>
                </c:pt>
                <c:pt idx="355">
                  <c:v>6.38372093</c:v>
                </c:pt>
                <c:pt idx="356">
                  <c:v>6.1963015649999855</c:v>
                </c:pt>
                <c:pt idx="357">
                  <c:v>5.9832869080000002</c:v>
                </c:pt>
                <c:pt idx="358">
                  <c:v>7.0127388539999655</c:v>
                </c:pt>
                <c:pt idx="359">
                  <c:v>6.7659574469999457</c:v>
                </c:pt>
                <c:pt idx="360">
                  <c:v>6.1418637000000134</c:v>
                </c:pt>
                <c:pt idx="361">
                  <c:v>7.0610932479999855</c:v>
                </c:pt>
                <c:pt idx="362">
                  <c:v>7.8518518519999745</c:v>
                </c:pt>
                <c:pt idx="363">
                  <c:v>7.3421052629999357</c:v>
                </c:pt>
                <c:pt idx="364">
                  <c:v>6.9146341459999965</c:v>
                </c:pt>
                <c:pt idx="365">
                  <c:v>7.0654205609999439</c:v>
                </c:pt>
                <c:pt idx="366">
                  <c:v>6.0574555399999257</c:v>
                </c:pt>
                <c:pt idx="367">
                  <c:v>6.2840746049999945</c:v>
                </c:pt>
                <c:pt idx="368">
                  <c:v>6.8732394369999996</c:v>
                </c:pt>
                <c:pt idx="369">
                  <c:v>6.8279069769998939</c:v>
                </c:pt>
                <c:pt idx="370">
                  <c:v>6.4035087720000003</c:v>
                </c:pt>
                <c:pt idx="371">
                  <c:v>6.9714285709999997</c:v>
                </c:pt>
                <c:pt idx="372">
                  <c:v>7.0645161289999248</c:v>
                </c:pt>
                <c:pt idx="373">
                  <c:v>7.2893401020000601</c:v>
                </c:pt>
                <c:pt idx="374">
                  <c:v>7.4843205569999665</c:v>
                </c:pt>
                <c:pt idx="375">
                  <c:v>7.9704797050000682</c:v>
                </c:pt>
                <c:pt idx="376">
                  <c:v>8.0674157300000005</c:v>
                </c:pt>
                <c:pt idx="377">
                  <c:v>7.8165137609999755</c:v>
                </c:pt>
                <c:pt idx="378">
                  <c:v>7.7490774910000537</c:v>
                </c:pt>
                <c:pt idx="379">
                  <c:v>7.8636363639999765</c:v>
                </c:pt>
                <c:pt idx="380">
                  <c:v>8.2016129029999991</c:v>
                </c:pt>
                <c:pt idx="381">
                  <c:v>8.6709677419999984</c:v>
                </c:pt>
                <c:pt idx="382">
                  <c:v>7.9837728190000004</c:v>
                </c:pt>
                <c:pt idx="383">
                  <c:v>8.3017241380000026</c:v>
                </c:pt>
                <c:pt idx="384">
                  <c:v>9.4264339150000911</c:v>
                </c:pt>
                <c:pt idx="385">
                  <c:v>7.6680497929999998</c:v>
                </c:pt>
                <c:pt idx="386">
                  <c:v>7.1952662719999845</c:v>
                </c:pt>
                <c:pt idx="387">
                  <c:v>7.1102362199999645</c:v>
                </c:pt>
                <c:pt idx="388">
                  <c:v>6.9632495160000003</c:v>
                </c:pt>
                <c:pt idx="389">
                  <c:v>6.88372093</c:v>
                </c:pt>
                <c:pt idx="390">
                  <c:v>6.9510763210000004</c:v>
                </c:pt>
                <c:pt idx="391">
                  <c:v>6.6387832699999745</c:v>
                </c:pt>
                <c:pt idx="392">
                  <c:v>7.1950718689999285</c:v>
                </c:pt>
                <c:pt idx="393">
                  <c:v>6.6412213739999997</c:v>
                </c:pt>
                <c:pt idx="394">
                  <c:v>5.9478260870000002</c:v>
                </c:pt>
                <c:pt idx="395">
                  <c:v>6.1075268819999655</c:v>
                </c:pt>
                <c:pt idx="396">
                  <c:v>4.9881656799999945</c:v>
                </c:pt>
                <c:pt idx="397">
                  <c:v>5.1079812209999238</c:v>
                </c:pt>
                <c:pt idx="398">
                  <c:v>5.956678700000051</c:v>
                </c:pt>
                <c:pt idx="399">
                  <c:v>6</c:v>
                </c:pt>
                <c:pt idx="400">
                  <c:v>5.8916967509999996</c:v>
                </c:pt>
                <c:pt idx="401">
                  <c:v>5.5369127520000001</c:v>
                </c:pt>
                <c:pt idx="402">
                  <c:v>5.2248803829999755</c:v>
                </c:pt>
                <c:pt idx="403">
                  <c:v>5.0754716980000003</c:v>
                </c:pt>
                <c:pt idx="404">
                  <c:v>4.9476923079999997</c:v>
                </c:pt>
                <c:pt idx="405">
                  <c:v>5.1400966179999745</c:v>
                </c:pt>
                <c:pt idx="406">
                  <c:v>5.1009771989999955</c:v>
                </c:pt>
                <c:pt idx="407">
                  <c:v>4.9292307690000001</c:v>
                </c:pt>
                <c:pt idx="408">
                  <c:v>5.3355704699999755</c:v>
                </c:pt>
                <c:pt idx="409">
                  <c:v>5.2251655629999645</c:v>
                </c:pt>
                <c:pt idx="410">
                  <c:v>5.3421926910000002</c:v>
                </c:pt>
                <c:pt idx="411">
                  <c:v>4.6219686159999975</c:v>
                </c:pt>
                <c:pt idx="412">
                  <c:v>5.2332268370000001</c:v>
                </c:pt>
                <c:pt idx="413">
                  <c:v>5.0719754979999996</c:v>
                </c:pt>
                <c:pt idx="414">
                  <c:v>5.0931297710000001</c:v>
                </c:pt>
                <c:pt idx="415">
                  <c:v>5.3209302329999266</c:v>
                </c:pt>
                <c:pt idx="416">
                  <c:v>4.7933884300000003</c:v>
                </c:pt>
                <c:pt idx="417">
                  <c:v>4.9602272730000001</c:v>
                </c:pt>
                <c:pt idx="418">
                  <c:v>4.5721716509999855</c:v>
                </c:pt>
                <c:pt idx="419">
                  <c:v>4.3596059110000001</c:v>
                </c:pt>
                <c:pt idx="420">
                  <c:v>5.6995153469999238</c:v>
                </c:pt>
                <c:pt idx="421">
                  <c:v>5.1078717199999755</c:v>
                </c:pt>
                <c:pt idx="422">
                  <c:v>4.7550200800000004</c:v>
                </c:pt>
                <c:pt idx="423">
                  <c:v>5.1329479769999384</c:v>
                </c:pt>
                <c:pt idx="424">
                  <c:v>5.2272069459999955</c:v>
                </c:pt>
                <c:pt idx="425">
                  <c:v>6.1062801929999999</c:v>
                </c:pt>
                <c:pt idx="426">
                  <c:v>6.0764331210000124</c:v>
                </c:pt>
                <c:pt idx="427">
                  <c:v>5.9085365850000002</c:v>
                </c:pt>
                <c:pt idx="428">
                  <c:v>5.8847858199999248</c:v>
                </c:pt>
                <c:pt idx="429">
                  <c:v>5.5552447550000004</c:v>
                </c:pt>
                <c:pt idx="430">
                  <c:v>6.2229102169999084</c:v>
                </c:pt>
                <c:pt idx="431">
                  <c:v>6.4864864860000004</c:v>
                </c:pt>
                <c:pt idx="432">
                  <c:v>6.5175718849999855</c:v>
                </c:pt>
                <c:pt idx="433">
                  <c:v>7.3202146689999248</c:v>
                </c:pt>
                <c:pt idx="434">
                  <c:v>6.6818181819999998</c:v>
                </c:pt>
                <c:pt idx="435">
                  <c:v>6.6473429949999998</c:v>
                </c:pt>
                <c:pt idx="436">
                  <c:v>6.1602373889999855</c:v>
                </c:pt>
                <c:pt idx="437">
                  <c:v>5.7765517239999999</c:v>
                </c:pt>
                <c:pt idx="438">
                  <c:v>5.3803921570000002</c:v>
                </c:pt>
                <c:pt idx="439">
                  <c:v>5.99144079900005</c:v>
                </c:pt>
                <c:pt idx="440">
                  <c:v>6.2654867259999945</c:v>
                </c:pt>
                <c:pt idx="441">
                  <c:v>6.2241379309999338</c:v>
                </c:pt>
                <c:pt idx="442">
                  <c:v>6.7048192769999266</c:v>
                </c:pt>
                <c:pt idx="443">
                  <c:v>6.3300423129999999</c:v>
                </c:pt>
                <c:pt idx="444">
                  <c:v>6.2184873950000004</c:v>
                </c:pt>
                <c:pt idx="445">
                  <c:v>5.6488946679999339</c:v>
                </c:pt>
                <c:pt idx="446">
                  <c:v>6.0249653259999745</c:v>
                </c:pt>
                <c:pt idx="447">
                  <c:v>5.9673913040000004</c:v>
                </c:pt>
                <c:pt idx="448">
                  <c:v>5.7908847179999645</c:v>
                </c:pt>
                <c:pt idx="449">
                  <c:v>5.9084604719999998</c:v>
                </c:pt>
                <c:pt idx="450">
                  <c:v>5.4701298700000001</c:v>
                </c:pt>
                <c:pt idx="451">
                  <c:v>4.9685230020000004</c:v>
                </c:pt>
                <c:pt idx="452">
                  <c:v>5.1740259739999646</c:v>
                </c:pt>
                <c:pt idx="453">
                  <c:v>5.5333333329999999</c:v>
                </c:pt>
                <c:pt idx="454">
                  <c:v>5.1361867699999655</c:v>
                </c:pt>
                <c:pt idx="455">
                  <c:v>4.8596273290000003</c:v>
                </c:pt>
                <c:pt idx="456">
                  <c:v>4.4674698800000003</c:v>
                </c:pt>
                <c:pt idx="457">
                  <c:v>4.4344569289999765</c:v>
                </c:pt>
                <c:pt idx="458">
                  <c:v>4.101083032</c:v>
                </c:pt>
                <c:pt idx="459">
                  <c:v>4.6612903230000002</c:v>
                </c:pt>
                <c:pt idx="460">
                  <c:v>4.515789474</c:v>
                </c:pt>
                <c:pt idx="461">
                  <c:v>4.3581336699999502</c:v>
                </c:pt>
                <c:pt idx="462">
                  <c:v>4.3080745339999655</c:v>
                </c:pt>
                <c:pt idx="463">
                  <c:v>4.1815950920000002</c:v>
                </c:pt>
                <c:pt idx="464">
                  <c:v>4.0714285710000002</c:v>
                </c:pt>
                <c:pt idx="465">
                  <c:v>4.3049999999999855</c:v>
                </c:pt>
                <c:pt idx="466">
                  <c:v>3.9027777780000052</c:v>
                </c:pt>
                <c:pt idx="467">
                  <c:v>4.3430012609999755</c:v>
                </c:pt>
                <c:pt idx="468">
                  <c:v>3.8807339450000002</c:v>
                </c:pt>
                <c:pt idx="469">
                  <c:v>3.8383371820000001</c:v>
                </c:pt>
                <c:pt idx="470">
                  <c:v>4.0334928229999996</c:v>
                </c:pt>
                <c:pt idx="471">
                  <c:v>3.9630484989999988</c:v>
                </c:pt>
                <c:pt idx="472">
                  <c:v>3.8421645999999998</c:v>
                </c:pt>
                <c:pt idx="473">
                  <c:v>3.731310943</c:v>
                </c:pt>
                <c:pt idx="474">
                  <c:v>3.8904109589999996</c:v>
                </c:pt>
                <c:pt idx="475">
                  <c:v>4.0141843969999238</c:v>
                </c:pt>
                <c:pt idx="476">
                  <c:v>4.0416666670000003</c:v>
                </c:pt>
                <c:pt idx="477">
                  <c:v>3.9776035829999996</c:v>
                </c:pt>
                <c:pt idx="478">
                  <c:v>3.5216080399999967</c:v>
                </c:pt>
                <c:pt idx="479">
                  <c:v>3.7934668070000002</c:v>
                </c:pt>
                <c:pt idx="480">
                  <c:v>3.8948571429999999</c:v>
                </c:pt>
                <c:pt idx="481">
                  <c:v>3.9764150939999734</c:v>
                </c:pt>
                <c:pt idx="482">
                  <c:v>3.9768250289999987</c:v>
                </c:pt>
                <c:pt idx="483">
                  <c:v>3.777777778000039</c:v>
                </c:pt>
                <c:pt idx="484">
                  <c:v>3.9324324319999766</c:v>
                </c:pt>
                <c:pt idx="485">
                  <c:v>3.8483206930000002</c:v>
                </c:pt>
                <c:pt idx="486">
                  <c:v>3.9333333329999998</c:v>
                </c:pt>
                <c:pt idx="487">
                  <c:v>3.9641657329999997</c:v>
                </c:pt>
                <c:pt idx="488">
                  <c:v>4.4019370459999996</c:v>
                </c:pt>
                <c:pt idx="489">
                  <c:v>4.2110091740000124</c:v>
                </c:pt>
                <c:pt idx="490">
                  <c:v>4.2966396290000004</c:v>
                </c:pt>
                <c:pt idx="491">
                  <c:v>4.3298969069999655</c:v>
                </c:pt>
                <c:pt idx="492">
                  <c:v>4.2611683850000528</c:v>
                </c:pt>
                <c:pt idx="493">
                  <c:v>4.2757009349999997</c:v>
                </c:pt>
                <c:pt idx="494">
                  <c:v>4.1333333330000004</c:v>
                </c:pt>
                <c:pt idx="495">
                  <c:v>4.2663495840000509</c:v>
                </c:pt>
                <c:pt idx="496">
                  <c:v>4.2287047839999996</c:v>
                </c:pt>
                <c:pt idx="497">
                  <c:v>4.6607818409999284</c:v>
                </c:pt>
                <c:pt idx="498">
                  <c:v>4.0586245769999438</c:v>
                </c:pt>
                <c:pt idx="499">
                  <c:v>4.2877358489999384</c:v>
                </c:pt>
                <c:pt idx="500">
                  <c:v>3.9605263160000002</c:v>
                </c:pt>
                <c:pt idx="501">
                  <c:v>3.9228295819999999</c:v>
                </c:pt>
                <c:pt idx="502">
                  <c:v>4.2136363640000001</c:v>
                </c:pt>
                <c:pt idx="503">
                  <c:v>3.6744659209999977</c:v>
                </c:pt>
                <c:pt idx="504">
                  <c:v>3.8205128209999999</c:v>
                </c:pt>
                <c:pt idx="505">
                  <c:v>3.6261682239999997</c:v>
                </c:pt>
                <c:pt idx="506">
                  <c:v>3.6549520769999999</c:v>
                </c:pt>
                <c:pt idx="507">
                  <c:v>3.8019801979999999</c:v>
                </c:pt>
                <c:pt idx="508">
                  <c:v>3.9728813559999998</c:v>
                </c:pt>
                <c:pt idx="509">
                  <c:v>4.1088435369999745</c:v>
                </c:pt>
                <c:pt idx="510">
                  <c:v>4.1727272729999845</c:v>
                </c:pt>
                <c:pt idx="511">
                  <c:v>4.2956120090000001</c:v>
                </c:pt>
                <c:pt idx="512">
                  <c:v>4.3610785459999946</c:v>
                </c:pt>
                <c:pt idx="513">
                  <c:v>4.3260619980000001</c:v>
                </c:pt>
                <c:pt idx="514">
                  <c:v>4.0649350649999247</c:v>
                </c:pt>
                <c:pt idx="515">
                  <c:v>3.7997957100000002</c:v>
                </c:pt>
                <c:pt idx="516">
                  <c:v>4.2681818179999285</c:v>
                </c:pt>
                <c:pt idx="517">
                  <c:v>3.9113924049999977</c:v>
                </c:pt>
                <c:pt idx="518">
                  <c:v>3.9913326109999998</c:v>
                </c:pt>
                <c:pt idx="519">
                  <c:v>4.1025641029999855</c:v>
                </c:pt>
                <c:pt idx="520">
                  <c:v>4.0122699390000003</c:v>
                </c:pt>
                <c:pt idx="521">
                  <c:v>4.1128526649999655</c:v>
                </c:pt>
                <c:pt idx="522">
                  <c:v>4.1799163179999645</c:v>
                </c:pt>
                <c:pt idx="523">
                  <c:v>3.9408284019999997</c:v>
                </c:pt>
                <c:pt idx="524">
                  <c:v>3.8160919539999987</c:v>
                </c:pt>
                <c:pt idx="525">
                  <c:v>4.0795228630000002</c:v>
                </c:pt>
                <c:pt idx="526">
                  <c:v>4.0078124999999956</c:v>
                </c:pt>
                <c:pt idx="527">
                  <c:v>3.9389312980000217</c:v>
                </c:pt>
                <c:pt idx="528">
                  <c:v>4.1681681679999745</c:v>
                </c:pt>
                <c:pt idx="529">
                  <c:v>4.3461538459999955</c:v>
                </c:pt>
                <c:pt idx="530">
                  <c:v>3.963963964</c:v>
                </c:pt>
                <c:pt idx="531">
                  <c:v>4.0197628459999999</c:v>
                </c:pt>
                <c:pt idx="532">
                  <c:v>3.7959183670000001</c:v>
                </c:pt>
                <c:pt idx="533">
                  <c:v>3.4400670580000012</c:v>
                </c:pt>
                <c:pt idx="534">
                  <c:v>3.5136986299999977</c:v>
                </c:pt>
                <c:pt idx="535">
                  <c:v>3.4029850749999997</c:v>
                </c:pt>
                <c:pt idx="536">
                  <c:v>3.7135278510000367</c:v>
                </c:pt>
                <c:pt idx="537">
                  <c:v>3.8601398600000012</c:v>
                </c:pt>
                <c:pt idx="538">
                  <c:v>4.0292772189999955</c:v>
                </c:pt>
                <c:pt idx="539">
                  <c:v>4.0070859169999284</c:v>
                </c:pt>
                <c:pt idx="540">
                  <c:v>3.8729613729999999</c:v>
                </c:pt>
                <c:pt idx="541">
                  <c:v>3.7894736839999998</c:v>
                </c:pt>
                <c:pt idx="542">
                  <c:v>3.5266457679999998</c:v>
                </c:pt>
                <c:pt idx="543">
                  <c:v>3.865092749</c:v>
                </c:pt>
                <c:pt idx="544">
                  <c:v>3.664786463</c:v>
                </c:pt>
                <c:pt idx="545">
                  <c:v>3.9152542369999987</c:v>
                </c:pt>
                <c:pt idx="546">
                  <c:v>4.3786764710000003</c:v>
                </c:pt>
                <c:pt idx="547">
                  <c:v>4.1259574469999247</c:v>
                </c:pt>
                <c:pt idx="548">
                  <c:v>4.0823723230000004</c:v>
                </c:pt>
                <c:pt idx="549">
                  <c:v>3.806896552</c:v>
                </c:pt>
                <c:pt idx="550">
                  <c:v>4.3053435110000002</c:v>
                </c:pt>
                <c:pt idx="551">
                  <c:v>4.1642512079999339</c:v>
                </c:pt>
                <c:pt idx="552">
                  <c:v>4.3990024940000509</c:v>
                </c:pt>
                <c:pt idx="553">
                  <c:v>3.9939347990000011</c:v>
                </c:pt>
                <c:pt idx="554">
                  <c:v>3.9849397590000217</c:v>
                </c:pt>
                <c:pt idx="555">
                  <c:v>4.2</c:v>
                </c:pt>
                <c:pt idx="556">
                  <c:v>4.1804043549999745</c:v>
                </c:pt>
                <c:pt idx="557">
                  <c:v>4.3139717429999855</c:v>
                </c:pt>
                <c:pt idx="558">
                  <c:v>3.9654427649999997</c:v>
                </c:pt>
                <c:pt idx="559">
                  <c:v>4.5609561749999745</c:v>
                </c:pt>
                <c:pt idx="560">
                  <c:v>4.7363344050000133</c:v>
                </c:pt>
                <c:pt idx="561">
                  <c:v>4.419161677</c:v>
                </c:pt>
                <c:pt idx="562">
                  <c:v>5.0214168039999745</c:v>
                </c:pt>
                <c:pt idx="563">
                  <c:v>4.9878934619999997</c:v>
                </c:pt>
                <c:pt idx="564">
                  <c:v>5.3662691650000509</c:v>
                </c:pt>
                <c:pt idx="565">
                  <c:v>6.0282752119999845</c:v>
                </c:pt>
                <c:pt idx="566">
                  <c:v>5.9139784950000509</c:v>
                </c:pt>
                <c:pt idx="567">
                  <c:v>5.9626001779999855</c:v>
                </c:pt>
                <c:pt idx="568">
                  <c:v>6.2209944749999755</c:v>
                </c:pt>
                <c:pt idx="569">
                  <c:v>6.3687150839999855</c:v>
                </c:pt>
                <c:pt idx="570">
                  <c:v>7.0632124349999996</c:v>
                </c:pt>
                <c:pt idx="571">
                  <c:v>6.6086956519999855</c:v>
                </c:pt>
                <c:pt idx="572">
                  <c:v>6.6259842519998857</c:v>
                </c:pt>
                <c:pt idx="573">
                  <c:v>7.1158342189999084</c:v>
                </c:pt>
                <c:pt idx="574">
                  <c:v>6.5563310069999945</c:v>
                </c:pt>
                <c:pt idx="575">
                  <c:v>6.4569138279999745</c:v>
                </c:pt>
                <c:pt idx="576">
                  <c:v>7.2592592590000002</c:v>
                </c:pt>
                <c:pt idx="577">
                  <c:v>7.8260869569999247</c:v>
                </c:pt>
                <c:pt idx="578">
                  <c:v>7.8079231689999755</c:v>
                </c:pt>
                <c:pt idx="579">
                  <c:v>7.3325817359999945</c:v>
                </c:pt>
                <c:pt idx="580">
                  <c:v>7.7529691209999996</c:v>
                </c:pt>
                <c:pt idx="581">
                  <c:v>8.2168978560000028</c:v>
                </c:pt>
                <c:pt idx="582">
                  <c:v>8.2982005139999995</c:v>
                </c:pt>
                <c:pt idx="583">
                  <c:v>9.2360515019999987</c:v>
                </c:pt>
                <c:pt idx="584">
                  <c:v>9.2186588919999988</c:v>
                </c:pt>
                <c:pt idx="585">
                  <c:v>8.5502063270000068</c:v>
                </c:pt>
                <c:pt idx="586">
                  <c:v>9.5101404059999997</c:v>
                </c:pt>
                <c:pt idx="587">
                  <c:v>9.6155088850000006</c:v>
                </c:pt>
                <c:pt idx="588">
                  <c:v>9.3397129190000268</c:v>
                </c:pt>
                <c:pt idx="589">
                  <c:v>9.6121416530000001</c:v>
                </c:pt>
                <c:pt idx="590">
                  <c:v>10.429906540000006</c:v>
                </c:pt>
                <c:pt idx="591">
                  <c:v>10.25373134</c:v>
                </c:pt>
                <c:pt idx="592">
                  <c:v>10.738095239999998</c:v>
                </c:pt>
                <c:pt idx="593">
                  <c:v>10.71868583</c:v>
                </c:pt>
                <c:pt idx="594">
                  <c:v>10.59119497</c:v>
                </c:pt>
                <c:pt idx="595">
                  <c:v>11.33793103</c:v>
                </c:pt>
                <c:pt idx="596">
                  <c:v>11.030023089999998</c:v>
                </c:pt>
                <c:pt idx="597">
                  <c:v>11.72519084</c:v>
                </c:pt>
                <c:pt idx="598">
                  <c:v>11.38303342</c:v>
                </c:pt>
                <c:pt idx="599">
                  <c:v>11.20424403</c:v>
                </c:pt>
                <c:pt idx="600">
                  <c:v>12.142857139999998</c:v>
                </c:pt>
                <c:pt idx="601">
                  <c:v>10.451612900000002</c:v>
                </c:pt>
                <c:pt idx="602">
                  <c:v>11.00884956</c:v>
                </c:pt>
                <c:pt idx="603">
                  <c:v>10.682492580000076</c:v>
                </c:pt>
                <c:pt idx="604">
                  <c:v>9.255319149</c:v>
                </c:pt>
                <c:pt idx="605">
                  <c:v>8.6106870230000006</c:v>
                </c:pt>
                <c:pt idx="606">
                  <c:v>7.9416058390000002</c:v>
                </c:pt>
                <c:pt idx="607">
                  <c:v>7.5502392340000002</c:v>
                </c:pt>
                <c:pt idx="608">
                  <c:v>7.8963730569999955</c:v>
                </c:pt>
                <c:pt idx="609">
                  <c:v>7.3636363639999765</c:v>
                </c:pt>
                <c:pt idx="610">
                  <c:v>7.52</c:v>
                </c:pt>
                <c:pt idx="611">
                  <c:v>7.9090909089999997</c:v>
                </c:pt>
                <c:pt idx="612">
                  <c:v>8.0347826090000005</c:v>
                </c:pt>
                <c:pt idx="613">
                  <c:v>8.178571428999998</c:v>
                </c:pt>
                <c:pt idx="614">
                  <c:v>7.1496062990000002</c:v>
                </c:pt>
                <c:pt idx="615">
                  <c:v>6.1421800949999845</c:v>
                </c:pt>
                <c:pt idx="616">
                  <c:v>9.214285713999999</c:v>
                </c:pt>
                <c:pt idx="617">
                  <c:v>8.3803278690000003</c:v>
                </c:pt>
                <c:pt idx="618">
                  <c:v>8.9045936400000034</c:v>
                </c:pt>
                <c:pt idx="619">
                  <c:v>8.8936170210000007</c:v>
                </c:pt>
                <c:pt idx="620">
                  <c:v>7.7223974759999985</c:v>
                </c:pt>
                <c:pt idx="621">
                  <c:v>8.2061855670000003</c:v>
                </c:pt>
                <c:pt idx="622">
                  <c:v>8.1533101049999992</c:v>
                </c:pt>
                <c:pt idx="623">
                  <c:v>6.9202453989999997</c:v>
                </c:pt>
                <c:pt idx="624">
                  <c:v>7.2077922079999945</c:v>
                </c:pt>
                <c:pt idx="625">
                  <c:v>7.9560439560000003</c:v>
                </c:pt>
                <c:pt idx="626">
                  <c:v>7.1362126249999998</c:v>
                </c:pt>
                <c:pt idx="627">
                  <c:v>6.6153846149999502</c:v>
                </c:pt>
                <c:pt idx="628">
                  <c:v>6.5454545449999655</c:v>
                </c:pt>
                <c:pt idx="629">
                  <c:v>6.5921052629999357</c:v>
                </c:pt>
                <c:pt idx="630">
                  <c:v>6.6666666669999755</c:v>
                </c:pt>
                <c:pt idx="631">
                  <c:v>6.7397260269999997</c:v>
                </c:pt>
                <c:pt idx="632">
                  <c:v>6.3921568629999257</c:v>
                </c:pt>
                <c:pt idx="633">
                  <c:v>6.0764331210000124</c:v>
                </c:pt>
                <c:pt idx="634">
                  <c:v>5.7247706419999655</c:v>
                </c:pt>
                <c:pt idx="635">
                  <c:v>5.3097345129999765</c:v>
                </c:pt>
                <c:pt idx="636">
                  <c:v>5.238938053</c:v>
                </c:pt>
                <c:pt idx="637">
                  <c:v>4.7868852459999855</c:v>
                </c:pt>
                <c:pt idx="638">
                  <c:v>4.9090909089999997</c:v>
                </c:pt>
                <c:pt idx="639">
                  <c:v>4.7932960890000134</c:v>
                </c:pt>
                <c:pt idx="640">
                  <c:v>4.6829268289999266</c:v>
                </c:pt>
                <c:pt idx="641">
                  <c:v>4.8333333329999997</c:v>
                </c:pt>
                <c:pt idx="642">
                  <c:v>4.5683646109999945</c:v>
                </c:pt>
                <c:pt idx="643">
                  <c:v>4.7282608699999855</c:v>
                </c:pt>
                <c:pt idx="644">
                  <c:v>4.5038560409999855</c:v>
                </c:pt>
              </c:numCache>
            </c:numRef>
          </c:val>
          <c:smooth val="1"/>
        </c:ser>
        <c:dLbls/>
        <c:marker val="1"/>
        <c:axId val="99128064"/>
        <c:axId val="99129600"/>
      </c:lineChart>
      <c:dateAx>
        <c:axId val="99120256"/>
        <c:scaling>
          <c:orientation val="minMax"/>
          <c:max val="41426"/>
          <c:min val="23377"/>
        </c:scaling>
        <c:axPos val="b"/>
        <c:numFmt formatCode="yy" sourceLinked="0"/>
        <c:majorTickMark val="in"/>
        <c:tickLblPos val="low"/>
        <c:spPr>
          <a:ln w="3173">
            <a:solidFill>
              <a:srgbClr val="000000"/>
            </a:solidFill>
            <a:prstDash val="solid"/>
          </a:ln>
        </c:spPr>
        <c:txPr>
          <a:bodyPr rot="0" vert="horz"/>
          <a:lstStyle/>
          <a:p>
            <a:pPr>
              <a:defRPr/>
            </a:pPr>
            <a:endParaRPr lang="zh-CN"/>
          </a:p>
        </c:txPr>
        <c:crossAx val="99121792"/>
        <c:crosses val="autoZero"/>
        <c:auto val="1"/>
        <c:lblOffset val="100"/>
        <c:baseTimeUnit val="months"/>
        <c:majorUnit val="24"/>
        <c:majorTimeUnit val="months"/>
        <c:minorUnit val="2"/>
        <c:minorTimeUnit val="months"/>
      </c:dateAx>
      <c:valAx>
        <c:axId val="99121792"/>
        <c:scaling>
          <c:orientation val="minMax"/>
          <c:max val="2800"/>
          <c:min val="400"/>
        </c:scaling>
        <c:axPos val="l"/>
        <c:numFmt formatCode="0_ " sourceLinked="0"/>
        <c:majorTickMark val="in"/>
        <c:tickLblPos val="nextTo"/>
        <c:spPr>
          <a:ln w="3173">
            <a:solidFill>
              <a:srgbClr val="000000"/>
            </a:solidFill>
            <a:prstDash val="solid"/>
          </a:ln>
        </c:spPr>
        <c:txPr>
          <a:bodyPr rot="0" vert="horz"/>
          <a:lstStyle/>
          <a:p>
            <a:pPr>
              <a:defRPr/>
            </a:pPr>
            <a:endParaRPr lang="zh-CN"/>
          </a:p>
        </c:txPr>
        <c:crossAx val="99120256"/>
        <c:crosses val="autoZero"/>
        <c:crossBetween val="between"/>
        <c:majorUnit val="400"/>
        <c:dispUnits>
          <c:custUnit val="10"/>
        </c:dispUnits>
      </c:valAx>
      <c:dateAx>
        <c:axId val="99128064"/>
        <c:scaling>
          <c:orientation val="minMax"/>
        </c:scaling>
        <c:delete val="1"/>
        <c:axPos val="t"/>
        <c:numFmt formatCode="yyyy/m/d" sourceLinked="1"/>
        <c:tickLblPos val="none"/>
        <c:crossAx val="99129600"/>
        <c:crosses val="autoZero"/>
        <c:auto val="1"/>
        <c:lblOffset val="100"/>
        <c:baseTimeUnit val="months"/>
      </c:dateAx>
      <c:valAx>
        <c:axId val="99129600"/>
        <c:scaling>
          <c:orientation val="maxMin"/>
        </c:scaling>
        <c:axPos val="r"/>
        <c:numFmt formatCode="0_ " sourceLinked="0"/>
        <c:majorTickMark val="in"/>
        <c:tickLblPos val="nextTo"/>
        <c:spPr>
          <a:ln w="3173">
            <a:solidFill>
              <a:srgbClr val="000000"/>
            </a:solidFill>
            <a:prstDash val="solid"/>
          </a:ln>
        </c:spPr>
        <c:txPr>
          <a:bodyPr rot="0" vert="horz"/>
          <a:lstStyle/>
          <a:p>
            <a:pPr>
              <a:defRPr/>
            </a:pPr>
            <a:endParaRPr lang="zh-CN"/>
          </a:p>
        </c:txPr>
        <c:crossAx val="99128064"/>
        <c:crosses val="max"/>
        <c:crossBetween val="between"/>
      </c:valAx>
      <c:spPr>
        <a:noFill/>
        <a:ln w="25383">
          <a:noFill/>
        </a:ln>
      </c:spPr>
    </c:plotArea>
    <c:legend>
      <c:legendPos val="r"/>
      <c:layout>
        <c:manualLayout>
          <c:xMode val="edge"/>
          <c:yMode val="edge"/>
          <c:x val="0.1229656419529874"/>
          <c:y val="5.1813471502592124E-3"/>
          <c:w val="0.77215189873419898"/>
          <c:h val="0.11398963730569948"/>
        </c:manualLayout>
      </c:layout>
      <c:spPr>
        <a:noFill/>
        <a:ln w="25383">
          <a:noFill/>
        </a:ln>
      </c:spPr>
    </c:legend>
    <c:plotVisOnly val="1"/>
    <c:dispBlanksAs val="gap"/>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zh-CN"/>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plotArea>
      <c:layout/>
      <c:lineChart>
        <c:grouping val="standard"/>
        <c:ser>
          <c:idx val="0"/>
          <c:order val="0"/>
          <c:tx>
            <c:strRef>
              <c:f>新屋开工!$Q$4</c:f>
              <c:strCache>
                <c:ptCount val="1"/>
                <c:pt idx="0">
                  <c:v>新屋开工 (千)</c:v>
                </c:pt>
              </c:strCache>
            </c:strRef>
          </c:tx>
          <c:spPr>
            <a:ln w="15875">
              <a:solidFill>
                <a:srgbClr val="7030A0"/>
              </a:solidFill>
            </a:ln>
          </c:spPr>
          <c:marker>
            <c:symbol val="none"/>
          </c:marker>
          <c:cat>
            <c:numRef>
              <c:f>新屋开工!$P$5:$P$124</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新屋开工!$Q$5:$Q$124</c:f>
              <c:numCache>
                <c:formatCode>General</c:formatCode>
                <c:ptCount val="120"/>
                <c:pt idx="0">
                  <c:v>853</c:v>
                </c:pt>
                <c:pt idx="1">
                  <c:v>1021</c:v>
                </c:pt>
                <c:pt idx="2">
                  <c:v>969</c:v>
                </c:pt>
                <c:pt idx="3">
                  <c:v>898</c:v>
                </c:pt>
                <c:pt idx="4">
                  <c:v>983</c:v>
                </c:pt>
                <c:pt idx="5">
                  <c:v>842</c:v>
                </c:pt>
                <c:pt idx="6">
                  <c:v>864</c:v>
                </c:pt>
                <c:pt idx="7">
                  <c:v>854</c:v>
                </c:pt>
                <c:pt idx="8">
                  <c:v>749</c:v>
                </c:pt>
                <c:pt idx="9">
                  <c:v>741</c:v>
                </c:pt>
                <c:pt idx="10">
                  <c:v>757</c:v>
                </c:pt>
                <c:pt idx="11">
                  <c:v>711</c:v>
                </c:pt>
                <c:pt idx="12">
                  <c:v>754</c:v>
                </c:pt>
                <c:pt idx="13">
                  <c:v>707</c:v>
                </c:pt>
                <c:pt idx="14">
                  <c:v>713</c:v>
                </c:pt>
                <c:pt idx="15">
                  <c:v>723</c:v>
                </c:pt>
                <c:pt idx="16">
                  <c:v>694</c:v>
                </c:pt>
                <c:pt idx="17">
                  <c:v>711</c:v>
                </c:pt>
                <c:pt idx="18">
                  <c:v>610</c:v>
                </c:pt>
                <c:pt idx="19">
                  <c:v>650</c:v>
                </c:pt>
                <c:pt idx="20">
                  <c:v>585</c:v>
                </c:pt>
                <c:pt idx="21">
                  <c:v>623</c:v>
                </c:pt>
                <c:pt idx="22">
                  <c:v>608</c:v>
                </c:pt>
                <c:pt idx="23">
                  <c:v>561</c:v>
                </c:pt>
                <c:pt idx="24">
                  <c:v>554</c:v>
                </c:pt>
                <c:pt idx="25">
                  <c:v>600</c:v>
                </c:pt>
                <c:pt idx="26">
                  <c:v>517</c:v>
                </c:pt>
                <c:pt idx="27">
                  <c:v>630</c:v>
                </c:pt>
                <c:pt idx="28">
                  <c:v>539</c:v>
                </c:pt>
                <c:pt idx="29">
                  <c:v>545</c:v>
                </c:pt>
                <c:pt idx="30">
                  <c:v>543</c:v>
                </c:pt>
                <c:pt idx="31">
                  <c:v>594</c:v>
                </c:pt>
                <c:pt idx="32">
                  <c:v>599</c:v>
                </c:pt>
                <c:pt idx="33">
                  <c:v>546</c:v>
                </c:pt>
                <c:pt idx="34">
                  <c:v>536</c:v>
                </c:pt>
                <c:pt idx="35">
                  <c:v>583</c:v>
                </c:pt>
                <c:pt idx="36">
                  <c:v>687</c:v>
                </c:pt>
                <c:pt idx="37">
                  <c:v>636</c:v>
                </c:pt>
                <c:pt idx="38">
                  <c:v>604</c:v>
                </c:pt>
                <c:pt idx="39">
                  <c:v>614</c:v>
                </c:pt>
                <c:pt idx="40">
                  <c:v>581</c:v>
                </c:pt>
                <c:pt idx="41">
                  <c:v>588</c:v>
                </c:pt>
                <c:pt idx="42">
                  <c:v>534</c:v>
                </c:pt>
                <c:pt idx="43">
                  <c:v>585</c:v>
                </c:pt>
                <c:pt idx="44">
                  <c:v>586</c:v>
                </c:pt>
                <c:pt idx="45">
                  <c:v>594</c:v>
                </c:pt>
                <c:pt idx="46">
                  <c:v>585</c:v>
                </c:pt>
                <c:pt idx="47">
                  <c:v>540</c:v>
                </c:pt>
                <c:pt idx="48">
                  <c:v>478</c:v>
                </c:pt>
                <c:pt idx="49">
                  <c:v>505</c:v>
                </c:pt>
                <c:pt idx="50">
                  <c:v>582</c:v>
                </c:pt>
                <c:pt idx="51">
                  <c:v>490</c:v>
                </c:pt>
                <c:pt idx="52">
                  <c:v>560</c:v>
                </c:pt>
                <c:pt idx="53">
                  <c:v>652</c:v>
                </c:pt>
                <c:pt idx="54">
                  <c:v>777</c:v>
                </c:pt>
                <c:pt idx="55">
                  <c:v>820</c:v>
                </c:pt>
                <c:pt idx="56">
                  <c:v>844</c:v>
                </c:pt>
                <c:pt idx="57">
                  <c:v>923</c:v>
                </c:pt>
                <c:pt idx="58">
                  <c:v>1046</c:v>
                </c:pt>
                <c:pt idx="59">
                  <c:v>973</c:v>
                </c:pt>
                <c:pt idx="60">
                  <c:v>1013</c:v>
                </c:pt>
                <c:pt idx="61">
                  <c:v>1005</c:v>
                </c:pt>
                <c:pt idx="62">
                  <c:v>1103</c:v>
                </c:pt>
                <c:pt idx="63">
                  <c:v>1084</c:v>
                </c:pt>
                <c:pt idx="64">
                  <c:v>1037</c:v>
                </c:pt>
                <c:pt idx="65">
                  <c:v>1197</c:v>
                </c:pt>
                <c:pt idx="66">
                  <c:v>1264</c:v>
                </c:pt>
                <c:pt idx="67">
                  <c:v>1183</c:v>
                </c:pt>
                <c:pt idx="68">
                  <c:v>1330</c:v>
                </c:pt>
                <c:pt idx="69">
                  <c:v>1354</c:v>
                </c:pt>
                <c:pt idx="70">
                  <c:v>1448</c:v>
                </c:pt>
                <c:pt idx="71">
                  <c:v>1415</c:v>
                </c:pt>
                <c:pt idx="72">
                  <c:v>1490</c:v>
                </c:pt>
                <c:pt idx="73">
                  <c:v>1495</c:v>
                </c:pt>
                <c:pt idx="74">
                  <c:v>1480</c:v>
                </c:pt>
                <c:pt idx="75">
                  <c:v>1409</c:v>
                </c:pt>
                <c:pt idx="76">
                  <c:v>1649</c:v>
                </c:pt>
                <c:pt idx="77">
                  <c:v>1570</c:v>
                </c:pt>
                <c:pt idx="78">
                  <c:v>1491</c:v>
                </c:pt>
                <c:pt idx="79">
                  <c:v>1720</c:v>
                </c:pt>
                <c:pt idx="80">
                  <c:v>1650</c:v>
                </c:pt>
                <c:pt idx="81">
                  <c:v>1737</c:v>
                </c:pt>
                <c:pt idx="82">
                  <c:v>1802</c:v>
                </c:pt>
                <c:pt idx="83">
                  <c:v>1942</c:v>
                </c:pt>
                <c:pt idx="84">
                  <c:v>1821</c:v>
                </c:pt>
                <c:pt idx="85">
                  <c:v>1969</c:v>
                </c:pt>
                <c:pt idx="86">
                  <c:v>2119</c:v>
                </c:pt>
                <c:pt idx="87">
                  <c:v>2273</c:v>
                </c:pt>
                <c:pt idx="88">
                  <c:v>1994</c:v>
                </c:pt>
                <c:pt idx="89">
                  <c:v>2147</c:v>
                </c:pt>
                <c:pt idx="90">
                  <c:v>2065</c:v>
                </c:pt>
                <c:pt idx="91">
                  <c:v>2151</c:v>
                </c:pt>
                <c:pt idx="92">
                  <c:v>2095</c:v>
                </c:pt>
                <c:pt idx="93">
                  <c:v>2054</c:v>
                </c:pt>
                <c:pt idx="94">
                  <c:v>2068</c:v>
                </c:pt>
                <c:pt idx="95">
                  <c:v>2025</c:v>
                </c:pt>
                <c:pt idx="96">
                  <c:v>2061</c:v>
                </c:pt>
                <c:pt idx="97">
                  <c:v>1864</c:v>
                </c:pt>
                <c:pt idx="98">
                  <c:v>2207</c:v>
                </c:pt>
                <c:pt idx="99">
                  <c:v>2144</c:v>
                </c:pt>
                <c:pt idx="100">
                  <c:v>2042</c:v>
                </c:pt>
                <c:pt idx="101">
                  <c:v>1782</c:v>
                </c:pt>
                <c:pt idx="102">
                  <c:v>2072</c:v>
                </c:pt>
                <c:pt idx="103">
                  <c:v>1905</c:v>
                </c:pt>
                <c:pt idx="104">
                  <c:v>2024</c:v>
                </c:pt>
                <c:pt idx="105">
                  <c:v>2002</c:v>
                </c:pt>
                <c:pt idx="106">
                  <c:v>1828</c:v>
                </c:pt>
                <c:pt idx="107">
                  <c:v>1981</c:v>
                </c:pt>
                <c:pt idx="108">
                  <c:v>2003</c:v>
                </c:pt>
                <c:pt idx="109">
                  <c:v>1998</c:v>
                </c:pt>
                <c:pt idx="110">
                  <c:v>1846</c:v>
                </c:pt>
                <c:pt idx="111">
                  <c:v>1911</c:v>
                </c:pt>
                <c:pt idx="112">
                  <c:v>2057</c:v>
                </c:pt>
                <c:pt idx="113">
                  <c:v>2083</c:v>
                </c:pt>
                <c:pt idx="114">
                  <c:v>1967</c:v>
                </c:pt>
                <c:pt idx="115">
                  <c:v>1939</c:v>
                </c:pt>
                <c:pt idx="116">
                  <c:v>1833</c:v>
                </c:pt>
                <c:pt idx="117">
                  <c:v>1897</c:v>
                </c:pt>
                <c:pt idx="118">
                  <c:v>1867</c:v>
                </c:pt>
                <c:pt idx="119">
                  <c:v>1751</c:v>
                </c:pt>
              </c:numCache>
            </c:numRef>
          </c:val>
          <c:smooth val="1"/>
        </c:ser>
        <c:ser>
          <c:idx val="1"/>
          <c:order val="1"/>
          <c:tx>
            <c:strRef>
              <c:f>新屋开工!$R$4</c:f>
              <c:strCache>
                <c:ptCount val="1"/>
                <c:pt idx="0">
                  <c:v>单户住宅</c:v>
                </c:pt>
              </c:strCache>
            </c:strRef>
          </c:tx>
          <c:spPr>
            <a:ln w="15875"/>
          </c:spPr>
          <c:marker>
            <c:symbol val="none"/>
          </c:marker>
          <c:cat>
            <c:numRef>
              <c:f>新屋开工!$P$5:$P$124</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新屋开工!$R$5:$R$124</c:f>
              <c:numCache>
                <c:formatCode>General</c:formatCode>
                <c:ptCount val="120"/>
                <c:pt idx="0">
                  <c:v>610</c:v>
                </c:pt>
                <c:pt idx="1">
                  <c:v>623</c:v>
                </c:pt>
                <c:pt idx="2">
                  <c:v>652</c:v>
                </c:pt>
                <c:pt idx="3">
                  <c:v>614</c:v>
                </c:pt>
                <c:pt idx="4">
                  <c:v>620</c:v>
                </c:pt>
                <c:pt idx="5">
                  <c:v>576</c:v>
                </c:pt>
                <c:pt idx="6">
                  <c:v>595</c:v>
                </c:pt>
                <c:pt idx="7">
                  <c:v>591</c:v>
                </c:pt>
                <c:pt idx="8">
                  <c:v>537</c:v>
                </c:pt>
                <c:pt idx="9">
                  <c:v>512</c:v>
                </c:pt>
                <c:pt idx="10">
                  <c:v>530</c:v>
                </c:pt>
                <c:pt idx="11">
                  <c:v>515</c:v>
                </c:pt>
                <c:pt idx="12">
                  <c:v>505</c:v>
                </c:pt>
                <c:pt idx="13">
                  <c:v>483</c:v>
                </c:pt>
                <c:pt idx="14">
                  <c:v>462</c:v>
                </c:pt>
                <c:pt idx="15">
                  <c:v>513</c:v>
                </c:pt>
                <c:pt idx="16">
                  <c:v>522</c:v>
                </c:pt>
                <c:pt idx="17">
                  <c:v>465</c:v>
                </c:pt>
                <c:pt idx="18">
                  <c:v>439</c:v>
                </c:pt>
                <c:pt idx="19">
                  <c:v>418</c:v>
                </c:pt>
                <c:pt idx="20">
                  <c:v>422</c:v>
                </c:pt>
                <c:pt idx="21">
                  <c:v>432</c:v>
                </c:pt>
                <c:pt idx="22">
                  <c:v>435</c:v>
                </c:pt>
                <c:pt idx="23">
                  <c:v>414</c:v>
                </c:pt>
                <c:pt idx="24">
                  <c:v>415</c:v>
                </c:pt>
                <c:pt idx="25">
                  <c:v>429</c:v>
                </c:pt>
                <c:pt idx="26">
                  <c:v>391</c:v>
                </c:pt>
                <c:pt idx="27">
                  <c:v>430</c:v>
                </c:pt>
                <c:pt idx="28">
                  <c:v>429</c:v>
                </c:pt>
                <c:pt idx="29">
                  <c:v>452</c:v>
                </c:pt>
                <c:pt idx="30">
                  <c:v>438</c:v>
                </c:pt>
                <c:pt idx="31">
                  <c:v>449</c:v>
                </c:pt>
                <c:pt idx="32">
                  <c:v>417</c:v>
                </c:pt>
                <c:pt idx="33">
                  <c:v>426</c:v>
                </c:pt>
                <c:pt idx="34">
                  <c:v>445</c:v>
                </c:pt>
                <c:pt idx="35">
                  <c:v>457</c:v>
                </c:pt>
                <c:pt idx="36">
                  <c:v>566</c:v>
                </c:pt>
                <c:pt idx="37">
                  <c:v>542</c:v>
                </c:pt>
                <c:pt idx="38">
                  <c:v>526</c:v>
                </c:pt>
                <c:pt idx="39">
                  <c:v>510</c:v>
                </c:pt>
                <c:pt idx="40">
                  <c:v>484</c:v>
                </c:pt>
                <c:pt idx="41">
                  <c:v>497</c:v>
                </c:pt>
                <c:pt idx="42">
                  <c:v>476</c:v>
                </c:pt>
                <c:pt idx="43">
                  <c:v>510</c:v>
                </c:pt>
                <c:pt idx="44">
                  <c:v>487</c:v>
                </c:pt>
                <c:pt idx="45">
                  <c:v>509</c:v>
                </c:pt>
                <c:pt idx="46">
                  <c:v>482</c:v>
                </c:pt>
                <c:pt idx="47">
                  <c:v>408</c:v>
                </c:pt>
                <c:pt idx="48">
                  <c:v>387</c:v>
                </c:pt>
                <c:pt idx="49">
                  <c:v>353</c:v>
                </c:pt>
                <c:pt idx="50">
                  <c:v>358</c:v>
                </c:pt>
                <c:pt idx="51">
                  <c:v>358</c:v>
                </c:pt>
                <c:pt idx="52">
                  <c:v>403</c:v>
                </c:pt>
                <c:pt idx="53">
                  <c:v>459</c:v>
                </c:pt>
                <c:pt idx="54">
                  <c:v>542</c:v>
                </c:pt>
                <c:pt idx="55">
                  <c:v>537</c:v>
                </c:pt>
                <c:pt idx="56">
                  <c:v>607</c:v>
                </c:pt>
                <c:pt idx="57">
                  <c:v>615</c:v>
                </c:pt>
                <c:pt idx="58">
                  <c:v>647</c:v>
                </c:pt>
                <c:pt idx="59">
                  <c:v>679</c:v>
                </c:pt>
                <c:pt idx="60">
                  <c:v>682</c:v>
                </c:pt>
                <c:pt idx="61">
                  <c:v>728</c:v>
                </c:pt>
                <c:pt idx="62">
                  <c:v>724</c:v>
                </c:pt>
                <c:pt idx="63">
                  <c:v>773</c:v>
                </c:pt>
                <c:pt idx="64">
                  <c:v>805</c:v>
                </c:pt>
                <c:pt idx="65">
                  <c:v>833</c:v>
                </c:pt>
                <c:pt idx="66">
                  <c:v>878</c:v>
                </c:pt>
                <c:pt idx="67">
                  <c:v>935</c:v>
                </c:pt>
                <c:pt idx="68">
                  <c:v>957</c:v>
                </c:pt>
                <c:pt idx="69">
                  <c:v>1042</c:v>
                </c:pt>
                <c:pt idx="70">
                  <c:v>1131</c:v>
                </c:pt>
                <c:pt idx="71">
                  <c:v>1130</c:v>
                </c:pt>
                <c:pt idx="72">
                  <c:v>1197</c:v>
                </c:pt>
                <c:pt idx="73">
                  <c:v>1202</c:v>
                </c:pt>
                <c:pt idx="74">
                  <c:v>1189</c:v>
                </c:pt>
                <c:pt idx="75">
                  <c:v>1130</c:v>
                </c:pt>
                <c:pt idx="76">
                  <c:v>1249</c:v>
                </c:pt>
                <c:pt idx="77">
                  <c:v>1290</c:v>
                </c:pt>
                <c:pt idx="78">
                  <c:v>1212</c:v>
                </c:pt>
                <c:pt idx="79">
                  <c:v>1384</c:v>
                </c:pt>
                <c:pt idx="80">
                  <c:v>1364</c:v>
                </c:pt>
                <c:pt idx="81">
                  <c:v>1424</c:v>
                </c:pt>
                <c:pt idx="82">
                  <c:v>1451</c:v>
                </c:pt>
                <c:pt idx="83">
                  <c:v>1570</c:v>
                </c:pt>
                <c:pt idx="84">
                  <c:v>1511</c:v>
                </c:pt>
                <c:pt idx="85">
                  <c:v>1601</c:v>
                </c:pt>
                <c:pt idx="86">
                  <c:v>1804</c:v>
                </c:pt>
                <c:pt idx="87">
                  <c:v>1823</c:v>
                </c:pt>
                <c:pt idx="88">
                  <c:v>1628</c:v>
                </c:pt>
                <c:pt idx="89">
                  <c:v>1808</c:v>
                </c:pt>
                <c:pt idx="90">
                  <c:v>1740</c:v>
                </c:pt>
                <c:pt idx="91">
                  <c:v>1789</c:v>
                </c:pt>
                <c:pt idx="92">
                  <c:v>1728</c:v>
                </c:pt>
                <c:pt idx="93">
                  <c:v>1724</c:v>
                </c:pt>
                <c:pt idx="94">
                  <c:v>1719</c:v>
                </c:pt>
                <c:pt idx="95">
                  <c:v>1714</c:v>
                </c:pt>
                <c:pt idx="96">
                  <c:v>1658</c:v>
                </c:pt>
                <c:pt idx="97">
                  <c:v>1583</c:v>
                </c:pt>
                <c:pt idx="98">
                  <c:v>1792</c:v>
                </c:pt>
                <c:pt idx="99">
                  <c:v>1739</c:v>
                </c:pt>
                <c:pt idx="100">
                  <c:v>1714</c:v>
                </c:pt>
                <c:pt idx="101">
                  <c:v>1458</c:v>
                </c:pt>
                <c:pt idx="102">
                  <c:v>1660</c:v>
                </c:pt>
                <c:pt idx="103">
                  <c:v>1555</c:v>
                </c:pt>
                <c:pt idx="104">
                  <c:v>1691</c:v>
                </c:pt>
                <c:pt idx="105">
                  <c:v>1675</c:v>
                </c:pt>
                <c:pt idx="106">
                  <c:v>1526</c:v>
                </c:pt>
                <c:pt idx="107">
                  <c:v>1652</c:v>
                </c:pt>
                <c:pt idx="108">
                  <c:v>1646</c:v>
                </c:pt>
                <c:pt idx="109">
                  <c:v>1632</c:v>
                </c:pt>
                <c:pt idx="110">
                  <c:v>1481</c:v>
                </c:pt>
                <c:pt idx="111">
                  <c:v>1560</c:v>
                </c:pt>
                <c:pt idx="112">
                  <c:v>1647</c:v>
                </c:pt>
                <c:pt idx="113">
                  <c:v>1694</c:v>
                </c:pt>
                <c:pt idx="114">
                  <c:v>1631</c:v>
                </c:pt>
                <c:pt idx="115">
                  <c:v>1555</c:v>
                </c:pt>
                <c:pt idx="116">
                  <c:v>1484</c:v>
                </c:pt>
                <c:pt idx="117">
                  <c:v>1535</c:v>
                </c:pt>
                <c:pt idx="118">
                  <c:v>1513</c:v>
                </c:pt>
                <c:pt idx="119">
                  <c:v>1391</c:v>
                </c:pt>
              </c:numCache>
            </c:numRef>
          </c:val>
          <c:smooth val="1"/>
        </c:ser>
        <c:ser>
          <c:idx val="2"/>
          <c:order val="2"/>
          <c:tx>
            <c:strRef>
              <c:f>新屋开工!$S$4</c:f>
              <c:strCache>
                <c:ptCount val="1"/>
                <c:pt idx="0">
                  <c:v>多户住宅</c:v>
                </c:pt>
              </c:strCache>
            </c:strRef>
          </c:tx>
          <c:spPr>
            <a:ln w="15875"/>
          </c:spPr>
          <c:marker>
            <c:symbol val="none"/>
          </c:marker>
          <c:cat>
            <c:numRef>
              <c:f>新屋开工!$P$5:$P$124</c:f>
              <c:numCache>
                <c:formatCode>yyyy/m/d</c:formatCode>
                <c:ptCount val="120"/>
                <c:pt idx="0">
                  <c:v>41394</c:v>
                </c:pt>
                <c:pt idx="1">
                  <c:v>41364</c:v>
                </c:pt>
                <c:pt idx="2">
                  <c:v>41333</c:v>
                </c:pt>
                <c:pt idx="3">
                  <c:v>41305</c:v>
                </c:pt>
                <c:pt idx="4">
                  <c:v>41274</c:v>
                </c:pt>
                <c:pt idx="5">
                  <c:v>41243</c:v>
                </c:pt>
                <c:pt idx="6">
                  <c:v>41213</c:v>
                </c:pt>
                <c:pt idx="7">
                  <c:v>41182</c:v>
                </c:pt>
                <c:pt idx="8">
                  <c:v>41152</c:v>
                </c:pt>
                <c:pt idx="9">
                  <c:v>41121</c:v>
                </c:pt>
                <c:pt idx="10">
                  <c:v>41090</c:v>
                </c:pt>
                <c:pt idx="11">
                  <c:v>41060</c:v>
                </c:pt>
                <c:pt idx="12">
                  <c:v>41029</c:v>
                </c:pt>
                <c:pt idx="13">
                  <c:v>40999</c:v>
                </c:pt>
                <c:pt idx="14">
                  <c:v>40968</c:v>
                </c:pt>
                <c:pt idx="15">
                  <c:v>40939</c:v>
                </c:pt>
                <c:pt idx="16">
                  <c:v>40908</c:v>
                </c:pt>
                <c:pt idx="17">
                  <c:v>40877</c:v>
                </c:pt>
                <c:pt idx="18">
                  <c:v>40847</c:v>
                </c:pt>
                <c:pt idx="19">
                  <c:v>40816</c:v>
                </c:pt>
                <c:pt idx="20">
                  <c:v>40786</c:v>
                </c:pt>
                <c:pt idx="21">
                  <c:v>40755</c:v>
                </c:pt>
                <c:pt idx="22">
                  <c:v>40724</c:v>
                </c:pt>
                <c:pt idx="23">
                  <c:v>40694</c:v>
                </c:pt>
                <c:pt idx="24">
                  <c:v>40663</c:v>
                </c:pt>
                <c:pt idx="25">
                  <c:v>40633</c:v>
                </c:pt>
                <c:pt idx="26">
                  <c:v>40602</c:v>
                </c:pt>
                <c:pt idx="27">
                  <c:v>40574</c:v>
                </c:pt>
                <c:pt idx="28">
                  <c:v>40543</c:v>
                </c:pt>
                <c:pt idx="29">
                  <c:v>40512</c:v>
                </c:pt>
                <c:pt idx="30">
                  <c:v>40482</c:v>
                </c:pt>
                <c:pt idx="31">
                  <c:v>40451</c:v>
                </c:pt>
                <c:pt idx="32">
                  <c:v>40421</c:v>
                </c:pt>
                <c:pt idx="33">
                  <c:v>40390</c:v>
                </c:pt>
                <c:pt idx="34">
                  <c:v>40359</c:v>
                </c:pt>
                <c:pt idx="35">
                  <c:v>40329</c:v>
                </c:pt>
                <c:pt idx="36">
                  <c:v>40298</c:v>
                </c:pt>
                <c:pt idx="37">
                  <c:v>40268</c:v>
                </c:pt>
                <c:pt idx="38">
                  <c:v>40237</c:v>
                </c:pt>
                <c:pt idx="39">
                  <c:v>40209</c:v>
                </c:pt>
                <c:pt idx="40">
                  <c:v>40178</c:v>
                </c:pt>
                <c:pt idx="41">
                  <c:v>40147</c:v>
                </c:pt>
                <c:pt idx="42">
                  <c:v>40117</c:v>
                </c:pt>
                <c:pt idx="43">
                  <c:v>40086</c:v>
                </c:pt>
                <c:pt idx="44">
                  <c:v>40056</c:v>
                </c:pt>
                <c:pt idx="45">
                  <c:v>40025</c:v>
                </c:pt>
                <c:pt idx="46">
                  <c:v>39994</c:v>
                </c:pt>
                <c:pt idx="47">
                  <c:v>39964</c:v>
                </c:pt>
                <c:pt idx="48">
                  <c:v>39933</c:v>
                </c:pt>
                <c:pt idx="49">
                  <c:v>39903</c:v>
                </c:pt>
                <c:pt idx="50">
                  <c:v>39872</c:v>
                </c:pt>
                <c:pt idx="51">
                  <c:v>39844</c:v>
                </c:pt>
                <c:pt idx="52">
                  <c:v>39813</c:v>
                </c:pt>
                <c:pt idx="53">
                  <c:v>39782</c:v>
                </c:pt>
                <c:pt idx="54">
                  <c:v>39752</c:v>
                </c:pt>
                <c:pt idx="55">
                  <c:v>39721</c:v>
                </c:pt>
                <c:pt idx="56">
                  <c:v>39691</c:v>
                </c:pt>
                <c:pt idx="57">
                  <c:v>39660</c:v>
                </c:pt>
                <c:pt idx="58">
                  <c:v>39629</c:v>
                </c:pt>
                <c:pt idx="59">
                  <c:v>39599</c:v>
                </c:pt>
                <c:pt idx="60">
                  <c:v>39568</c:v>
                </c:pt>
                <c:pt idx="61">
                  <c:v>39538</c:v>
                </c:pt>
                <c:pt idx="62">
                  <c:v>39507</c:v>
                </c:pt>
                <c:pt idx="63">
                  <c:v>39478</c:v>
                </c:pt>
                <c:pt idx="64">
                  <c:v>39447</c:v>
                </c:pt>
                <c:pt idx="65">
                  <c:v>39416</c:v>
                </c:pt>
                <c:pt idx="66">
                  <c:v>39386</c:v>
                </c:pt>
                <c:pt idx="67">
                  <c:v>39355</c:v>
                </c:pt>
                <c:pt idx="68">
                  <c:v>39325</c:v>
                </c:pt>
                <c:pt idx="69">
                  <c:v>39294</c:v>
                </c:pt>
                <c:pt idx="70">
                  <c:v>39263</c:v>
                </c:pt>
                <c:pt idx="71">
                  <c:v>39233</c:v>
                </c:pt>
                <c:pt idx="72">
                  <c:v>39202</c:v>
                </c:pt>
                <c:pt idx="73">
                  <c:v>39172</c:v>
                </c:pt>
                <c:pt idx="74">
                  <c:v>39141</c:v>
                </c:pt>
                <c:pt idx="75">
                  <c:v>39113</c:v>
                </c:pt>
                <c:pt idx="76">
                  <c:v>39082</c:v>
                </c:pt>
                <c:pt idx="77">
                  <c:v>39051</c:v>
                </c:pt>
                <c:pt idx="78">
                  <c:v>39021</c:v>
                </c:pt>
                <c:pt idx="79">
                  <c:v>38990</c:v>
                </c:pt>
                <c:pt idx="80">
                  <c:v>38960</c:v>
                </c:pt>
                <c:pt idx="81">
                  <c:v>38929</c:v>
                </c:pt>
                <c:pt idx="82">
                  <c:v>38898</c:v>
                </c:pt>
                <c:pt idx="83">
                  <c:v>38868</c:v>
                </c:pt>
                <c:pt idx="84">
                  <c:v>38837</c:v>
                </c:pt>
                <c:pt idx="85">
                  <c:v>38807</c:v>
                </c:pt>
                <c:pt idx="86">
                  <c:v>38776</c:v>
                </c:pt>
                <c:pt idx="87">
                  <c:v>38748</c:v>
                </c:pt>
                <c:pt idx="88">
                  <c:v>38717</c:v>
                </c:pt>
                <c:pt idx="89">
                  <c:v>38686</c:v>
                </c:pt>
                <c:pt idx="90">
                  <c:v>38656</c:v>
                </c:pt>
                <c:pt idx="91">
                  <c:v>38625</c:v>
                </c:pt>
                <c:pt idx="92">
                  <c:v>38595</c:v>
                </c:pt>
                <c:pt idx="93">
                  <c:v>38564</c:v>
                </c:pt>
                <c:pt idx="94">
                  <c:v>38533</c:v>
                </c:pt>
                <c:pt idx="95">
                  <c:v>38503</c:v>
                </c:pt>
                <c:pt idx="96">
                  <c:v>38472</c:v>
                </c:pt>
                <c:pt idx="97">
                  <c:v>38442</c:v>
                </c:pt>
                <c:pt idx="98">
                  <c:v>38411</c:v>
                </c:pt>
                <c:pt idx="99">
                  <c:v>38383</c:v>
                </c:pt>
                <c:pt idx="100">
                  <c:v>38352</c:v>
                </c:pt>
                <c:pt idx="101">
                  <c:v>38321</c:v>
                </c:pt>
                <c:pt idx="102">
                  <c:v>38291</c:v>
                </c:pt>
                <c:pt idx="103">
                  <c:v>38260</c:v>
                </c:pt>
                <c:pt idx="104">
                  <c:v>38230</c:v>
                </c:pt>
                <c:pt idx="105">
                  <c:v>38199</c:v>
                </c:pt>
                <c:pt idx="106">
                  <c:v>38168</c:v>
                </c:pt>
                <c:pt idx="107">
                  <c:v>38138</c:v>
                </c:pt>
                <c:pt idx="108">
                  <c:v>38107</c:v>
                </c:pt>
                <c:pt idx="109">
                  <c:v>38077</c:v>
                </c:pt>
                <c:pt idx="110">
                  <c:v>38046</c:v>
                </c:pt>
                <c:pt idx="111">
                  <c:v>38017</c:v>
                </c:pt>
                <c:pt idx="112">
                  <c:v>37986</c:v>
                </c:pt>
                <c:pt idx="113">
                  <c:v>37955</c:v>
                </c:pt>
                <c:pt idx="114">
                  <c:v>37925</c:v>
                </c:pt>
                <c:pt idx="115">
                  <c:v>37894</c:v>
                </c:pt>
                <c:pt idx="116">
                  <c:v>37864</c:v>
                </c:pt>
                <c:pt idx="117">
                  <c:v>37833</c:v>
                </c:pt>
                <c:pt idx="118">
                  <c:v>37802</c:v>
                </c:pt>
                <c:pt idx="119">
                  <c:v>37772</c:v>
                </c:pt>
              </c:numCache>
            </c:numRef>
          </c:cat>
          <c:val>
            <c:numRef>
              <c:f>新屋开工!$S$5:$S$124</c:f>
              <c:numCache>
                <c:formatCode>General</c:formatCode>
                <c:ptCount val="120"/>
                <c:pt idx="0">
                  <c:v>243</c:v>
                </c:pt>
                <c:pt idx="1">
                  <c:v>398</c:v>
                </c:pt>
                <c:pt idx="2">
                  <c:v>317</c:v>
                </c:pt>
                <c:pt idx="3">
                  <c:v>284</c:v>
                </c:pt>
                <c:pt idx="4">
                  <c:v>363</c:v>
                </c:pt>
                <c:pt idx="5">
                  <c:v>266</c:v>
                </c:pt>
                <c:pt idx="6">
                  <c:v>269</c:v>
                </c:pt>
                <c:pt idx="7">
                  <c:v>263</c:v>
                </c:pt>
                <c:pt idx="8">
                  <c:v>212</c:v>
                </c:pt>
                <c:pt idx="9">
                  <c:v>229</c:v>
                </c:pt>
                <c:pt idx="10">
                  <c:v>227</c:v>
                </c:pt>
                <c:pt idx="11">
                  <c:v>196</c:v>
                </c:pt>
                <c:pt idx="12">
                  <c:v>249</c:v>
                </c:pt>
                <c:pt idx="13">
                  <c:v>224</c:v>
                </c:pt>
                <c:pt idx="14">
                  <c:v>251</c:v>
                </c:pt>
                <c:pt idx="15">
                  <c:v>210</c:v>
                </c:pt>
                <c:pt idx="16">
                  <c:v>172</c:v>
                </c:pt>
                <c:pt idx="17">
                  <c:v>246</c:v>
                </c:pt>
                <c:pt idx="18">
                  <c:v>171</c:v>
                </c:pt>
                <c:pt idx="19">
                  <c:v>232</c:v>
                </c:pt>
                <c:pt idx="20">
                  <c:v>163</c:v>
                </c:pt>
                <c:pt idx="21">
                  <c:v>191</c:v>
                </c:pt>
                <c:pt idx="22">
                  <c:v>173</c:v>
                </c:pt>
                <c:pt idx="23">
                  <c:v>147</c:v>
                </c:pt>
                <c:pt idx="24">
                  <c:v>139</c:v>
                </c:pt>
                <c:pt idx="25">
                  <c:v>171</c:v>
                </c:pt>
                <c:pt idx="26">
                  <c:v>126</c:v>
                </c:pt>
                <c:pt idx="27">
                  <c:v>200</c:v>
                </c:pt>
                <c:pt idx="28">
                  <c:v>110</c:v>
                </c:pt>
                <c:pt idx="29">
                  <c:v>93</c:v>
                </c:pt>
                <c:pt idx="30">
                  <c:v>105</c:v>
                </c:pt>
                <c:pt idx="31">
                  <c:v>145</c:v>
                </c:pt>
                <c:pt idx="32">
                  <c:v>182</c:v>
                </c:pt>
                <c:pt idx="33">
                  <c:v>120</c:v>
                </c:pt>
                <c:pt idx="34">
                  <c:v>91</c:v>
                </c:pt>
                <c:pt idx="35">
                  <c:v>126</c:v>
                </c:pt>
                <c:pt idx="36">
                  <c:v>121</c:v>
                </c:pt>
                <c:pt idx="37">
                  <c:v>94</c:v>
                </c:pt>
                <c:pt idx="38">
                  <c:v>78</c:v>
                </c:pt>
                <c:pt idx="39">
                  <c:v>104</c:v>
                </c:pt>
                <c:pt idx="40">
                  <c:v>97</c:v>
                </c:pt>
                <c:pt idx="41">
                  <c:v>91</c:v>
                </c:pt>
                <c:pt idx="42">
                  <c:v>58</c:v>
                </c:pt>
                <c:pt idx="43">
                  <c:v>75</c:v>
                </c:pt>
                <c:pt idx="44">
                  <c:v>99</c:v>
                </c:pt>
                <c:pt idx="45">
                  <c:v>85</c:v>
                </c:pt>
                <c:pt idx="46">
                  <c:v>103</c:v>
                </c:pt>
                <c:pt idx="47">
                  <c:v>132</c:v>
                </c:pt>
                <c:pt idx="48">
                  <c:v>91</c:v>
                </c:pt>
                <c:pt idx="49">
                  <c:v>152</c:v>
                </c:pt>
                <c:pt idx="50">
                  <c:v>224</c:v>
                </c:pt>
                <c:pt idx="51">
                  <c:v>132</c:v>
                </c:pt>
                <c:pt idx="52">
                  <c:v>157</c:v>
                </c:pt>
                <c:pt idx="53">
                  <c:v>193</c:v>
                </c:pt>
                <c:pt idx="54">
                  <c:v>235</c:v>
                </c:pt>
                <c:pt idx="55">
                  <c:v>283</c:v>
                </c:pt>
                <c:pt idx="56">
                  <c:v>237</c:v>
                </c:pt>
                <c:pt idx="57">
                  <c:v>308</c:v>
                </c:pt>
                <c:pt idx="58">
                  <c:v>399</c:v>
                </c:pt>
                <c:pt idx="59">
                  <c:v>294</c:v>
                </c:pt>
                <c:pt idx="60">
                  <c:v>331</c:v>
                </c:pt>
                <c:pt idx="61">
                  <c:v>277</c:v>
                </c:pt>
                <c:pt idx="62">
                  <c:v>379</c:v>
                </c:pt>
                <c:pt idx="63">
                  <c:v>311</c:v>
                </c:pt>
                <c:pt idx="64">
                  <c:v>232</c:v>
                </c:pt>
                <c:pt idx="65">
                  <c:v>364</c:v>
                </c:pt>
                <c:pt idx="66">
                  <c:v>386</c:v>
                </c:pt>
                <c:pt idx="67">
                  <c:v>248</c:v>
                </c:pt>
                <c:pt idx="68">
                  <c:v>373</c:v>
                </c:pt>
                <c:pt idx="69">
                  <c:v>312</c:v>
                </c:pt>
                <c:pt idx="70">
                  <c:v>317</c:v>
                </c:pt>
                <c:pt idx="71">
                  <c:v>285</c:v>
                </c:pt>
                <c:pt idx="72">
                  <c:v>293</c:v>
                </c:pt>
                <c:pt idx="73">
                  <c:v>293</c:v>
                </c:pt>
                <c:pt idx="74">
                  <c:v>291</c:v>
                </c:pt>
                <c:pt idx="75">
                  <c:v>279</c:v>
                </c:pt>
                <c:pt idx="76">
                  <c:v>400</c:v>
                </c:pt>
                <c:pt idx="77">
                  <c:v>280</c:v>
                </c:pt>
                <c:pt idx="78">
                  <c:v>279</c:v>
                </c:pt>
                <c:pt idx="79">
                  <c:v>336</c:v>
                </c:pt>
                <c:pt idx="80">
                  <c:v>286</c:v>
                </c:pt>
                <c:pt idx="81">
                  <c:v>313</c:v>
                </c:pt>
                <c:pt idx="82">
                  <c:v>351</c:v>
                </c:pt>
                <c:pt idx="83">
                  <c:v>372</c:v>
                </c:pt>
                <c:pt idx="84">
                  <c:v>310</c:v>
                </c:pt>
                <c:pt idx="85">
                  <c:v>368</c:v>
                </c:pt>
                <c:pt idx="86">
                  <c:v>315</c:v>
                </c:pt>
                <c:pt idx="87">
                  <c:v>450</c:v>
                </c:pt>
                <c:pt idx="88">
                  <c:v>366</c:v>
                </c:pt>
                <c:pt idx="89">
                  <c:v>339</c:v>
                </c:pt>
                <c:pt idx="90">
                  <c:v>325</c:v>
                </c:pt>
                <c:pt idx="91">
                  <c:v>362</c:v>
                </c:pt>
                <c:pt idx="92">
                  <c:v>367</c:v>
                </c:pt>
                <c:pt idx="93">
                  <c:v>330</c:v>
                </c:pt>
                <c:pt idx="94">
                  <c:v>349</c:v>
                </c:pt>
                <c:pt idx="95">
                  <c:v>311</c:v>
                </c:pt>
                <c:pt idx="96">
                  <c:v>403</c:v>
                </c:pt>
                <c:pt idx="97">
                  <c:v>281</c:v>
                </c:pt>
                <c:pt idx="98">
                  <c:v>415</c:v>
                </c:pt>
                <c:pt idx="99">
                  <c:v>405</c:v>
                </c:pt>
                <c:pt idx="100">
                  <c:v>328</c:v>
                </c:pt>
                <c:pt idx="101">
                  <c:v>324</c:v>
                </c:pt>
                <c:pt idx="102">
                  <c:v>412</c:v>
                </c:pt>
                <c:pt idx="103">
                  <c:v>350</c:v>
                </c:pt>
                <c:pt idx="104">
                  <c:v>333</c:v>
                </c:pt>
                <c:pt idx="105">
                  <c:v>327</c:v>
                </c:pt>
                <c:pt idx="106">
                  <c:v>302</c:v>
                </c:pt>
                <c:pt idx="107">
                  <c:v>329</c:v>
                </c:pt>
                <c:pt idx="108">
                  <c:v>357</c:v>
                </c:pt>
                <c:pt idx="109">
                  <c:v>366</c:v>
                </c:pt>
                <c:pt idx="110">
                  <c:v>365</c:v>
                </c:pt>
                <c:pt idx="111">
                  <c:v>351</c:v>
                </c:pt>
                <c:pt idx="112">
                  <c:v>410</c:v>
                </c:pt>
                <c:pt idx="113">
                  <c:v>389</c:v>
                </c:pt>
                <c:pt idx="114">
                  <c:v>336</c:v>
                </c:pt>
                <c:pt idx="115">
                  <c:v>384</c:v>
                </c:pt>
                <c:pt idx="116">
                  <c:v>349</c:v>
                </c:pt>
                <c:pt idx="117">
                  <c:v>362</c:v>
                </c:pt>
                <c:pt idx="118">
                  <c:v>354</c:v>
                </c:pt>
                <c:pt idx="119">
                  <c:v>360</c:v>
                </c:pt>
              </c:numCache>
            </c:numRef>
          </c:val>
          <c:smooth val="1"/>
        </c:ser>
        <c:dLbls/>
        <c:marker val="1"/>
        <c:axId val="72036352"/>
        <c:axId val="72037888"/>
      </c:lineChart>
      <c:dateAx>
        <c:axId val="72036352"/>
        <c:scaling>
          <c:orientation val="minMax"/>
        </c:scaling>
        <c:axPos val="b"/>
        <c:numFmt formatCode="yyyy/m/d" sourceLinked="1"/>
        <c:tickLblPos val="nextTo"/>
        <c:txPr>
          <a:bodyPr/>
          <a:lstStyle/>
          <a:p>
            <a:pPr>
              <a:defRPr sz="1200"/>
            </a:pPr>
            <a:endParaRPr lang="zh-CN"/>
          </a:p>
        </c:txPr>
        <c:crossAx val="72037888"/>
        <c:crosses val="autoZero"/>
        <c:auto val="1"/>
        <c:lblOffset val="100"/>
        <c:baseTimeUnit val="days"/>
      </c:dateAx>
      <c:valAx>
        <c:axId val="72037888"/>
        <c:scaling>
          <c:orientation val="minMax"/>
        </c:scaling>
        <c:axPos val="l"/>
        <c:numFmt formatCode="General" sourceLinked="1"/>
        <c:tickLblPos val="nextTo"/>
        <c:txPr>
          <a:bodyPr/>
          <a:lstStyle/>
          <a:p>
            <a:pPr>
              <a:defRPr sz="1200"/>
            </a:pPr>
            <a:endParaRPr lang="zh-CN"/>
          </a:p>
        </c:txPr>
        <c:crossAx val="72036352"/>
        <c:crosses val="autoZero"/>
        <c:crossBetween val="between"/>
      </c:valAx>
    </c:plotArea>
    <c:legend>
      <c:legendPos val="t"/>
      <c:layout/>
      <c:txPr>
        <a:bodyPr/>
        <a:lstStyle/>
        <a:p>
          <a:pPr>
            <a:defRPr sz="1600" b="1"/>
          </a:pPr>
          <a:endParaRPr lang="zh-CN"/>
        </a:p>
      </c:txPr>
    </c:legend>
    <c:plotVisOnly val="1"/>
    <c:dispBlanksAs val="gap"/>
  </c:chart>
  <c:spPr>
    <a:ln>
      <a:noFill/>
    </a:ln>
  </c:spPr>
  <c:txPr>
    <a:bodyPr/>
    <a:lstStyle/>
    <a:p>
      <a:pPr>
        <a:defRPr sz="800" baseline="0">
          <a:solidFill>
            <a:srgbClr val="002060"/>
          </a:solidFill>
        </a:defRPr>
      </a:pPr>
      <a:endParaRPr lang="zh-CN"/>
    </a:p>
  </c:txPr>
  <c:externalData r:id="rId2"/>
</c:chartSpace>
</file>

<file path=ppt/drawings/drawing1.xml><?xml version="1.0" encoding="utf-8"?>
<c:userShapes xmlns:c="http://schemas.openxmlformats.org/drawingml/2006/chart">
  <cdr:relSizeAnchor xmlns:cdr="http://schemas.openxmlformats.org/drawingml/2006/chartDrawing">
    <cdr:from>
      <cdr:x>0.03625</cdr:x>
      <cdr:y>0.295</cdr:y>
    </cdr:from>
    <cdr:to>
      <cdr:x>0.99275</cdr:x>
      <cdr:y>0.295</cdr:y>
    </cdr:to>
    <cdr:sp macro="" textlink="">
      <cdr:nvSpPr>
        <cdr:cNvPr id="1025" name="Line 1"/>
        <cdr:cNvSpPr>
          <a:spLocks xmlns:a="http://schemas.openxmlformats.org/drawingml/2006/main" noChangeShapeType="1"/>
        </cdr:cNvSpPr>
      </cdr:nvSpPr>
      <cdr:spPr bwMode="auto">
        <a:xfrm xmlns:a="http://schemas.openxmlformats.org/drawingml/2006/main" flipH="1">
          <a:off x="190941" y="542306"/>
          <a:ext cx="5038196"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userShapes>
</file>

<file path=ppt/drawings/drawing2.xml><?xml version="1.0" encoding="utf-8"?>
<c:userShapes xmlns:c="http://schemas.openxmlformats.org/drawingml/2006/chart">
  <cdr:relSizeAnchor xmlns:cdr="http://schemas.openxmlformats.org/drawingml/2006/chartDrawing">
    <cdr:from>
      <cdr:x>0.16275</cdr:x>
      <cdr:y>0.528</cdr:y>
    </cdr:from>
    <cdr:to>
      <cdr:x>0.2035</cdr:x>
      <cdr:y>0.71325</cdr:y>
    </cdr:to>
    <cdr:sp macro="" textlink="">
      <cdr:nvSpPr>
        <cdr:cNvPr id="1025" name="Line 1"/>
        <cdr:cNvSpPr>
          <a:spLocks xmlns:a="http://schemas.openxmlformats.org/drawingml/2006/main" noChangeShapeType="1"/>
        </cdr:cNvSpPr>
      </cdr:nvSpPr>
      <cdr:spPr bwMode="auto">
        <a:xfrm xmlns:a="http://schemas.openxmlformats.org/drawingml/2006/main">
          <a:off x="857257" y="1086307"/>
          <a:ext cx="214644" cy="381134"/>
        </a:xfrm>
        <a:prstGeom xmlns:a="http://schemas.openxmlformats.org/drawingml/2006/main" prst="line">
          <a:avLst/>
        </a:prstGeom>
        <a:noFill xmlns:a="http://schemas.openxmlformats.org/drawingml/2006/main"/>
        <a:ln xmlns:a="http://schemas.openxmlformats.org/drawingml/2006/main" w="19050">
          <a:solidFill>
            <a:srgbClr val="FF0000"/>
          </a:solidFill>
          <a:prstDash val="dash"/>
          <a:round/>
          <a:headEnd/>
          <a:tailEnd type="triangle" w="med" len="med"/>
        </a:ln>
      </cdr:spPr>
    </cdr:sp>
  </cdr:relSizeAnchor>
  <cdr:relSizeAnchor xmlns:cdr="http://schemas.openxmlformats.org/drawingml/2006/chartDrawing">
    <cdr:from>
      <cdr:x>0.88975</cdr:x>
      <cdr:y>0.2085</cdr:y>
    </cdr:from>
    <cdr:to>
      <cdr:x>0.9385</cdr:x>
      <cdr:y>0.3055</cdr:y>
    </cdr:to>
    <cdr:sp macro="" textlink="">
      <cdr:nvSpPr>
        <cdr:cNvPr id="1026" name="Line 2"/>
        <cdr:cNvSpPr>
          <a:spLocks xmlns:a="http://schemas.openxmlformats.org/drawingml/2006/main" noChangeShapeType="1"/>
        </cdr:cNvSpPr>
      </cdr:nvSpPr>
      <cdr:spPr bwMode="auto">
        <a:xfrm xmlns:a="http://schemas.openxmlformats.org/drawingml/2006/main">
          <a:off x="4686602" y="428968"/>
          <a:ext cx="256783" cy="199568"/>
        </a:xfrm>
        <a:prstGeom xmlns:a="http://schemas.openxmlformats.org/drawingml/2006/main" prst="line">
          <a:avLst/>
        </a:prstGeom>
        <a:noFill xmlns:a="http://schemas.openxmlformats.org/drawingml/2006/main"/>
        <a:ln xmlns:a="http://schemas.openxmlformats.org/drawingml/2006/main" w="19050">
          <a:solidFill>
            <a:srgbClr val="FF0000"/>
          </a:solidFill>
          <a:prstDash val="dash"/>
          <a:round/>
          <a:headEnd/>
          <a:tailEnd type="triangle" w="med" len="med"/>
        </a:ln>
      </cdr:spPr>
    </cdr:sp>
  </cdr:relSizeAnchor>
</c:userShapes>
</file>

<file path=ppt/drawings/drawing3.xml><?xml version="1.0" encoding="utf-8"?>
<c:userShapes xmlns:c="http://schemas.openxmlformats.org/drawingml/2006/chart">
  <cdr:relSizeAnchor xmlns:cdr="http://schemas.openxmlformats.org/drawingml/2006/chartDrawing">
    <cdr:from>
      <cdr:x>0.78474</cdr:x>
      <cdr:y>0.42128</cdr:y>
    </cdr:from>
    <cdr:to>
      <cdr:x>0.81499</cdr:x>
      <cdr:y>0.50403</cdr:y>
    </cdr:to>
    <cdr:sp macro="" textlink="">
      <cdr:nvSpPr>
        <cdr:cNvPr id="1025" name="Oval 1"/>
        <cdr:cNvSpPr>
          <a:spLocks xmlns:a="http://schemas.openxmlformats.org/drawingml/2006/main" noChangeArrowheads="1"/>
        </cdr:cNvSpPr>
      </cdr:nvSpPr>
      <cdr:spPr bwMode="auto">
        <a:xfrm xmlns:a="http://schemas.openxmlformats.org/drawingml/2006/main">
          <a:off x="4547050" y="983113"/>
          <a:ext cx="175280" cy="193107"/>
        </a:xfrm>
        <a:prstGeom xmlns:a="http://schemas.openxmlformats.org/drawingml/2006/main" prst="ellipse">
          <a:avLst/>
        </a:prstGeom>
        <a:noFill xmlns:a="http://schemas.openxmlformats.org/drawingml/2006/main"/>
        <a:ln xmlns:a="http://schemas.openxmlformats.org/drawingml/2006/main" w="19050">
          <a:solidFill>
            <a:srgbClr val="FF0000"/>
          </a:solidFill>
          <a:prstDash val="sysDot"/>
          <a:round/>
          <a:headEnd/>
          <a:tailEnd/>
        </a:ln>
      </cdr:spPr>
    </cdr:sp>
  </cdr:relSizeAnchor>
</c:userShapes>
</file>

<file path=ppt/drawings/drawing4.xml><?xml version="1.0" encoding="utf-8"?>
<c:userShapes xmlns:c="http://schemas.openxmlformats.org/drawingml/2006/chart">
  <cdr:relSizeAnchor xmlns:cdr="http://schemas.openxmlformats.org/drawingml/2006/chartDrawing">
    <cdr:from>
      <cdr:x>0</cdr:x>
      <cdr:y>0.03474</cdr:y>
    </cdr:from>
    <cdr:to>
      <cdr:x>1</cdr:x>
      <cdr:y>0.0997</cdr:y>
    </cdr:to>
    <cdr:sp macro="" textlink="">
      <cdr:nvSpPr>
        <cdr:cNvPr id="21" name="TextBox 20"/>
        <cdr:cNvSpPr txBox="1"/>
      </cdr:nvSpPr>
      <cdr:spPr>
        <a:xfrm xmlns:a="http://schemas.openxmlformats.org/drawingml/2006/main">
          <a:off x="0" y="219075"/>
          <a:ext cx="8667750" cy="4095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endParaRPr lang="en-US" sz="280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0.451</cdr:x>
      <cdr:y>0.221</cdr:y>
    </cdr:from>
    <cdr:to>
      <cdr:x>0.67742</cdr:x>
      <cdr:y>0.35484</cdr:y>
    </cdr:to>
    <cdr:sp macro="" textlink="">
      <cdr:nvSpPr>
        <cdr:cNvPr id="1025" name="Text Box 1"/>
        <cdr:cNvSpPr txBox="1">
          <a:spLocks xmlns:a="http://schemas.openxmlformats.org/drawingml/2006/main" noChangeArrowheads="1"/>
        </cdr:cNvSpPr>
      </cdr:nvSpPr>
      <cdr:spPr bwMode="auto">
        <a:xfrm xmlns:a="http://schemas.openxmlformats.org/drawingml/2006/main">
          <a:off x="2130704" y="522046"/>
          <a:ext cx="1069696" cy="3161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zh-CN" altLang="en-US" sz="1000" b="0" i="0" strike="noStrike" dirty="0">
              <a:solidFill>
                <a:srgbClr val="000000"/>
              </a:solidFill>
              <a:latin typeface="Times New Roman"/>
              <a:cs typeface="Times New Roman"/>
            </a:rPr>
            <a:t>加班时长筑底</a:t>
          </a:r>
        </a:p>
      </cdr:txBody>
    </cdr:sp>
  </cdr:relSizeAnchor>
  <cdr:relSizeAnchor xmlns:cdr="http://schemas.openxmlformats.org/drawingml/2006/chartDrawing">
    <cdr:from>
      <cdr:x>0.4625</cdr:x>
      <cdr:y>0.32875</cdr:y>
    </cdr:from>
    <cdr:to>
      <cdr:x>0.493</cdr:x>
      <cdr:y>0.56625</cdr:y>
    </cdr:to>
    <cdr:sp macro="" textlink="">
      <cdr:nvSpPr>
        <cdr:cNvPr id="1026" name="Line 2"/>
        <cdr:cNvSpPr>
          <a:spLocks xmlns:a="http://schemas.openxmlformats.org/drawingml/2006/main" noChangeShapeType="1"/>
        </cdr:cNvSpPr>
      </cdr:nvSpPr>
      <cdr:spPr bwMode="auto">
        <a:xfrm xmlns:a="http://schemas.openxmlformats.org/drawingml/2006/main" flipH="1">
          <a:off x="2422922" y="657582"/>
          <a:ext cx="159782" cy="47506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0.57775</cdr:x>
      <cdr:y>0.32875</cdr:y>
    </cdr:from>
    <cdr:to>
      <cdr:x>0.77419</cdr:x>
      <cdr:y>0.45161</cdr:y>
    </cdr:to>
    <cdr:sp macro="" textlink="">
      <cdr:nvSpPr>
        <cdr:cNvPr id="1027" name="Text Box 3"/>
        <cdr:cNvSpPr txBox="1">
          <a:spLocks xmlns:a="http://schemas.openxmlformats.org/drawingml/2006/main" noChangeArrowheads="1"/>
        </cdr:cNvSpPr>
      </cdr:nvSpPr>
      <cdr:spPr bwMode="auto">
        <a:xfrm xmlns:a="http://schemas.openxmlformats.org/drawingml/2006/main">
          <a:off x="2729522" y="776573"/>
          <a:ext cx="928078" cy="2902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zh-CN" altLang="en-US" sz="1000" b="0" i="0" strike="noStrike" dirty="0">
              <a:solidFill>
                <a:srgbClr val="000000"/>
              </a:solidFill>
              <a:latin typeface="Times New Roman"/>
              <a:cs typeface="Times New Roman"/>
            </a:rPr>
            <a:t>工作时长筑底</a:t>
          </a:r>
        </a:p>
      </cdr:txBody>
    </cdr:sp>
  </cdr:relSizeAnchor>
  <cdr:relSizeAnchor xmlns:cdr="http://schemas.openxmlformats.org/drawingml/2006/chartDrawing">
    <cdr:from>
      <cdr:x>0.525</cdr:x>
      <cdr:y>0.438</cdr:y>
    </cdr:from>
    <cdr:to>
      <cdr:x>0.601</cdr:x>
      <cdr:y>0.741</cdr:y>
    </cdr:to>
    <cdr:sp macro="" textlink="">
      <cdr:nvSpPr>
        <cdr:cNvPr id="1028" name="Line 4"/>
        <cdr:cNvSpPr>
          <a:spLocks xmlns:a="http://schemas.openxmlformats.org/drawingml/2006/main" noChangeShapeType="1"/>
        </cdr:cNvSpPr>
      </cdr:nvSpPr>
      <cdr:spPr bwMode="auto">
        <a:xfrm xmlns:a="http://schemas.openxmlformats.org/drawingml/2006/main" flipH="1">
          <a:off x="2750344" y="876110"/>
          <a:ext cx="398145" cy="60607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0.72131</cdr:x>
      <cdr:y>0.51151</cdr:y>
    </cdr:from>
    <cdr:to>
      <cdr:x>0.91707</cdr:x>
      <cdr:y>0.70326</cdr:y>
    </cdr:to>
    <cdr:sp macro="" textlink="">
      <cdr:nvSpPr>
        <cdr:cNvPr id="1035" name="Text Box 11"/>
        <cdr:cNvSpPr txBox="1">
          <a:spLocks xmlns:a="http://schemas.openxmlformats.org/drawingml/2006/main" noChangeArrowheads="1"/>
        </cdr:cNvSpPr>
      </cdr:nvSpPr>
      <cdr:spPr bwMode="auto">
        <a:xfrm xmlns:a="http://schemas.openxmlformats.org/drawingml/2006/main">
          <a:off x="3352800" y="1208289"/>
          <a:ext cx="909925" cy="4529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zh-CN" altLang="en-US" sz="1000" b="0" i="0" strike="noStrike" dirty="0">
              <a:solidFill>
                <a:srgbClr val="000000"/>
              </a:solidFill>
              <a:latin typeface="Times New Roman"/>
              <a:cs typeface="Times New Roman"/>
            </a:rPr>
            <a:t>小时工资增速仍未筑底</a:t>
          </a:r>
          <a:r>
            <a:rPr lang="en-US" altLang="zh-CN" sz="1000" b="0" i="0" strike="noStrike" dirty="0">
              <a:solidFill>
                <a:srgbClr val="000000"/>
              </a:solidFill>
              <a:latin typeface="Times New Roman"/>
              <a:cs typeface="Times New Roman"/>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0.30205</cdr:x>
      <cdr:y>0.50347</cdr:y>
    </cdr:from>
    <cdr:to>
      <cdr:x>0.42962</cdr:x>
      <cdr:y>0.66667</cdr:y>
    </cdr:to>
    <cdr:sp macro="" textlink="">
      <cdr:nvSpPr>
        <cdr:cNvPr id="2" name="椭圆 1"/>
        <cdr:cNvSpPr/>
      </cdr:nvSpPr>
      <cdr:spPr>
        <a:xfrm xmlns:a="http://schemas.openxmlformats.org/drawingml/2006/main">
          <a:off x="1962150" y="1381125"/>
          <a:ext cx="828675" cy="447675"/>
        </a:xfrm>
        <a:prstGeom xmlns:a="http://schemas.openxmlformats.org/drawingml/2006/main" prst="ellipse">
          <a:avLst/>
        </a:prstGeom>
        <a:noFill xmlns:a="http://schemas.openxmlformats.org/drawingml/2006/main"/>
        <a:ln xmlns:a="http://schemas.openxmlformats.org/drawingml/2006/main" w="12700">
          <a:solidFill>
            <a:srgbClr val="C00000"/>
          </a:solidFill>
          <a:prstDash val="lg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zh-CN"/>
        </a:p>
      </cdr:txBody>
    </cdr:sp>
  </cdr:relSizeAnchor>
  <cdr:relSizeAnchor xmlns:cdr="http://schemas.openxmlformats.org/drawingml/2006/chartDrawing">
    <cdr:from>
      <cdr:x>0.31085</cdr:x>
      <cdr:y>0.23264</cdr:y>
    </cdr:from>
    <cdr:to>
      <cdr:x>0.40909</cdr:x>
      <cdr:y>0.39583</cdr:y>
    </cdr:to>
    <cdr:sp macro="" textlink="">
      <cdr:nvSpPr>
        <cdr:cNvPr id="3" name="椭圆 2"/>
        <cdr:cNvSpPr/>
      </cdr:nvSpPr>
      <cdr:spPr>
        <a:xfrm xmlns:a="http://schemas.openxmlformats.org/drawingml/2006/main">
          <a:off x="2019300" y="638175"/>
          <a:ext cx="638175" cy="447675"/>
        </a:xfrm>
        <a:prstGeom xmlns:a="http://schemas.openxmlformats.org/drawingml/2006/main" prst="ellipse">
          <a:avLst/>
        </a:prstGeom>
        <a:noFill xmlns:a="http://schemas.openxmlformats.org/drawingml/2006/main"/>
        <a:ln xmlns:a="http://schemas.openxmlformats.org/drawingml/2006/main" w="12700">
          <a:solidFill>
            <a:srgbClr val="C00000"/>
          </a:solidFill>
          <a:prstDash val="lg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0.46334</cdr:x>
      <cdr:y>0.16319</cdr:y>
    </cdr:from>
    <cdr:to>
      <cdr:x>0.57331</cdr:x>
      <cdr:y>0.32639</cdr:y>
    </cdr:to>
    <cdr:sp macro="" textlink="">
      <cdr:nvSpPr>
        <cdr:cNvPr id="4" name="椭圆 3"/>
        <cdr:cNvSpPr/>
      </cdr:nvSpPr>
      <cdr:spPr>
        <a:xfrm xmlns:a="http://schemas.openxmlformats.org/drawingml/2006/main">
          <a:off x="3009900" y="447675"/>
          <a:ext cx="714375" cy="447675"/>
        </a:xfrm>
        <a:prstGeom xmlns:a="http://schemas.openxmlformats.org/drawingml/2006/main" prst="ellipse">
          <a:avLst/>
        </a:prstGeom>
        <a:noFill xmlns:a="http://schemas.openxmlformats.org/drawingml/2006/main"/>
        <a:ln xmlns:a="http://schemas.openxmlformats.org/drawingml/2006/main" w="12700">
          <a:solidFill>
            <a:srgbClr val="C00000"/>
          </a:solidFill>
          <a:prstDash val="lg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7.xml><?xml version="1.0" encoding="utf-8"?>
<c:userShapes xmlns:c="http://schemas.openxmlformats.org/drawingml/2006/chart">
  <cdr:relSizeAnchor xmlns:cdr="http://schemas.openxmlformats.org/drawingml/2006/chartDrawing">
    <cdr:from>
      <cdr:x>0.7973</cdr:x>
      <cdr:y>0.18356</cdr:y>
    </cdr:from>
    <cdr:to>
      <cdr:x>0.94692</cdr:x>
      <cdr:y>0.26532</cdr:y>
    </cdr:to>
    <cdr:sp macro="" textlink="">
      <cdr:nvSpPr>
        <cdr:cNvPr id="2" name="TextBox 1"/>
        <cdr:cNvSpPr txBox="1"/>
      </cdr:nvSpPr>
      <cdr:spPr>
        <a:xfrm xmlns:a="http://schemas.openxmlformats.org/drawingml/2006/main">
          <a:off x="7290518" y="1131715"/>
          <a:ext cx="1368152" cy="504056"/>
        </a:xfrm>
        <a:prstGeom xmlns:a="http://schemas.openxmlformats.org/drawingml/2006/main" prst="rect">
          <a:avLst/>
        </a:prstGeom>
        <a:ln xmlns:a="http://schemas.openxmlformats.org/drawingml/2006/main">
          <a:solidFill>
            <a:srgbClr val="002060"/>
          </a:solidFill>
        </a:ln>
      </cdr:spPr>
      <cdr:txBody>
        <a:bodyPr xmlns:a="http://schemas.openxmlformats.org/drawingml/2006/main" vertOverflow="clip" wrap="square" rtlCol="0"/>
        <a:lstStyle xmlns:a="http://schemas.openxmlformats.org/drawingml/2006/main"/>
        <a:p xmlns:a="http://schemas.openxmlformats.org/drawingml/2006/main">
          <a:r>
            <a:rPr lang="en-US" altLang="zh-CN" sz="1200" b="1" dirty="0" smtClean="0">
              <a:solidFill>
                <a:schemeClr val="tx1"/>
              </a:solidFill>
              <a:latin typeface="微软雅黑" pitchFamily="34" charset="-122"/>
              <a:ea typeface="微软雅黑" pitchFamily="34" charset="-122"/>
            </a:rPr>
            <a:t>2012</a:t>
          </a:r>
          <a:r>
            <a:rPr lang="zh-CN" altLang="en-US" sz="1200" b="1" dirty="0" smtClean="0">
              <a:solidFill>
                <a:schemeClr val="tx1"/>
              </a:solidFill>
              <a:latin typeface="微软雅黑" pitchFamily="34" charset="-122"/>
              <a:ea typeface="微软雅黑" pitchFamily="34" charset="-122"/>
            </a:rPr>
            <a:t>年下半年原油波动性收窄。</a:t>
          </a:r>
          <a:endParaRPr lang="zh-CN" altLang="en-US" sz="1200" b="1" dirty="0">
            <a:solidFill>
              <a:schemeClr val="tx1"/>
            </a:solidFill>
            <a:latin typeface="微软雅黑" pitchFamily="34" charset="-122"/>
            <a:ea typeface="微软雅黑" pitchFamily="34" charset="-122"/>
          </a:endParaRPr>
        </a:p>
      </cdr:txBody>
    </cdr:sp>
  </cdr:relSizeAnchor>
  <cdr:relSizeAnchor xmlns:cdr="http://schemas.openxmlformats.org/drawingml/2006/chartDrawing">
    <cdr:from>
      <cdr:x>0.23225</cdr:x>
      <cdr:y>0.75917</cdr:y>
    </cdr:from>
    <cdr:to>
      <cdr:x>0.35038</cdr:x>
      <cdr:y>0.80589</cdr:y>
    </cdr:to>
    <cdr:sp macro="" textlink="">
      <cdr:nvSpPr>
        <cdr:cNvPr id="4" name="TextBox 3"/>
        <cdr:cNvSpPr txBox="1"/>
      </cdr:nvSpPr>
      <cdr:spPr>
        <a:xfrm xmlns:a="http://schemas.openxmlformats.org/drawingml/2006/main">
          <a:off x="2123728" y="4680520"/>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0.24013</cdr:x>
      <cdr:y>0.75917</cdr:y>
    </cdr:from>
    <cdr:to>
      <cdr:x>0.3425</cdr:x>
      <cdr:y>0.80589</cdr:y>
    </cdr:to>
    <cdr:sp macro="" textlink="">
      <cdr:nvSpPr>
        <cdr:cNvPr id="5" name="TextBox 4"/>
        <cdr:cNvSpPr txBox="1"/>
      </cdr:nvSpPr>
      <cdr:spPr>
        <a:xfrm xmlns:a="http://schemas.openxmlformats.org/drawingml/2006/main">
          <a:off x="2195736" y="4680520"/>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b="1" dirty="0">
              <a:latin typeface="微软雅黑" pitchFamily="34" charset="-122"/>
              <a:ea typeface="微软雅黑" pitchFamily="34" charset="-122"/>
            </a:rPr>
            <a:t>美联</a:t>
          </a:r>
          <a:r>
            <a:rPr lang="zh-CN" altLang="en-US" b="1" dirty="0" smtClean="0">
              <a:latin typeface="微软雅黑" pitchFamily="34" charset="-122"/>
              <a:ea typeface="微软雅黑" pitchFamily="34" charset="-122"/>
            </a:rPr>
            <a:t>储</a:t>
          </a:r>
          <a:r>
            <a:rPr lang="en-US" altLang="zh-CN" b="1" dirty="0" smtClean="0">
              <a:latin typeface="微软雅黑" pitchFamily="34" charset="-122"/>
              <a:ea typeface="微软雅黑" pitchFamily="34" charset="-122"/>
            </a:rPr>
            <a:t>QE1</a:t>
          </a:r>
          <a:endParaRPr lang="zh-CN" altLang="en-US" sz="1100" b="1" dirty="0">
            <a:latin typeface="微软雅黑" pitchFamily="34" charset="-122"/>
            <a:ea typeface="微软雅黑" pitchFamily="34" charset="-122"/>
          </a:endParaRPr>
        </a:p>
      </cdr:txBody>
    </cdr:sp>
  </cdr:relSizeAnchor>
  <cdr:relSizeAnchor xmlns:cdr="http://schemas.openxmlformats.org/drawingml/2006/chartDrawing">
    <cdr:from>
      <cdr:x>0.32675</cdr:x>
      <cdr:y>0.78253</cdr:y>
    </cdr:from>
    <cdr:to>
      <cdr:x>0.38858</cdr:x>
      <cdr:y>0.78253</cdr:y>
    </cdr:to>
    <cdr:cxnSp macro="">
      <cdr:nvCxnSpPr>
        <cdr:cNvPr id="7" name="直接箭头连接符 6"/>
        <cdr:cNvCxnSpPr/>
      </cdr:nvCxnSpPr>
      <cdr:spPr>
        <a:xfrm xmlns:a="http://schemas.openxmlformats.org/drawingml/2006/main">
          <a:off x="2987824" y="4824536"/>
          <a:ext cx="565306" cy="0"/>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0.19523</cdr:x>
      <cdr:y>0.78253</cdr:y>
    </cdr:from>
    <cdr:to>
      <cdr:x>0.248</cdr:x>
      <cdr:y>0.78253</cdr:y>
    </cdr:to>
    <cdr:cxnSp macro="">
      <cdr:nvCxnSpPr>
        <cdr:cNvPr id="9" name="直接箭头连接符 8"/>
        <cdr:cNvCxnSpPr/>
      </cdr:nvCxnSpPr>
      <cdr:spPr>
        <a:xfrm xmlns:a="http://schemas.openxmlformats.org/drawingml/2006/main" flipH="1">
          <a:off x="1785204" y="4824536"/>
          <a:ext cx="482540" cy="0"/>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0.51575</cdr:x>
      <cdr:y>0.22419</cdr:y>
    </cdr:from>
    <cdr:to>
      <cdr:x>0.61812</cdr:x>
      <cdr:y>0.27091</cdr:y>
    </cdr:to>
    <cdr:sp macro="" textlink="">
      <cdr:nvSpPr>
        <cdr:cNvPr id="11" name="TextBox 1"/>
        <cdr:cNvSpPr txBox="1"/>
      </cdr:nvSpPr>
      <cdr:spPr>
        <a:xfrm xmlns:a="http://schemas.openxmlformats.org/drawingml/2006/main">
          <a:off x="4716016" y="1382208"/>
          <a:ext cx="93610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b="1" dirty="0">
              <a:latin typeface="微软雅黑" pitchFamily="34" charset="-122"/>
              <a:ea typeface="微软雅黑" pitchFamily="34" charset="-122"/>
            </a:rPr>
            <a:t>美联</a:t>
          </a:r>
          <a:r>
            <a:rPr lang="zh-CN" altLang="en-US" b="1" dirty="0" smtClean="0">
              <a:latin typeface="微软雅黑" pitchFamily="34" charset="-122"/>
              <a:ea typeface="微软雅黑" pitchFamily="34" charset="-122"/>
            </a:rPr>
            <a:t>储</a:t>
          </a:r>
          <a:r>
            <a:rPr lang="en-US" altLang="zh-CN" b="1" dirty="0" smtClean="0">
              <a:latin typeface="微软雅黑" pitchFamily="34" charset="-122"/>
              <a:ea typeface="微软雅黑" pitchFamily="34" charset="-122"/>
            </a:rPr>
            <a:t>QE2</a:t>
          </a:r>
          <a:endParaRPr lang="zh-CN" altLang="en-US" sz="1100" b="1" dirty="0">
            <a:latin typeface="微软雅黑" pitchFamily="34" charset="-122"/>
            <a:ea typeface="微软雅黑" pitchFamily="34" charset="-122"/>
          </a:endParaRPr>
        </a:p>
      </cdr:txBody>
    </cdr:sp>
  </cdr:relSizeAnchor>
  <cdr:relSizeAnchor xmlns:cdr="http://schemas.openxmlformats.org/drawingml/2006/chartDrawing">
    <cdr:from>
      <cdr:x>0.61543</cdr:x>
      <cdr:y>0.50046</cdr:y>
    </cdr:from>
    <cdr:to>
      <cdr:x>0.7178</cdr:x>
      <cdr:y>0.62807</cdr:y>
    </cdr:to>
    <cdr:sp macro="" textlink="">
      <cdr:nvSpPr>
        <cdr:cNvPr id="12" name="TextBox 1"/>
        <cdr:cNvSpPr txBox="1"/>
      </cdr:nvSpPr>
      <cdr:spPr>
        <a:xfrm xmlns:a="http://schemas.openxmlformats.org/drawingml/2006/main">
          <a:off x="5627498" y="3085510"/>
          <a:ext cx="936104" cy="7867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CN" altLang="en-US" b="1" dirty="0" smtClean="0">
              <a:latin typeface="微软雅黑" pitchFamily="34" charset="-122"/>
              <a:ea typeface="微软雅黑" pitchFamily="34" charset="-122"/>
            </a:rPr>
            <a:t>日本</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smtClean="0">
              <a:latin typeface="微软雅黑" pitchFamily="34" charset="-122"/>
              <a:ea typeface="微软雅黑" pitchFamily="34" charset="-122"/>
            </a:rPr>
            <a:t>地震</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a:latin typeface="微软雅黑" pitchFamily="34" charset="-122"/>
              <a:ea typeface="微软雅黑" pitchFamily="34" charset="-122"/>
            </a:rPr>
            <a:t>以及</a:t>
          </a:r>
          <a:endParaRPr lang="en-US" altLang="zh-CN" b="1" dirty="0" smtClean="0">
            <a:latin typeface="微软雅黑" pitchFamily="34" charset="-122"/>
            <a:ea typeface="微软雅黑" pitchFamily="34" charset="-122"/>
          </a:endParaRPr>
        </a:p>
        <a:p xmlns:a="http://schemas.openxmlformats.org/drawingml/2006/main">
          <a:pPr algn="ctr"/>
          <a:r>
            <a:rPr lang="zh-CN" altLang="en-US" sz="1100" b="1" dirty="0">
              <a:latin typeface="微软雅黑" pitchFamily="34" charset="-122"/>
              <a:ea typeface="微软雅黑" pitchFamily="34" charset="-122"/>
            </a:rPr>
            <a:t>欧</a:t>
          </a:r>
          <a:r>
            <a:rPr lang="zh-CN" altLang="en-US" sz="1100" b="1" dirty="0" smtClean="0">
              <a:latin typeface="微软雅黑" pitchFamily="34" charset="-122"/>
              <a:ea typeface="微软雅黑" pitchFamily="34" charset="-122"/>
            </a:rPr>
            <a:t>债</a:t>
          </a:r>
          <a:endParaRPr lang="en-US" altLang="zh-CN" sz="1100" b="1" dirty="0" smtClean="0">
            <a:latin typeface="微软雅黑" pitchFamily="34" charset="-122"/>
            <a:ea typeface="微软雅黑" pitchFamily="34" charset="-122"/>
          </a:endParaRPr>
        </a:p>
        <a:p xmlns:a="http://schemas.openxmlformats.org/drawingml/2006/main">
          <a:pPr algn="ctr"/>
          <a:r>
            <a:rPr lang="zh-CN" altLang="en-US" b="1" dirty="0">
              <a:latin typeface="微软雅黑" pitchFamily="34" charset="-122"/>
              <a:ea typeface="微软雅黑" pitchFamily="34" charset="-122"/>
            </a:rPr>
            <a:t>危机</a:t>
          </a:r>
          <a:endParaRPr lang="zh-CN" altLang="en-US" sz="1100" b="1" dirty="0">
            <a:latin typeface="微软雅黑" pitchFamily="34" charset="-122"/>
            <a:ea typeface="微软雅黑" pitchFamily="34" charset="-122"/>
          </a:endParaRPr>
        </a:p>
      </cdr:txBody>
    </cdr:sp>
  </cdr:relSizeAnchor>
  <cdr:relSizeAnchor xmlns:cdr="http://schemas.openxmlformats.org/drawingml/2006/chartDrawing">
    <cdr:from>
      <cdr:x>0.689</cdr:x>
      <cdr:y>0.50222</cdr:y>
    </cdr:from>
    <cdr:to>
      <cdr:x>0.79137</cdr:x>
      <cdr:y>0.54894</cdr:y>
    </cdr:to>
    <cdr:sp macro="" textlink="">
      <cdr:nvSpPr>
        <cdr:cNvPr id="13" name="TextBox 1"/>
        <cdr:cNvSpPr txBox="1"/>
      </cdr:nvSpPr>
      <cdr:spPr>
        <a:xfrm xmlns:a="http://schemas.openxmlformats.org/drawingml/2006/main">
          <a:off x="6300192" y="3096344"/>
          <a:ext cx="93610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CN" altLang="en-US" b="1" dirty="0" smtClean="0">
              <a:latin typeface="微软雅黑" pitchFamily="34" charset="-122"/>
              <a:ea typeface="微软雅黑" pitchFamily="34" charset="-122"/>
            </a:rPr>
            <a:t>阿拉伯</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smtClean="0">
              <a:latin typeface="微软雅黑" pitchFamily="34" charset="-122"/>
              <a:ea typeface="微软雅黑" pitchFamily="34" charset="-122"/>
            </a:rPr>
            <a:t>之春</a:t>
          </a:r>
          <a:endParaRPr lang="zh-CN" altLang="en-US" sz="1100" b="1" dirty="0">
            <a:latin typeface="微软雅黑" pitchFamily="34" charset="-122"/>
            <a:ea typeface="微软雅黑" pitchFamily="34" charset="-122"/>
          </a:endParaRPr>
        </a:p>
      </cdr:txBody>
    </cdr:sp>
  </cdr:relSizeAnchor>
  <cdr:relSizeAnchor xmlns:cdr="http://schemas.openxmlformats.org/drawingml/2006/chartDrawing">
    <cdr:from>
      <cdr:x>0.75038</cdr:x>
      <cdr:y>0.50222</cdr:y>
    </cdr:from>
    <cdr:to>
      <cdr:x>0.85275</cdr:x>
      <cdr:y>0.54894</cdr:y>
    </cdr:to>
    <cdr:sp macro="" textlink="">
      <cdr:nvSpPr>
        <cdr:cNvPr id="14" name="TextBox 1"/>
        <cdr:cNvSpPr txBox="1"/>
      </cdr:nvSpPr>
      <cdr:spPr>
        <a:xfrm xmlns:a="http://schemas.openxmlformats.org/drawingml/2006/main">
          <a:off x="6861462" y="3096344"/>
          <a:ext cx="93610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CN" altLang="en-US" b="1" dirty="0">
              <a:latin typeface="微软雅黑" pitchFamily="34" charset="-122"/>
              <a:ea typeface="微软雅黑" pitchFamily="34" charset="-122"/>
            </a:rPr>
            <a:t>欧</a:t>
          </a:r>
          <a:r>
            <a:rPr lang="zh-CN" altLang="en-US" b="1" dirty="0" smtClean="0">
              <a:latin typeface="微软雅黑" pitchFamily="34" charset="-122"/>
              <a:ea typeface="微软雅黑" pitchFamily="34" charset="-122"/>
            </a:rPr>
            <a:t>债</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a:latin typeface="微软雅黑" pitchFamily="34" charset="-122"/>
              <a:ea typeface="微软雅黑" pitchFamily="34" charset="-122"/>
            </a:rPr>
            <a:t>危机</a:t>
          </a:r>
          <a:endParaRPr lang="en-US" altLang="zh-CN" b="1" dirty="0" smtClean="0">
            <a:latin typeface="微软雅黑" pitchFamily="34" charset="-122"/>
            <a:ea typeface="微软雅黑" pitchFamily="34" charset="-122"/>
          </a:endParaRPr>
        </a:p>
      </cdr:txBody>
    </cdr:sp>
  </cdr:relSizeAnchor>
  <cdr:relSizeAnchor xmlns:cdr="http://schemas.openxmlformats.org/drawingml/2006/chartDrawing">
    <cdr:from>
      <cdr:x>0.84629</cdr:x>
      <cdr:y>0.50222</cdr:y>
    </cdr:from>
    <cdr:to>
      <cdr:x>0.94867</cdr:x>
      <cdr:y>0.54894</cdr:y>
    </cdr:to>
    <cdr:sp macro="" textlink="">
      <cdr:nvSpPr>
        <cdr:cNvPr id="15" name="TextBox 1"/>
        <cdr:cNvSpPr txBox="1"/>
      </cdr:nvSpPr>
      <cdr:spPr>
        <a:xfrm xmlns:a="http://schemas.openxmlformats.org/drawingml/2006/main">
          <a:off x="7738495" y="3096344"/>
          <a:ext cx="93610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CN" altLang="en-US" b="1" dirty="0" smtClean="0">
              <a:latin typeface="微软雅黑" pitchFamily="34" charset="-122"/>
              <a:ea typeface="微软雅黑" pitchFamily="34" charset="-122"/>
            </a:rPr>
            <a:t>全球</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smtClean="0">
              <a:latin typeface="微软雅黑" pitchFamily="34" charset="-122"/>
              <a:ea typeface="微软雅黑" pitchFamily="34" charset="-122"/>
            </a:rPr>
            <a:t>经济</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smtClean="0">
              <a:latin typeface="微软雅黑" pitchFamily="34" charset="-122"/>
              <a:ea typeface="微软雅黑" pitchFamily="34" charset="-122"/>
            </a:rPr>
            <a:t>缓慢</a:t>
          </a:r>
          <a:endParaRPr lang="en-US" altLang="zh-CN" b="1" dirty="0" smtClean="0">
            <a:latin typeface="微软雅黑" pitchFamily="34" charset="-122"/>
            <a:ea typeface="微软雅黑" pitchFamily="34" charset="-122"/>
          </a:endParaRPr>
        </a:p>
        <a:p xmlns:a="http://schemas.openxmlformats.org/drawingml/2006/main">
          <a:pPr algn="ctr"/>
          <a:r>
            <a:rPr lang="zh-CN" altLang="en-US" b="1" dirty="0">
              <a:latin typeface="微软雅黑" pitchFamily="34" charset="-122"/>
              <a:ea typeface="微软雅黑" pitchFamily="34" charset="-122"/>
            </a:rPr>
            <a:t>复苏</a:t>
          </a:r>
          <a:endParaRPr lang="en-US" altLang="zh-CN" b="1" dirty="0" smtClean="0">
            <a:latin typeface="微软雅黑" pitchFamily="34" charset="-122"/>
            <a:ea typeface="微软雅黑"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pitchFamily="2" charset="-122"/>
              </a:defRPr>
            </a:lvl1pPr>
          </a:lstStyle>
          <a:p>
            <a:pPr>
              <a:defRPr/>
            </a:pPr>
            <a:fld id="{1235BB59-D661-4739-BA1A-A11F567C66A8}" type="datetimeFigureOut">
              <a:rPr lang="zh-CN" altLang="en-US"/>
              <a:pPr>
                <a:defRPr/>
              </a:pPr>
              <a:t>2013/6/17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pitchFamily="2" charset="-122"/>
              </a:defRPr>
            </a:lvl1pPr>
          </a:lstStyle>
          <a:p>
            <a:pPr>
              <a:defRPr/>
            </a:pPr>
            <a:fld id="{4B33DB16-403F-49F2-A52E-34181D887629}" type="slidenum">
              <a:rPr lang="zh-CN" altLang="en-US"/>
              <a:pPr>
                <a:defRPr/>
              </a:pPr>
              <a:t>‹#›</a:t>
            </a:fld>
            <a:endParaRPr lang="zh-CN" altLang="en-US"/>
          </a:p>
        </p:txBody>
      </p:sp>
    </p:spTree>
    <p:extLst>
      <p:ext uri="{BB962C8B-B14F-4D97-AF65-F5344CB8AC3E}">
        <p14:creationId xmlns:p14="http://schemas.microsoft.com/office/powerpoint/2010/main" xmlns="" val="79897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466C8C0-143D-4A03-8C57-54C1EEE37813}" type="slidenum">
              <a:rPr lang="en-US" altLang="zh-CN" smtClean="0"/>
              <a:pPr>
                <a:defRPr/>
              </a:pPr>
              <a:t>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txBox="1">
            <a:spLocks noGrp="1" noChangeArrowheads="1"/>
          </p:cNvSpPr>
          <p:nvPr/>
        </p:nvSpPr>
        <p:spPr bwMode="auto">
          <a:xfrm>
            <a:off x="3884613" y="0"/>
            <a:ext cx="2971800" cy="455613"/>
          </a:xfrm>
          <a:prstGeom prst="rect">
            <a:avLst/>
          </a:prstGeom>
          <a:noFill/>
          <a:ln w="9525">
            <a:noFill/>
            <a:miter lim="800000"/>
            <a:headEnd/>
            <a:tailEnd/>
          </a:ln>
        </p:spPr>
        <p:txBody>
          <a:bodyPr lIns="95562" tIns="47781" rIns="95562" bIns="47781"/>
          <a:lstStyle/>
          <a:p>
            <a:pPr algn="r" defTabSz="955675"/>
            <a:fld id="{6C86A6E9-E2F0-4FDE-8C57-9ED6140220D7}" type="datetime6">
              <a:rPr lang="zh-TW" altLang="en-US" sz="1300">
                <a:ea typeface="新細明體" pitchFamily="18" charset="-120"/>
              </a:rPr>
              <a:pPr algn="r" defTabSz="955675"/>
              <a:t>二○一三年六月十七日星期一</a:t>
            </a:fld>
            <a:endParaRPr lang="en-US" altLang="zh-TW" sz="1300">
              <a:ea typeface="新細明體" pitchFamily="18" charset="-120"/>
            </a:endParaRPr>
          </a:p>
        </p:txBody>
      </p:sp>
      <p:sp>
        <p:nvSpPr>
          <p:cNvPr id="91139"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5562" tIns="47781" rIns="95562" bIns="47781" anchor="b"/>
          <a:lstStyle/>
          <a:p>
            <a:pPr algn="r" defTabSz="955675"/>
            <a:fld id="{60326EEC-E1DB-4711-A287-05C4BF37D294}" type="slidenum">
              <a:rPr lang="zh-TW" altLang="en-US" sz="1300">
                <a:ea typeface="新細明體" pitchFamily="18" charset="-120"/>
              </a:rPr>
              <a:pPr algn="r" defTabSz="955675"/>
              <a:t>29</a:t>
            </a:fld>
            <a:endParaRPr lang="en-US" altLang="zh-TW" sz="1300">
              <a:ea typeface="新細明體" pitchFamily="18" charset="-120"/>
            </a:endParaRPr>
          </a:p>
        </p:txBody>
      </p:sp>
      <p:sp>
        <p:nvSpPr>
          <p:cNvPr id="91140" name="Rectangle 2"/>
          <p:cNvSpPr>
            <a:spLocks noGrp="1" noRot="1" noChangeAspect="1" noChangeArrowheads="1" noTextEdit="1"/>
          </p:cNvSpPr>
          <p:nvPr>
            <p:ph type="sldImg"/>
          </p:nvPr>
        </p:nvSpPr>
        <p:spPr>
          <a:xfrm>
            <a:off x="1141413" y="685800"/>
            <a:ext cx="4572000" cy="3429000"/>
          </a:xfrm>
          <a:ln/>
        </p:spPr>
      </p:sp>
      <p:sp>
        <p:nvSpPr>
          <p:cNvPr id="91141" name="Rectangle 3"/>
          <p:cNvSpPr>
            <a:spLocks noGrp="1" noChangeArrowheads="1"/>
          </p:cNvSpPr>
          <p:nvPr>
            <p:ph type="body" idx="1"/>
          </p:nvPr>
        </p:nvSpPr>
        <p:spPr>
          <a:xfrm>
            <a:off x="915988" y="4341813"/>
            <a:ext cx="5026025" cy="4117975"/>
          </a:xfrm>
          <a:noFill/>
          <a:ln/>
        </p:spPr>
        <p:txBody>
          <a:bodyPr lIns="95562" tIns="47781" rIns="95562" bIns="47781"/>
          <a:lstStyle/>
          <a:p>
            <a:pPr eaLnBrk="1" hangingPunct="1"/>
            <a:r>
              <a:rPr lang="en-US" altLang="zh-TW" smtClean="0">
                <a:ea typeface="新細明體" pitchFamily="18" charset="-120"/>
              </a:rPr>
              <a:t>4 rate rises this year; 6 since 2003.</a:t>
            </a:r>
          </a:p>
          <a:p>
            <a:pPr eaLnBrk="1" hangingPunct="1"/>
            <a:endParaRPr lang="en-US" altLang="zh-TW" smtClean="0">
              <a:ea typeface="新細明體" pitchFamily="18" charset="-120"/>
            </a:endParaRPr>
          </a:p>
          <a:p>
            <a:pPr eaLnBrk="1" hangingPunct="1"/>
            <a:r>
              <a:rPr lang="en-US" altLang="zh-TW" smtClean="0">
                <a:ea typeface="新細明體" pitchFamily="18" charset="-120"/>
              </a:rPr>
              <a:t>One-year loan at 7.02%; one-yr deposit at 3.6%. Compared to 17.5% nominal GDP growth and 5.6% inflation, these rates are not hardly restrictive</a:t>
            </a:r>
          </a:p>
          <a:p>
            <a:pPr eaLnBrk="1" hangingPunct="1"/>
            <a:endParaRPr lang="en-US" altLang="zh-TW" smtClean="0">
              <a:ea typeface="新細明體" pitchFamily="18" charset="-120"/>
            </a:endParaRPr>
          </a:p>
          <a:p>
            <a:pPr eaLnBrk="1" hangingPunct="1"/>
            <a:r>
              <a:rPr lang="en-US" altLang="zh-TW" smtClean="0">
                <a:ea typeface="新細明體" pitchFamily="18" charset="-120"/>
              </a:rPr>
              <a:t>In real terms, one-yr deposit rate stands at -2%; one-yr loan rate at 1.42%; still accommodative to growth</a:t>
            </a:r>
          </a:p>
          <a:p>
            <a:pPr eaLnBrk="1" hangingPunct="1"/>
            <a:endParaRPr lang="en-US" altLang="zh-TW" smtClean="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884613" y="0"/>
            <a:ext cx="2971800" cy="455613"/>
          </a:xfrm>
          <a:prstGeom prst="rect">
            <a:avLst/>
          </a:prstGeom>
          <a:noFill/>
          <a:ln w="9525">
            <a:noFill/>
            <a:miter lim="800000"/>
            <a:headEnd/>
            <a:tailEnd/>
          </a:ln>
        </p:spPr>
        <p:txBody>
          <a:bodyPr lIns="95562" tIns="47781" rIns="95562" bIns="47781"/>
          <a:lstStyle/>
          <a:p>
            <a:pPr algn="r" defTabSz="955675"/>
            <a:fld id="{C06174E9-5588-43C4-85DA-355C305936B6}" type="datetime6">
              <a:rPr lang="zh-TW" altLang="en-US" sz="1300">
                <a:ea typeface="新細明體" pitchFamily="18" charset="-120"/>
              </a:rPr>
              <a:pPr algn="r" defTabSz="955675"/>
              <a:t>二○一三年六月十七日星期一</a:t>
            </a:fld>
            <a:endParaRPr lang="en-US" altLang="zh-TW" sz="1300">
              <a:ea typeface="新細明體" pitchFamily="18" charset="-120"/>
            </a:endParaRPr>
          </a:p>
        </p:txBody>
      </p:sp>
      <p:sp>
        <p:nvSpPr>
          <p:cNvPr id="9216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5562" tIns="47781" rIns="95562" bIns="47781" anchor="b"/>
          <a:lstStyle/>
          <a:p>
            <a:pPr algn="r" defTabSz="955675"/>
            <a:fld id="{D71B8C67-8EEC-43F9-B303-AF8A17C37D01}" type="slidenum">
              <a:rPr lang="zh-TW" altLang="en-US" sz="1300">
                <a:ea typeface="新細明體" pitchFamily="18" charset="-120"/>
              </a:rPr>
              <a:pPr algn="r" defTabSz="955675"/>
              <a:t>30</a:t>
            </a:fld>
            <a:endParaRPr lang="en-US" altLang="zh-TW" sz="1300">
              <a:ea typeface="新細明體" pitchFamily="18" charset="-120"/>
            </a:endParaRPr>
          </a:p>
        </p:txBody>
      </p:sp>
      <p:sp>
        <p:nvSpPr>
          <p:cNvPr id="92164" name="Rectangle 2"/>
          <p:cNvSpPr>
            <a:spLocks noGrp="1" noRot="1" noChangeAspect="1" noChangeArrowheads="1" noTextEdit="1"/>
          </p:cNvSpPr>
          <p:nvPr>
            <p:ph type="sldImg"/>
          </p:nvPr>
        </p:nvSpPr>
        <p:spPr>
          <a:xfrm>
            <a:off x="1141413" y="685800"/>
            <a:ext cx="4572000" cy="3429000"/>
          </a:xfrm>
          <a:ln/>
        </p:spPr>
      </p:sp>
      <p:sp>
        <p:nvSpPr>
          <p:cNvPr id="92165" name="Rectangle 3"/>
          <p:cNvSpPr>
            <a:spLocks noGrp="1" noChangeArrowheads="1"/>
          </p:cNvSpPr>
          <p:nvPr>
            <p:ph type="body" idx="1"/>
          </p:nvPr>
        </p:nvSpPr>
        <p:spPr>
          <a:xfrm>
            <a:off x="915988" y="4341813"/>
            <a:ext cx="5026025" cy="4117975"/>
          </a:xfrm>
          <a:noFill/>
          <a:ln/>
        </p:spPr>
        <p:txBody>
          <a:bodyPr lIns="95562" tIns="47781" rIns="95562" bIns="47781"/>
          <a:lstStyle/>
          <a:p>
            <a:pPr eaLnBrk="1" hangingPunct="1"/>
            <a:r>
              <a:rPr lang="en-US" altLang="zh-TW" smtClean="0">
                <a:ea typeface="新細明體" pitchFamily="18" charset="-120"/>
              </a:rPr>
              <a:t>4 rate rises this year; 6 since 2003.</a:t>
            </a:r>
          </a:p>
          <a:p>
            <a:pPr eaLnBrk="1" hangingPunct="1"/>
            <a:endParaRPr lang="en-US" altLang="zh-TW" smtClean="0">
              <a:ea typeface="新細明體" pitchFamily="18" charset="-120"/>
            </a:endParaRPr>
          </a:p>
          <a:p>
            <a:pPr eaLnBrk="1" hangingPunct="1"/>
            <a:r>
              <a:rPr lang="en-US" altLang="zh-TW" smtClean="0">
                <a:ea typeface="新細明體" pitchFamily="18" charset="-120"/>
              </a:rPr>
              <a:t>One-year loan at 7.02%; one-yr deposit at 3.6%. Compared to 17.5% nominal GDP growth and 5.6% inflation, these rates are not hardly restrictive</a:t>
            </a:r>
          </a:p>
          <a:p>
            <a:pPr eaLnBrk="1" hangingPunct="1"/>
            <a:endParaRPr lang="en-US" altLang="zh-TW" smtClean="0">
              <a:ea typeface="新細明體" pitchFamily="18" charset="-120"/>
            </a:endParaRPr>
          </a:p>
          <a:p>
            <a:pPr eaLnBrk="1" hangingPunct="1"/>
            <a:r>
              <a:rPr lang="en-US" altLang="zh-TW" smtClean="0">
                <a:ea typeface="新細明體" pitchFamily="18" charset="-120"/>
              </a:rPr>
              <a:t>In real terms, one-yr deposit rate stands at -2%; one-yr loan rate at 1.42%; still accommodative to growth</a:t>
            </a:r>
          </a:p>
          <a:p>
            <a:pPr eaLnBrk="1" hangingPunct="1"/>
            <a:endParaRPr lang="en-US" altLang="zh-TW"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D1E8A4D-57B2-40B3-A784-10E32679A317}"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E9F7394-FFF3-411E-8A6B-ED2CB0DA4D95}"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504CCB9-AD0F-41EF-80DE-104E14541DEA}"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130FBC-E022-439C-A7BE-38ED6584DC00}"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248B03A-DFA4-4BB4-8D97-2F8EA30A3952}"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231542E-3184-4C41-B33E-5C94DAD8E9A8}"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3BF470D-AD31-43B7-9B6E-C8CAA5A1C2C6}"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6FA0EDC-67C7-4A2A-8788-4983CC39CE4F}"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49C98F3-CF64-45F7-9B0A-B457A5D5ECBC}"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A8F3936-0CBB-4986-9B1E-16005AC84793}"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BCC240F-73F9-40C8-B5FA-A6B49DCA04A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FDC0C2C-C2DF-49D2-9CA4-2480EA692280}"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A98E7B3-7D57-462A-B5D7-7A52A8D2309D}"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1CCA03A-58C1-4621-913F-BBF738A150B0}"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0A33C75-5C62-4721-B367-A77D2AF808DA}"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A9C774B-3D10-4DF8-8C1E-A60F6B783EAC}"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3B96AB6-1E0C-4502-B665-7510F4653C2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E9D06591-AF71-4FD5-81D4-10C4BC4E930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733AB3C-DA15-4E5E-B0D9-4DC8789A5BC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49AE460-EF3F-40E5-8AEB-BFB73800E6AD}"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D865792-8411-4622-A09C-CA102FB6E41F}"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3618278-A9FC-4FA7-946A-7A7BFE73976D}"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54DB47F3-010B-4E11-B222-0CDEFC3C0481}" type="slidenum">
              <a:rPr lang="en-US" altLang="zh-CN"/>
              <a:pPr>
                <a:defRPr/>
              </a:pPr>
              <a:t>‹#›</a:t>
            </a:fld>
            <a:endParaRPr lang="en-US" altLang="zh-CN"/>
          </a:p>
        </p:txBody>
      </p:sp>
      <p:pic>
        <p:nvPicPr>
          <p:cNvPr id="1031" name="Picture 10" descr="45"/>
          <p:cNvPicPr>
            <a:picLocks noChangeAspect="1" noChangeArrowheads="1" noCrop="1"/>
          </p:cNvPicPr>
          <p:nvPr/>
        </p:nvPicPr>
        <p:blipFill>
          <a:blip r:embed="rId14"/>
          <a:srcRect/>
          <a:stretch>
            <a:fillRect/>
          </a:stretch>
        </p:blipFill>
        <p:spPr bwMode="auto">
          <a:xfrm>
            <a:off x="7772400" y="76200"/>
            <a:ext cx="12573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pitchFamily="2" charset="-122"/>
              </a:defRPr>
            </a:lvl1pPr>
          </a:lstStyle>
          <a:p>
            <a:pPr>
              <a:defRPr/>
            </a:pPr>
            <a:endParaRPr lang="en-US" altLang="zh-CN"/>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defRPr>
            </a:lvl1pPr>
          </a:lstStyle>
          <a:p>
            <a:pPr>
              <a:defRPr/>
            </a:pPr>
            <a:endParaRPr lang="en-US" altLang="zh-CN"/>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1C322BB8-FC2E-4D27-BDC8-754BCAEE64A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470025"/>
          </a:xfrm>
        </p:spPr>
        <p:txBody>
          <a:bodyPr/>
          <a:lstStyle/>
          <a:p>
            <a:pPr eaLnBrk="1" hangingPunct="1"/>
            <a:r>
              <a:rPr lang="zh-CN" altLang="en-US" sz="4000" b="1" dirty="0" smtClean="0">
                <a:solidFill>
                  <a:schemeClr val="bg1"/>
                </a:solidFill>
                <a:ea typeface="微软雅黑" pitchFamily="34" charset="-122"/>
              </a:rPr>
              <a:t>汇率影响全球宏观、金融市场</a:t>
            </a:r>
            <a:endParaRPr lang="zh-CN" altLang="zh-CN" sz="4000" b="1" dirty="0" smtClean="0">
              <a:solidFill>
                <a:schemeClr val="bg1"/>
              </a:solidFill>
              <a:ea typeface="微软雅黑" pitchFamily="34" charset="-122"/>
            </a:endParaRPr>
          </a:p>
        </p:txBody>
      </p:sp>
      <p:sp>
        <p:nvSpPr>
          <p:cNvPr id="3075" name="Rectangle 3"/>
          <p:cNvSpPr>
            <a:spLocks noGrp="1" noChangeArrowheads="1"/>
          </p:cNvSpPr>
          <p:nvPr>
            <p:ph type="subTitle" idx="1"/>
          </p:nvPr>
        </p:nvSpPr>
        <p:spPr>
          <a:xfrm>
            <a:off x="2000250" y="3357563"/>
            <a:ext cx="5343525" cy="642937"/>
          </a:xfrm>
        </p:spPr>
        <p:txBody>
          <a:bodyPr/>
          <a:lstStyle/>
          <a:p>
            <a:pPr eaLnBrk="1" hangingPunct="1"/>
            <a:r>
              <a:rPr lang="zh-CN" altLang="en-US" smtClean="0">
                <a:solidFill>
                  <a:schemeClr val="bg1"/>
                </a:solidFill>
                <a:ea typeface="微软雅黑" pitchFamily="34" charset="-122"/>
              </a:rPr>
              <a:t>银河期货</a:t>
            </a:r>
            <a:endParaRPr lang="zh-CN" altLang="zh-CN" smtClean="0">
              <a:solidFill>
                <a:schemeClr val="bg1"/>
              </a:solidFill>
              <a:ea typeface="微软雅黑" pitchFamily="34" charset="-122"/>
            </a:endParaRPr>
          </a:p>
        </p:txBody>
      </p:sp>
      <p:sp>
        <p:nvSpPr>
          <p:cNvPr id="3076" name="TextBox 3"/>
          <p:cNvSpPr txBox="1">
            <a:spLocks noChangeArrowheads="1"/>
          </p:cNvSpPr>
          <p:nvPr/>
        </p:nvSpPr>
        <p:spPr bwMode="auto">
          <a:xfrm>
            <a:off x="3000375" y="4143375"/>
            <a:ext cx="3357563" cy="369888"/>
          </a:xfrm>
          <a:prstGeom prst="rect">
            <a:avLst/>
          </a:prstGeom>
          <a:noFill/>
          <a:ln w="9525">
            <a:noFill/>
            <a:miter lim="800000"/>
            <a:headEnd/>
            <a:tailEnd/>
          </a:ln>
        </p:spPr>
        <p:txBody>
          <a:bodyPr>
            <a:spAutoFit/>
          </a:bodyPr>
          <a:lstStyle/>
          <a:p>
            <a:pPr algn="ctr"/>
            <a:r>
              <a:rPr lang="en-US" altLang="zh-CN" dirty="0" smtClean="0">
                <a:solidFill>
                  <a:schemeClr val="bg1"/>
                </a:solidFill>
                <a:latin typeface="微软雅黑" pitchFamily="34" charset="-122"/>
                <a:ea typeface="微软雅黑" pitchFamily="34" charset="-122"/>
              </a:rPr>
              <a:t>2013</a:t>
            </a:r>
            <a:r>
              <a:rPr lang="zh-CN" altLang="en-US" dirty="0" smtClean="0">
                <a:solidFill>
                  <a:schemeClr val="bg1"/>
                </a:solidFill>
                <a:latin typeface="微软雅黑" pitchFamily="34" charset="-122"/>
                <a:ea typeface="微软雅黑" pitchFamily="34" charset="-122"/>
              </a:rPr>
              <a:t>年</a:t>
            </a:r>
            <a:r>
              <a:rPr lang="en-US" altLang="zh-CN" dirty="0" smtClean="0">
                <a:solidFill>
                  <a:schemeClr val="bg1"/>
                </a:solidFill>
                <a:latin typeface="微软雅黑" pitchFamily="34" charset="-122"/>
                <a:ea typeface="微软雅黑" pitchFamily="34" charset="-122"/>
              </a:rPr>
              <a:t>06</a:t>
            </a:r>
            <a:r>
              <a:rPr lang="zh-CN" altLang="en-US" dirty="0" smtClean="0">
                <a:solidFill>
                  <a:schemeClr val="bg1"/>
                </a:solidFill>
                <a:latin typeface="微软雅黑" pitchFamily="34" charset="-122"/>
                <a:ea typeface="微软雅黑" pitchFamily="34" charset="-122"/>
              </a:rPr>
              <a:t>月</a:t>
            </a:r>
            <a:r>
              <a:rPr lang="en-US" altLang="zh-CN" dirty="0" smtClean="0">
                <a:solidFill>
                  <a:schemeClr val="bg1"/>
                </a:solidFill>
                <a:latin typeface="微软雅黑" pitchFamily="34" charset="-122"/>
                <a:ea typeface="微软雅黑" pitchFamily="34" charset="-122"/>
              </a:rPr>
              <a:t>03</a:t>
            </a:r>
            <a:r>
              <a:rPr lang="zh-CN" altLang="en-US" dirty="0" smtClean="0">
                <a:solidFill>
                  <a:schemeClr val="bg1"/>
                </a:solidFill>
                <a:latin typeface="微软雅黑" pitchFamily="34" charset="-122"/>
                <a:ea typeface="微软雅黑" pitchFamily="34" charset="-122"/>
              </a:rPr>
              <a:t>日</a:t>
            </a:r>
            <a:endParaRPr lang="zh-CN" altLang="en-US"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35496" y="290736"/>
            <a:ext cx="8329772"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zh-CN" altLang="en-US" sz="3600" dirty="0" smtClean="0">
                <a:solidFill>
                  <a:srgbClr val="0070C0"/>
                </a:solidFill>
                <a:latin typeface="微软雅黑" pitchFamily="34" charset="-122"/>
                <a:ea typeface="微软雅黑" pitchFamily="34" charset="-122"/>
              </a:rPr>
              <a:t>在建</a:t>
            </a:r>
            <a:r>
              <a:rPr lang="zh-CN" altLang="en-US" sz="3600" dirty="0">
                <a:solidFill>
                  <a:srgbClr val="0070C0"/>
                </a:solidFill>
                <a:latin typeface="微软雅黑" pitchFamily="34" charset="-122"/>
                <a:ea typeface="微软雅黑" pitchFamily="34" charset="-122"/>
              </a:rPr>
              <a:t>多户住宅占比较危机前大幅上升</a:t>
            </a:r>
            <a:endParaRPr lang="zh-CN" altLang="en-US" sz="3600" dirty="0" smtClean="0">
              <a:solidFill>
                <a:srgbClr val="0070C0"/>
              </a:solidFill>
              <a:latin typeface="微软雅黑" pitchFamily="34" charset="-122"/>
              <a:ea typeface="微软雅黑" pitchFamily="34" charset="-122"/>
            </a:endParaRP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10</a:t>
            </a:fld>
            <a:endParaRPr lang="en-US" altLang="zh-CN" b="0" dirty="0">
              <a:latin typeface="Times New Roman" pitchFamily="18" charset="0"/>
            </a:endParaRPr>
          </a:p>
        </p:txBody>
      </p:sp>
      <p:graphicFrame>
        <p:nvGraphicFramePr>
          <p:cNvPr id="11" name="内容占位符 3"/>
          <p:cNvGraphicFramePr>
            <a:graphicFrameLocks/>
          </p:cNvGraphicFramePr>
          <p:nvPr>
            <p:extLst>
              <p:ext uri="{D42A27DB-BD31-4B8C-83A1-F6EECF244321}">
                <p14:modId xmlns:p14="http://schemas.microsoft.com/office/powerpoint/2010/main" xmlns="" val="3765347547"/>
              </p:ext>
            </p:extLst>
          </p:nvPr>
        </p:nvGraphicFramePr>
        <p:xfrm>
          <a:off x="33798" y="1268760"/>
          <a:ext cx="911020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0716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562708" y="228600"/>
            <a:ext cx="787790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spcBef>
                <a:spcPct val="0"/>
              </a:spcBef>
            </a:pPr>
            <a:r>
              <a:rPr lang="zh-CN" altLang="en-US" sz="3600" dirty="0" smtClean="0">
                <a:solidFill>
                  <a:srgbClr val="0070C0"/>
                </a:solidFill>
                <a:latin typeface="微软雅黑" pitchFamily="34" charset="-122"/>
                <a:ea typeface="微软雅黑" pitchFamily="34" charset="-122"/>
              </a:rPr>
              <a:t>美国长周期复苏动力：去杠杆完成</a:t>
            </a: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11</a:t>
            </a:fld>
            <a:endParaRPr lang="en-US" altLang="zh-CN" b="0" dirty="0">
              <a:latin typeface="Times New Roman" pitchFamily="18" charset="0"/>
            </a:endParaRPr>
          </a:p>
        </p:txBody>
      </p:sp>
      <p:sp>
        <p:nvSpPr>
          <p:cNvPr id="14" name="矩形 13"/>
          <p:cNvSpPr/>
          <p:nvPr/>
        </p:nvSpPr>
        <p:spPr>
          <a:xfrm>
            <a:off x="773724" y="1219201"/>
            <a:ext cx="2954655" cy="369332"/>
          </a:xfrm>
          <a:prstGeom prst="rect">
            <a:avLst/>
          </a:prstGeom>
        </p:spPr>
        <p:txBody>
          <a:bodyPr wrap="none">
            <a:spAutoFit/>
          </a:bodyPr>
          <a:lstStyle/>
          <a:p>
            <a:r>
              <a:rPr lang="zh-CN" altLang="en-US" dirty="0" smtClean="0"/>
              <a:t>美国去杠杆和经济衰退周期</a:t>
            </a:r>
            <a:endParaRPr lang="zh-CN" altLang="en-US" dirty="0"/>
          </a:p>
        </p:txBody>
      </p:sp>
      <p:sp>
        <p:nvSpPr>
          <p:cNvPr id="18" name="矩形 17"/>
          <p:cNvSpPr/>
          <p:nvPr/>
        </p:nvSpPr>
        <p:spPr>
          <a:xfrm>
            <a:off x="703385" y="3733800"/>
            <a:ext cx="3185487" cy="369332"/>
          </a:xfrm>
          <a:prstGeom prst="rect">
            <a:avLst/>
          </a:prstGeom>
        </p:spPr>
        <p:txBody>
          <a:bodyPr wrap="none">
            <a:spAutoFit/>
          </a:bodyPr>
          <a:lstStyle/>
          <a:p>
            <a:r>
              <a:rPr lang="zh-CN" altLang="en-US" dirty="0" smtClean="0"/>
              <a:t>家庭债务和可支配收入的比例</a:t>
            </a:r>
            <a:endParaRPr lang="zh-CN" altLang="en-US" dirty="0"/>
          </a:p>
        </p:txBody>
      </p:sp>
      <p:graphicFrame>
        <p:nvGraphicFramePr>
          <p:cNvPr id="15" name="对象 26"/>
          <p:cNvGraphicFramePr/>
          <p:nvPr/>
        </p:nvGraphicFramePr>
        <p:xfrm>
          <a:off x="492368" y="1447801"/>
          <a:ext cx="8008721" cy="2327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对象 29"/>
          <p:cNvGraphicFramePr/>
          <p:nvPr/>
        </p:nvGraphicFramePr>
        <p:xfrm>
          <a:off x="351693" y="3962401"/>
          <a:ext cx="8006521" cy="23339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562708" y="228600"/>
            <a:ext cx="787790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zh-CN" altLang="en-US" sz="3600" dirty="0" smtClean="0">
                <a:solidFill>
                  <a:srgbClr val="0070C0"/>
                </a:solidFill>
                <a:latin typeface="微软雅黑" pitchFamily="34" charset="-122"/>
                <a:ea typeface="微软雅黑" pitchFamily="34" charset="-122"/>
              </a:rPr>
              <a:t>美国</a:t>
            </a:r>
            <a:r>
              <a:rPr lang="zh-CN" altLang="en-US" sz="3600" dirty="0">
                <a:solidFill>
                  <a:srgbClr val="0070C0"/>
                </a:solidFill>
                <a:latin typeface="微软雅黑" pitchFamily="34" charset="-122"/>
                <a:ea typeface="微软雅黑" pitchFamily="34" charset="-122"/>
              </a:rPr>
              <a:t>家庭债务显著下滑</a:t>
            </a:r>
            <a:endParaRPr lang="zh-CN" altLang="en-US" sz="3600" dirty="0" smtClean="0">
              <a:solidFill>
                <a:srgbClr val="0070C0"/>
              </a:solidFill>
              <a:latin typeface="微软雅黑" pitchFamily="34" charset="-122"/>
              <a:ea typeface="微软雅黑" pitchFamily="34" charset="-122"/>
            </a:endParaRP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12</a:t>
            </a:fld>
            <a:endParaRPr lang="en-US" altLang="zh-CN" b="0" dirty="0">
              <a:latin typeface="Times New Roman" pitchFamily="18" charset="0"/>
            </a:endParaRPr>
          </a:p>
        </p:txBody>
      </p:sp>
      <p:graphicFrame>
        <p:nvGraphicFramePr>
          <p:cNvPr id="16" name="内容占位符 4"/>
          <p:cNvGraphicFramePr>
            <a:graphicFrameLocks/>
          </p:cNvGraphicFramePr>
          <p:nvPr>
            <p:extLst>
              <p:ext uri="{D42A27DB-BD31-4B8C-83A1-F6EECF244321}">
                <p14:modId xmlns:p14="http://schemas.microsoft.com/office/powerpoint/2010/main" xmlns="" val="4285811721"/>
              </p:ext>
            </p:extLst>
          </p:nvPr>
        </p:nvGraphicFramePr>
        <p:xfrm>
          <a:off x="-30672" y="1268760"/>
          <a:ext cx="9174671"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61867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562708" y="228600"/>
            <a:ext cx="787790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zh-CN" altLang="en-US" sz="3600" dirty="0" smtClean="0">
                <a:solidFill>
                  <a:srgbClr val="0070C0"/>
                </a:solidFill>
                <a:latin typeface="微软雅黑" pitchFamily="34" charset="-122"/>
                <a:ea typeface="微软雅黑" pitchFamily="34" charset="-122"/>
              </a:rPr>
              <a:t>美国</a:t>
            </a:r>
            <a:r>
              <a:rPr lang="zh-CN" altLang="en-US" sz="3600" dirty="0">
                <a:solidFill>
                  <a:srgbClr val="0070C0"/>
                </a:solidFill>
                <a:latin typeface="微软雅黑" pitchFamily="34" charset="-122"/>
                <a:ea typeface="微软雅黑" pitchFamily="34" charset="-122"/>
              </a:rPr>
              <a:t>家庭债务显著下滑</a:t>
            </a:r>
            <a:endParaRPr lang="zh-CN" altLang="en-US" sz="3600" dirty="0" smtClean="0">
              <a:solidFill>
                <a:srgbClr val="0070C0"/>
              </a:solidFill>
              <a:latin typeface="微软雅黑" pitchFamily="34" charset="-122"/>
              <a:ea typeface="微软雅黑" pitchFamily="34" charset="-122"/>
            </a:endParaRP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13</a:t>
            </a:fld>
            <a:endParaRPr lang="en-US" altLang="zh-CN" b="0" dirty="0">
              <a:latin typeface="Times New Roman" pitchFamily="18" charset="0"/>
            </a:endParaRPr>
          </a:p>
        </p:txBody>
      </p:sp>
      <p:graphicFrame>
        <p:nvGraphicFramePr>
          <p:cNvPr id="11" name="内容占位符 3"/>
          <p:cNvGraphicFramePr>
            <a:graphicFrameLocks/>
          </p:cNvGraphicFramePr>
          <p:nvPr>
            <p:extLst>
              <p:ext uri="{D42A27DB-BD31-4B8C-83A1-F6EECF244321}">
                <p14:modId xmlns:p14="http://schemas.microsoft.com/office/powerpoint/2010/main" xmlns="" val="3711148837"/>
              </p:ext>
            </p:extLst>
          </p:nvPr>
        </p:nvGraphicFramePr>
        <p:xfrm>
          <a:off x="0" y="1268760"/>
          <a:ext cx="914400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42850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571472" y="228600"/>
            <a:ext cx="786914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spcBef>
                <a:spcPct val="0"/>
              </a:spcBef>
            </a:pPr>
            <a:r>
              <a:rPr lang="zh-CN" altLang="en-US" sz="3600" dirty="0" smtClean="0">
                <a:solidFill>
                  <a:srgbClr val="0070C0"/>
                </a:solidFill>
                <a:latin typeface="微软雅黑" pitchFamily="34" charset="-122"/>
                <a:ea typeface="微软雅黑" pitchFamily="34" charset="-122"/>
              </a:rPr>
              <a:t>美国长周期复苏动力：居民收入增长</a:t>
            </a: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14</a:t>
            </a:fld>
            <a:endParaRPr lang="en-US" altLang="zh-CN" b="0" dirty="0">
              <a:latin typeface="Times New Roman" pitchFamily="18" charset="0"/>
            </a:endParaRPr>
          </a:p>
        </p:txBody>
      </p:sp>
      <p:graphicFrame>
        <p:nvGraphicFramePr>
          <p:cNvPr id="19" name="对象 2"/>
          <p:cNvGraphicFramePr/>
          <p:nvPr/>
        </p:nvGraphicFramePr>
        <p:xfrm>
          <a:off x="281354" y="1371600"/>
          <a:ext cx="8148298"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对象 5"/>
          <p:cNvGraphicFramePr/>
          <p:nvPr/>
        </p:nvGraphicFramePr>
        <p:xfrm>
          <a:off x="500034" y="4000504"/>
          <a:ext cx="7858180" cy="213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27266"/>
            <a:ext cx="8229600" cy="725470"/>
          </a:xfrm>
        </p:spPr>
        <p:txBody>
          <a:bodyPr>
            <a:normAutofit/>
          </a:bodyPr>
          <a:lstStyle/>
          <a:p>
            <a:pPr algn="l"/>
            <a:r>
              <a:rPr lang="zh-CN" altLang="en-US" sz="3600" dirty="0" smtClean="0">
                <a:solidFill>
                  <a:srgbClr val="0070C0"/>
                </a:solidFill>
                <a:latin typeface="微软雅黑" pitchFamily="34" charset="-122"/>
                <a:ea typeface="微软雅黑" pitchFamily="34" charset="-122"/>
              </a:rPr>
              <a:t>美国经济中比重最大的</a:t>
            </a:r>
            <a:r>
              <a:rPr lang="en-US" altLang="zh-CN" sz="3600" dirty="0" smtClean="0">
                <a:solidFill>
                  <a:srgbClr val="0070C0"/>
                </a:solidFill>
                <a:latin typeface="微软雅黑" pitchFamily="34" charset="-122"/>
                <a:ea typeface="微软雅黑" pitchFamily="34" charset="-122"/>
              </a:rPr>
              <a:t>4</a:t>
            </a:r>
            <a:r>
              <a:rPr lang="zh-CN" altLang="en-US" sz="3600" dirty="0" smtClean="0">
                <a:solidFill>
                  <a:srgbClr val="0070C0"/>
                </a:solidFill>
                <a:latin typeface="微软雅黑" pitchFamily="34" charset="-122"/>
                <a:ea typeface="微软雅黑" pitchFamily="34" charset="-122"/>
              </a:rPr>
              <a:t>个行业</a:t>
            </a:r>
            <a:endParaRPr lang="zh-CN" altLang="en-US" sz="3600" dirty="0">
              <a:solidFill>
                <a:srgbClr val="0070C0"/>
              </a:solidFill>
              <a:latin typeface="微软雅黑" pitchFamily="34" charset="-122"/>
              <a:ea typeface="微软雅黑" pitchFamily="34" charset="-122"/>
            </a:endParaRPr>
          </a:p>
        </p:txBody>
      </p:sp>
      <p:sp>
        <p:nvSpPr>
          <p:cNvPr id="3" name="内容占位符 2"/>
          <p:cNvSpPr>
            <a:spLocks noGrp="1"/>
          </p:cNvSpPr>
          <p:nvPr>
            <p:ph idx="1"/>
          </p:nvPr>
        </p:nvSpPr>
        <p:spPr/>
        <p:txBody>
          <a:bodyPr>
            <a:normAutofit/>
          </a:bodyPr>
          <a:lstStyle/>
          <a:p>
            <a:r>
              <a:rPr lang="zh-CN" altLang="zh-CN" dirty="0"/>
              <a:t>从行业来看，占</a:t>
            </a:r>
            <a:r>
              <a:rPr lang="en-US" altLang="zh-CN" dirty="0"/>
              <a:t>GDP</a:t>
            </a:r>
            <a:r>
              <a:rPr lang="zh-CN" altLang="zh-CN" dirty="0"/>
              <a:t>比重最大的行业为金融、保险、房地产与租赁业务，占比为</a:t>
            </a:r>
            <a:r>
              <a:rPr lang="en-US" altLang="zh-CN" dirty="0"/>
              <a:t>20</a:t>
            </a:r>
            <a:r>
              <a:rPr lang="en-US" altLang="zh-CN" dirty="0" smtClean="0"/>
              <a:t>%</a:t>
            </a:r>
            <a:r>
              <a:rPr lang="zh-CN" altLang="en-US" dirty="0" smtClean="0"/>
              <a:t>；</a:t>
            </a:r>
            <a:endParaRPr lang="en-US" altLang="zh-CN" dirty="0" smtClean="0"/>
          </a:p>
          <a:p>
            <a:r>
              <a:rPr lang="zh-CN" altLang="zh-CN" dirty="0" smtClean="0"/>
              <a:t>其次</a:t>
            </a:r>
            <a:r>
              <a:rPr lang="zh-CN" altLang="zh-CN" dirty="0"/>
              <a:t>为专业与商业服务，占比为</a:t>
            </a:r>
            <a:r>
              <a:rPr lang="en-US" altLang="zh-CN" dirty="0"/>
              <a:t>12.3</a:t>
            </a:r>
            <a:r>
              <a:rPr lang="en-US" altLang="zh-CN" dirty="0" smtClean="0"/>
              <a:t>%</a:t>
            </a:r>
            <a:r>
              <a:rPr lang="zh-CN" altLang="en-US" dirty="0" smtClean="0"/>
              <a:t>；</a:t>
            </a:r>
            <a:endParaRPr lang="en-US" altLang="zh-CN" dirty="0" smtClean="0"/>
          </a:p>
          <a:p>
            <a:r>
              <a:rPr lang="zh-CN" altLang="zh-CN" dirty="0" smtClean="0"/>
              <a:t>再次</a:t>
            </a:r>
            <a:r>
              <a:rPr lang="zh-CN" altLang="zh-CN" dirty="0"/>
              <a:t>为制造业，占比为</a:t>
            </a:r>
            <a:r>
              <a:rPr lang="en-US" altLang="zh-CN" dirty="0"/>
              <a:t>11.8%</a:t>
            </a:r>
            <a:r>
              <a:rPr lang="zh-CN" altLang="zh-CN" dirty="0" smtClean="0"/>
              <a:t>；</a:t>
            </a:r>
            <a:endParaRPr lang="en-US" altLang="zh-CN" dirty="0" smtClean="0"/>
          </a:p>
          <a:p>
            <a:r>
              <a:rPr lang="zh-CN" altLang="zh-CN" dirty="0" smtClean="0"/>
              <a:t>批发</a:t>
            </a:r>
            <a:r>
              <a:rPr lang="zh-CN" altLang="zh-CN" dirty="0"/>
              <a:t>贸易与零售贸易总共占比为</a:t>
            </a:r>
            <a:r>
              <a:rPr lang="en-US" altLang="zh-CN" dirty="0"/>
              <a:t>11.7</a:t>
            </a:r>
            <a:r>
              <a:rPr lang="en-US" altLang="zh-CN" dirty="0" smtClean="0"/>
              <a:t>%</a:t>
            </a:r>
            <a:endParaRPr lang="zh-CN" altLang="en-US" dirty="0"/>
          </a:p>
        </p:txBody>
      </p:sp>
    </p:spTree>
    <p:extLst>
      <p:ext uri="{BB962C8B-B14F-4D97-AF65-F5344CB8AC3E}">
        <p14:creationId xmlns:p14="http://schemas.microsoft.com/office/powerpoint/2010/main" xmlns="" val="212401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27266"/>
            <a:ext cx="8229600" cy="725470"/>
          </a:xfrm>
        </p:spPr>
        <p:txBody>
          <a:bodyPr>
            <a:normAutofit/>
          </a:bodyPr>
          <a:lstStyle/>
          <a:p>
            <a:pPr algn="l"/>
            <a:r>
              <a:rPr lang="zh-CN" altLang="en-US" sz="3600" dirty="0" smtClean="0">
                <a:solidFill>
                  <a:srgbClr val="0070C0"/>
                </a:solidFill>
                <a:latin typeface="微软雅黑" pitchFamily="34" charset="-122"/>
                <a:ea typeface="微软雅黑" pitchFamily="34" charset="-122"/>
              </a:rPr>
              <a:t>美国消费占</a:t>
            </a:r>
            <a:r>
              <a:rPr lang="zh-CN" altLang="en-US" sz="3600" dirty="0">
                <a:solidFill>
                  <a:srgbClr val="0070C0"/>
                </a:solidFill>
                <a:latin typeface="微软雅黑" pitchFamily="34" charset="-122"/>
                <a:ea typeface="微软雅黑" pitchFamily="34" charset="-122"/>
              </a:rPr>
              <a:t>全</a:t>
            </a:r>
            <a:r>
              <a:rPr lang="zh-CN" altLang="en-US" sz="3600" dirty="0" smtClean="0">
                <a:solidFill>
                  <a:srgbClr val="0070C0"/>
                </a:solidFill>
                <a:latin typeface="微软雅黑" pitchFamily="34" charset="-122"/>
                <a:ea typeface="微软雅黑" pitchFamily="34" charset="-122"/>
              </a:rPr>
              <a:t>美</a:t>
            </a:r>
            <a:r>
              <a:rPr lang="en-US" altLang="zh-CN" sz="3600" dirty="0" smtClean="0">
                <a:solidFill>
                  <a:srgbClr val="0070C0"/>
                </a:solidFill>
                <a:latin typeface="微软雅黑" pitchFamily="34" charset="-122"/>
                <a:ea typeface="微软雅黑" pitchFamily="34" charset="-122"/>
              </a:rPr>
              <a:t>GDP</a:t>
            </a:r>
            <a:r>
              <a:rPr lang="zh-CN" altLang="en-US" sz="3600" dirty="0" smtClean="0">
                <a:solidFill>
                  <a:srgbClr val="0070C0"/>
                </a:solidFill>
                <a:latin typeface="微软雅黑" pitchFamily="34" charset="-122"/>
                <a:ea typeface="微软雅黑" pitchFamily="34" charset="-122"/>
              </a:rPr>
              <a:t>的</a:t>
            </a:r>
            <a:r>
              <a:rPr lang="en-US" altLang="zh-CN" sz="3600" dirty="0" smtClean="0">
                <a:solidFill>
                  <a:srgbClr val="0070C0"/>
                </a:solidFill>
                <a:latin typeface="微软雅黑" pitchFamily="34" charset="-122"/>
                <a:ea typeface="微软雅黑" pitchFamily="34" charset="-122"/>
              </a:rPr>
              <a:t>70%</a:t>
            </a:r>
            <a:endParaRPr lang="zh-CN" altLang="en-US" sz="3600" dirty="0">
              <a:solidFill>
                <a:srgbClr val="0070C0"/>
              </a:solidFill>
              <a:latin typeface="微软雅黑" pitchFamily="34" charset="-122"/>
              <a:ea typeface="微软雅黑" pitchFamily="34" charset="-122"/>
            </a:endParaRPr>
          </a:p>
        </p:txBody>
      </p:sp>
      <p:graphicFrame>
        <p:nvGraphicFramePr>
          <p:cNvPr id="4" name="内容占位符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8867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55258"/>
            <a:ext cx="8229600" cy="725470"/>
          </a:xfrm>
        </p:spPr>
        <p:txBody>
          <a:bodyPr>
            <a:normAutofit/>
          </a:bodyPr>
          <a:lstStyle/>
          <a:p>
            <a:pPr algn="l"/>
            <a:r>
              <a:rPr lang="zh-CN" altLang="en-US" sz="3600" dirty="0" smtClean="0">
                <a:solidFill>
                  <a:srgbClr val="0070C0"/>
                </a:solidFill>
                <a:latin typeface="微软雅黑" pitchFamily="34" charset="-122"/>
                <a:ea typeface="微软雅黑" pitchFamily="34" charset="-122"/>
              </a:rPr>
              <a:t>机动车销售强劲增长</a:t>
            </a:r>
            <a:endParaRPr lang="zh-CN" altLang="en-US" sz="3600" dirty="0">
              <a:solidFill>
                <a:srgbClr val="0070C0"/>
              </a:solidFill>
              <a:latin typeface="微软雅黑" pitchFamily="34" charset="-122"/>
              <a:ea typeface="微软雅黑" pitchFamily="34"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xmlns="" val="1780593471"/>
              </p:ext>
            </p:extLst>
          </p:nvPr>
        </p:nvGraphicFramePr>
        <p:xfrm>
          <a:off x="0" y="1268760"/>
          <a:ext cx="914400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45928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562708" y="228600"/>
            <a:ext cx="787790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spcBef>
                <a:spcPct val="0"/>
              </a:spcBef>
            </a:pPr>
            <a:r>
              <a:rPr lang="en-US" altLang="zh-CN" sz="3600" dirty="0" smtClean="0">
                <a:solidFill>
                  <a:srgbClr val="0070C0"/>
                </a:solidFill>
                <a:latin typeface="微软雅黑" pitchFamily="34" charset="-122"/>
                <a:ea typeface="微软雅黑" pitchFamily="34" charset="-122"/>
              </a:rPr>
              <a:t>1997-2001</a:t>
            </a:r>
            <a:r>
              <a:rPr lang="zh-CN" altLang="en-US" sz="3600" dirty="0" smtClean="0">
                <a:solidFill>
                  <a:srgbClr val="0070C0"/>
                </a:solidFill>
                <a:latin typeface="微软雅黑" pitchFamily="34" charset="-122"/>
                <a:ea typeface="微软雅黑" pitchFamily="34" charset="-122"/>
              </a:rPr>
              <a:t>年是否会重现？</a:t>
            </a: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18</a:t>
            </a:fld>
            <a:endParaRPr lang="en-US" altLang="zh-CN" b="0" dirty="0">
              <a:latin typeface="Times New Roman" pitchFamily="18" charset="0"/>
            </a:endParaRPr>
          </a:p>
        </p:txBody>
      </p:sp>
      <p:graphicFrame>
        <p:nvGraphicFramePr>
          <p:cNvPr id="20" name="图表 19"/>
          <p:cNvGraphicFramePr/>
          <p:nvPr/>
        </p:nvGraphicFramePr>
        <p:xfrm>
          <a:off x="562708" y="1371600"/>
          <a:ext cx="4923692" cy="2209800"/>
        </p:xfrm>
        <a:graphic>
          <a:graphicData uri="http://schemas.openxmlformats.org/drawingml/2006/chart">
            <c:chart xmlns:c="http://schemas.openxmlformats.org/drawingml/2006/chart" xmlns:r="http://schemas.openxmlformats.org/officeDocument/2006/relationships" r:id="rId2"/>
          </a:graphicData>
        </a:graphic>
      </p:graphicFrame>
      <p:sp>
        <p:nvSpPr>
          <p:cNvPr id="28" name="文本占位符 2"/>
          <p:cNvSpPr txBox="1">
            <a:spLocks/>
          </p:cNvSpPr>
          <p:nvPr/>
        </p:nvSpPr>
        <p:spPr bwMode="auto">
          <a:xfrm>
            <a:off x="5908431" y="1752600"/>
            <a:ext cx="27432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8775" marR="0" lvl="0" indent="-358775" algn="l" defTabSz="914400" latinLnBrk="0">
              <a:lnSpc>
                <a:spcPct val="130000"/>
              </a:lnSpc>
              <a:spcBef>
                <a:spcPct val="20000"/>
              </a:spcBef>
              <a:spcAft>
                <a:spcPts val="600"/>
              </a:spcAft>
              <a:buClr>
                <a:schemeClr val="hlink"/>
              </a:buClr>
              <a:buSzTx/>
              <a:buFont typeface="Wingdings" pitchFamily="2" charset="2"/>
              <a:buChar char="p"/>
              <a:tabLst/>
              <a:defRPr/>
            </a:pPr>
            <a:r>
              <a:rPr lang="en-US" altLang="zh-CN" sz="1600" b="0" kern="0" dirty="0" smtClean="0">
                <a:solidFill>
                  <a:srgbClr val="000000"/>
                </a:solidFill>
                <a:latin typeface="Times New Roman" pitchFamily="18" charset="0"/>
                <a:ea typeface="仿宋_GB2312" pitchFamily="49" charset="-122"/>
                <a:cs typeface="Times New Roman" pitchFamily="18" charset="0"/>
              </a:rPr>
              <a:t>1997-2001</a:t>
            </a:r>
            <a:r>
              <a:rPr lang="zh-CN" altLang="en-US" sz="1600" b="0" kern="0" dirty="0" smtClean="0">
                <a:solidFill>
                  <a:srgbClr val="000000"/>
                </a:solidFill>
                <a:latin typeface="Times New Roman" pitchFamily="18" charset="0"/>
                <a:ea typeface="仿宋_GB2312" pitchFamily="49" charset="-122"/>
                <a:cs typeface="Times New Roman" pitchFamily="18" charset="0"/>
              </a:rPr>
              <a:t>年周期会不会重演？这是全球投资者当前最需要关注的问题。如果一旦其成为现实，美元资产将在数年内持续跑赢其他大类资产品种。</a:t>
            </a:r>
          </a:p>
        </p:txBody>
      </p:sp>
      <p:graphicFrame>
        <p:nvGraphicFramePr>
          <p:cNvPr id="19" name="图表 18"/>
          <p:cNvGraphicFramePr/>
          <p:nvPr/>
        </p:nvGraphicFramePr>
        <p:xfrm>
          <a:off x="562708" y="3810000"/>
          <a:ext cx="4923692"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矩形 23"/>
          <p:cNvSpPr/>
          <p:nvPr/>
        </p:nvSpPr>
        <p:spPr bwMode="auto">
          <a:xfrm>
            <a:off x="2391507" y="1371600"/>
            <a:ext cx="844062" cy="4419600"/>
          </a:xfrm>
          <a:prstGeom prst="rect">
            <a:avLst/>
          </a:prstGeom>
          <a:no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a typeface="宋体" pitchFamily="2" charset="-122"/>
            </a:endParaRPr>
          </a:p>
        </p:txBody>
      </p:sp>
      <p:sp>
        <p:nvSpPr>
          <p:cNvPr id="30" name="矩形 29"/>
          <p:cNvSpPr/>
          <p:nvPr/>
        </p:nvSpPr>
        <p:spPr bwMode="auto">
          <a:xfrm>
            <a:off x="5064369" y="1371600"/>
            <a:ext cx="562708" cy="4419600"/>
          </a:xfrm>
          <a:prstGeom prst="rect">
            <a:avLst/>
          </a:prstGeom>
          <a:no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Verdana" pitchFamily="34" charset="0"/>
              <a:ea typeface="宋体" pitchFamily="2" charset="-122"/>
            </a:endParaRPr>
          </a:p>
        </p:txBody>
      </p:sp>
      <p:sp>
        <p:nvSpPr>
          <p:cNvPr id="31" name="TextBox 30"/>
          <p:cNvSpPr txBox="1"/>
          <p:nvPr/>
        </p:nvSpPr>
        <p:spPr>
          <a:xfrm>
            <a:off x="5134708" y="1371600"/>
            <a:ext cx="351692" cy="523220"/>
          </a:xfrm>
          <a:prstGeom prst="rect">
            <a:avLst/>
          </a:prstGeom>
          <a:noFill/>
        </p:spPr>
        <p:txBody>
          <a:bodyPr wrap="square" rtlCol="0">
            <a:spAutoFit/>
          </a:bodyPr>
          <a:lstStyle/>
          <a:p>
            <a:pPr algn="l"/>
            <a:r>
              <a:rPr lang="zh-CN" altLang="en-US" sz="2800" dirty="0" smtClean="0">
                <a:latin typeface="Times New Roman" pitchFamily="18" charset="0"/>
                <a:cs typeface="Times New Roman" pitchFamily="18" charset="0"/>
              </a:rPr>
              <a:t>？</a:t>
            </a:r>
          </a:p>
        </p:txBody>
      </p:sp>
      <p:sp>
        <p:nvSpPr>
          <p:cNvPr id="32" name="TextBox 31"/>
          <p:cNvSpPr txBox="1"/>
          <p:nvPr/>
        </p:nvSpPr>
        <p:spPr>
          <a:xfrm>
            <a:off x="5134708" y="4648200"/>
            <a:ext cx="351692" cy="523220"/>
          </a:xfrm>
          <a:prstGeom prst="rect">
            <a:avLst/>
          </a:prstGeom>
          <a:noFill/>
        </p:spPr>
        <p:txBody>
          <a:bodyPr wrap="square" rtlCol="0">
            <a:spAutoFit/>
          </a:bodyPr>
          <a:lstStyle/>
          <a:p>
            <a:pPr algn="l"/>
            <a:r>
              <a:rPr lang="zh-CN" altLang="en-US" sz="28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15"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19</a:t>
            </a:fld>
            <a:endParaRPr lang="en-US" altLang="zh-CN" b="0" dirty="0">
              <a:latin typeface="Times New Roman" pitchFamily="18" charset="0"/>
            </a:endParaRPr>
          </a:p>
        </p:txBody>
      </p:sp>
      <p:graphicFrame>
        <p:nvGraphicFramePr>
          <p:cNvPr id="10" name="表格 9"/>
          <p:cNvGraphicFramePr>
            <a:graphicFrameLocks noGrp="1"/>
          </p:cNvGraphicFramePr>
          <p:nvPr/>
        </p:nvGraphicFramePr>
        <p:xfrm>
          <a:off x="773723" y="1201628"/>
          <a:ext cx="7877908" cy="2926080"/>
        </p:xfrm>
        <a:graphic>
          <a:graphicData uri="http://schemas.openxmlformats.org/drawingml/2006/table">
            <a:tbl>
              <a:tblPr/>
              <a:tblGrid>
                <a:gridCol w="7877908"/>
              </a:tblGrid>
              <a:tr h="546954">
                <a:tc>
                  <a:txBody>
                    <a:bodyPr/>
                    <a:lstStyle/>
                    <a:p>
                      <a:pPr algn="ctr">
                        <a:spcAft>
                          <a:spcPts val="0"/>
                        </a:spcAft>
                      </a:pPr>
                      <a:endParaRPr lang="en-US" altLang="zh-CN" sz="2800" b="1" kern="100" dirty="0" smtClean="0">
                        <a:latin typeface="Times New Roman"/>
                        <a:ea typeface="楷体_GB231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b="1" kern="100" dirty="0" smtClean="0">
                        <a:latin typeface="Times New Roman"/>
                        <a:ea typeface="楷体_GB231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b="1" kern="100" dirty="0" smtClean="0">
                        <a:latin typeface="Times New Roman"/>
                        <a:ea typeface="楷体_GB231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600" b="1" kern="100" dirty="0" smtClean="0">
                          <a:solidFill>
                            <a:srgbClr val="0070C0"/>
                          </a:solidFill>
                          <a:latin typeface="微软雅黑" pitchFamily="34" charset="-122"/>
                          <a:ea typeface="微软雅黑" pitchFamily="34" charset="-122"/>
                          <a:cs typeface="+mn-cs"/>
                        </a:rPr>
                        <a:t>2013</a:t>
                      </a:r>
                      <a:r>
                        <a:rPr lang="zh-CN" altLang="en-US" sz="3600" b="1" kern="100" dirty="0" smtClean="0">
                          <a:solidFill>
                            <a:srgbClr val="0070C0"/>
                          </a:solidFill>
                          <a:latin typeface="微软雅黑" pitchFamily="34" charset="-122"/>
                          <a:ea typeface="微软雅黑" pitchFamily="34" charset="-122"/>
                          <a:cs typeface="+mn-cs"/>
                        </a:rPr>
                        <a:t>年中国经济形势展望</a:t>
                      </a:r>
                      <a:endParaRPr lang="en-US" altLang="zh-CN" sz="3600" b="1" kern="100" dirty="0" smtClean="0">
                        <a:solidFill>
                          <a:srgbClr val="0070C0"/>
                        </a:solidFill>
                        <a:latin typeface="微软雅黑" pitchFamily="34" charset="-122"/>
                        <a:ea typeface="微软雅黑" pitchFamily="34" charset="-12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3600" b="1" kern="100" dirty="0" smtClean="0">
                        <a:solidFill>
                          <a:srgbClr val="0070C0"/>
                        </a:solidFill>
                        <a:latin typeface="微软雅黑" pitchFamily="34" charset="-122"/>
                        <a:ea typeface="微软雅黑" pitchFamily="34" charset="-12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b="1" kern="100" dirty="0" smtClean="0">
                          <a:solidFill>
                            <a:srgbClr val="0070C0"/>
                          </a:solidFill>
                          <a:latin typeface="微软雅黑" pitchFamily="34" charset="-122"/>
                          <a:ea typeface="微软雅黑" pitchFamily="34" charset="-122"/>
                          <a:cs typeface="+mn-cs"/>
                        </a:rPr>
                        <a:t>内忧外患，艰难复苏</a:t>
                      </a:r>
                    </a:p>
                  </a:txBody>
                  <a:tcPr marL="63305" marR="6330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algn="l"/>
            <a:r>
              <a:rPr lang="en-US" altLang="zh-CN" sz="3600" b="1" dirty="0" smtClean="0">
                <a:solidFill>
                  <a:srgbClr val="0070C0"/>
                </a:solidFill>
              </a:rPr>
              <a:t>1997-2001</a:t>
            </a:r>
            <a:r>
              <a:rPr lang="zh-CN" altLang="en-US" sz="3600" b="1" dirty="0" smtClean="0">
                <a:solidFill>
                  <a:srgbClr val="0070C0"/>
                </a:solidFill>
              </a:rPr>
              <a:t>年美元、股市走势</a:t>
            </a:r>
          </a:p>
        </p:txBody>
      </p:sp>
      <p:graphicFrame>
        <p:nvGraphicFramePr>
          <p:cNvPr id="4" name="图表 3"/>
          <p:cNvGraphicFramePr/>
          <p:nvPr/>
        </p:nvGraphicFramePr>
        <p:xfrm>
          <a:off x="0" y="1285860"/>
          <a:ext cx="914400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pPr algn="l"/>
            <a:r>
              <a:rPr lang="zh-CN" altLang="en-US" b="1" dirty="0" smtClean="0">
                <a:solidFill>
                  <a:srgbClr val="0070C0"/>
                </a:solidFill>
              </a:rPr>
              <a:t>日元汇率冲击东南亚</a:t>
            </a:r>
          </a:p>
        </p:txBody>
      </p:sp>
      <p:graphicFrame>
        <p:nvGraphicFramePr>
          <p:cNvPr id="3" name="图表 2"/>
          <p:cNvGraphicFramePr/>
          <p:nvPr/>
        </p:nvGraphicFramePr>
        <p:xfrm>
          <a:off x="0" y="1285860"/>
          <a:ext cx="914400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pPr algn="l"/>
            <a:r>
              <a:rPr lang="zh-CN" altLang="en-US" sz="3600" b="1" dirty="0" smtClean="0">
                <a:solidFill>
                  <a:srgbClr val="0070C0"/>
                </a:solidFill>
              </a:rPr>
              <a:t>李总理关注的三个指标中两个都回落</a:t>
            </a:r>
          </a:p>
        </p:txBody>
      </p:sp>
      <p:pic>
        <p:nvPicPr>
          <p:cNvPr id="1025" name="Picture 1" descr="C:\Documents and Settings\钢铁-万德\Application Data\Tencent\Users\1662562386\QQ\WinTemp\RichOle\)$%1{F~WF9E{35DK~SUKLT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25" y="1293837"/>
            <a:ext cx="9153525" cy="50874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pPr algn="l"/>
            <a:r>
              <a:rPr lang="zh-CN" altLang="en-US" sz="3600" b="1" dirty="0" smtClean="0">
                <a:solidFill>
                  <a:srgbClr val="0070C0"/>
                </a:solidFill>
              </a:rPr>
              <a:t>货币供应量增长带动投资</a:t>
            </a:r>
          </a:p>
        </p:txBody>
      </p:sp>
      <p:pic>
        <p:nvPicPr>
          <p:cNvPr id="2049" name="Picture 1" descr="C:\Documents and Settings\钢铁-万德\Application Data\Tencent\Users\1662562386\QQ\WinTemp\RichOle\J9O1K_)FDQ8ER$UM$O4$V2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96" y="1282408"/>
            <a:ext cx="9134475" cy="49149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pPr algn="l"/>
            <a:r>
              <a:rPr lang="en-US" altLang="zh-CN" sz="3600" b="1" dirty="0" smtClean="0">
                <a:solidFill>
                  <a:srgbClr val="0070C0"/>
                </a:solidFill>
              </a:rPr>
              <a:t>PMI</a:t>
            </a:r>
            <a:r>
              <a:rPr lang="zh-CN" altLang="en-US" sz="3600" b="1" dirty="0" smtClean="0">
                <a:solidFill>
                  <a:srgbClr val="0070C0"/>
                </a:solidFill>
              </a:rPr>
              <a:t>显示经济复苏预期增加</a:t>
            </a:r>
          </a:p>
        </p:txBody>
      </p:sp>
      <p:pic>
        <p:nvPicPr>
          <p:cNvPr id="3073" name="Picture 1" descr="C:\Documents and Settings\钢铁-万德\Application Data\Tencent\Users\1662562386\QQ\WinTemp\RichOle\EDBX6(KO44}4{@AS_E@C$S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4" y="1285591"/>
            <a:ext cx="9144000" cy="4924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098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1143000"/>
          </a:xfrm>
        </p:spPr>
        <p:txBody>
          <a:bodyPr/>
          <a:lstStyle/>
          <a:p>
            <a:pPr algn="l"/>
            <a:r>
              <a:rPr lang="zh-CN" altLang="en-US" sz="3600" b="1" dirty="0" smtClean="0">
                <a:solidFill>
                  <a:srgbClr val="0070C0"/>
                </a:solidFill>
              </a:rPr>
              <a:t>上半年无通胀之忧，</a:t>
            </a:r>
            <a:r>
              <a:rPr lang="en-US" altLang="zh-CN" sz="3600" b="1" dirty="0" smtClean="0">
                <a:solidFill>
                  <a:srgbClr val="0070C0"/>
                </a:solidFill>
              </a:rPr>
              <a:t>PPI</a:t>
            </a:r>
            <a:r>
              <a:rPr lang="zh-CN" altLang="en-US" sz="3600" b="1" dirty="0" smtClean="0">
                <a:solidFill>
                  <a:srgbClr val="0070C0"/>
                </a:solidFill>
              </a:rPr>
              <a:t>下滑不利</a:t>
            </a:r>
          </a:p>
        </p:txBody>
      </p:sp>
      <p:pic>
        <p:nvPicPr>
          <p:cNvPr id="4097" name="Picture 1" descr="C:\Documents and Settings\钢铁-万德\Application Data\Tencent\Users\1662562386\QQ\WinTemp\RichOle\K`Q@UJW%_ND}A7PZVF[H{1V.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96056"/>
            <a:ext cx="9153525" cy="4905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718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algn="l"/>
            <a:r>
              <a:rPr lang="zh-CN" altLang="en-US" sz="3600" b="1" smtClean="0"/>
              <a:t>中国经济</a:t>
            </a:r>
            <a:r>
              <a:rPr lang="en-US" altLang="zh-CN" sz="3600" b="1" smtClean="0"/>
              <a:t>——</a:t>
            </a:r>
            <a:r>
              <a:rPr lang="zh-CN" altLang="en-US" sz="3600" b="1" smtClean="0"/>
              <a:t>改革的红利如何理解</a:t>
            </a:r>
          </a:p>
        </p:txBody>
      </p:sp>
      <p:sp>
        <p:nvSpPr>
          <p:cNvPr id="15363" name="TextBox 1"/>
          <p:cNvSpPr txBox="1">
            <a:spLocks noChangeArrowheads="1"/>
          </p:cNvSpPr>
          <p:nvPr/>
        </p:nvSpPr>
        <p:spPr bwMode="auto">
          <a:xfrm>
            <a:off x="0" y="1341438"/>
            <a:ext cx="9144000" cy="4616450"/>
          </a:xfrm>
          <a:prstGeom prst="rect">
            <a:avLst/>
          </a:prstGeom>
          <a:noFill/>
          <a:ln w="9525">
            <a:noFill/>
            <a:miter lim="800000"/>
            <a:headEnd/>
            <a:tailEnd/>
          </a:ln>
        </p:spPr>
        <p:txBody>
          <a:bodyPr>
            <a:spAutoFit/>
          </a:bodyPr>
          <a:lstStyle/>
          <a:p>
            <a:pPr marL="457200" indent="-457200">
              <a:lnSpc>
                <a:spcPct val="150000"/>
              </a:lnSpc>
              <a:buClr>
                <a:srgbClr val="FF0000"/>
              </a:buClr>
              <a:buFont typeface="Wingdings" pitchFamily="2" charset="2"/>
              <a:buChar char="Ø"/>
            </a:pPr>
            <a:r>
              <a:rPr lang="zh-CN" altLang="en-US" sz="2800"/>
              <a:t>最坏的时刻已经过去？中国经济将呈现</a:t>
            </a:r>
            <a:r>
              <a:rPr lang="en-US" altLang="zh-CN" sz="2800"/>
              <a:t>L</a:t>
            </a:r>
            <a:r>
              <a:rPr lang="zh-CN" altLang="en-US" sz="2800"/>
              <a:t>型复苏是共识，经济体的去库存化遭遇去杠杆化，重启改革是共识。经济增速逐步下滑是趋势，</a:t>
            </a:r>
            <a:r>
              <a:rPr lang="en-US" altLang="zh-CN" sz="2800"/>
              <a:t>2013</a:t>
            </a:r>
            <a:r>
              <a:rPr lang="zh-CN" altLang="en-US" sz="2800"/>
              <a:t>年</a:t>
            </a:r>
            <a:r>
              <a:rPr lang="en-US" altLang="zh-CN" sz="2800"/>
              <a:t>GDP</a:t>
            </a:r>
            <a:r>
              <a:rPr lang="zh-CN" altLang="en-US" sz="2800"/>
              <a:t>增长目标为</a:t>
            </a:r>
            <a:r>
              <a:rPr lang="en-US" altLang="zh-CN" sz="2800"/>
              <a:t>7.5%</a:t>
            </a:r>
            <a:r>
              <a:rPr lang="zh-CN" altLang="en-US" sz="2800"/>
              <a:t>，未来也将逐步下滑。城镇化的作用。</a:t>
            </a:r>
            <a:endParaRPr lang="en-US" altLang="zh-CN" sz="2800"/>
          </a:p>
          <a:p>
            <a:pPr marL="457200" indent="-457200">
              <a:lnSpc>
                <a:spcPct val="150000"/>
              </a:lnSpc>
              <a:buClr>
                <a:srgbClr val="FF0000"/>
              </a:buClr>
              <a:buFont typeface="Wingdings" pitchFamily="2" charset="2"/>
              <a:buChar char="Ø"/>
            </a:pPr>
            <a:r>
              <a:rPr lang="zh-CN" altLang="en-US" sz="2800"/>
              <a:t>财税改革所引发的产业改革以及收入分配改革是中国经济重获增长的核心。</a:t>
            </a:r>
            <a:r>
              <a:rPr lang="zh-CN" altLang="en-US" sz="2800" b="1">
                <a:solidFill>
                  <a:srgbClr val="FF0000"/>
                </a:solidFill>
              </a:rPr>
              <a:t>人民币国际化过程中的汇率以及利率改革是金融市场的核心。</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algn="l"/>
            <a:r>
              <a:rPr lang="zh-CN" altLang="en-US" sz="4000" b="1" dirty="0" smtClean="0"/>
              <a:t>展望</a:t>
            </a:r>
            <a:r>
              <a:rPr lang="en-US" altLang="zh-CN" sz="4000" b="1" dirty="0" smtClean="0"/>
              <a:t>2013 </a:t>
            </a:r>
            <a:r>
              <a:rPr lang="zh-CN" altLang="en-US" sz="4000" b="1" dirty="0" smtClean="0"/>
              <a:t>：温和复苏的一年</a:t>
            </a:r>
          </a:p>
        </p:txBody>
      </p:sp>
      <p:sp>
        <p:nvSpPr>
          <p:cNvPr id="5123" name="TextBox 1"/>
          <p:cNvSpPr txBox="1">
            <a:spLocks noChangeArrowheads="1"/>
          </p:cNvSpPr>
          <p:nvPr/>
        </p:nvSpPr>
        <p:spPr bwMode="auto">
          <a:xfrm>
            <a:off x="-32" y="1285860"/>
            <a:ext cx="9144032" cy="4708981"/>
          </a:xfrm>
          <a:prstGeom prst="rect">
            <a:avLst/>
          </a:prstGeom>
          <a:noFill/>
          <a:ln w="9525">
            <a:noFill/>
            <a:miter lim="800000"/>
            <a:headEnd/>
            <a:tailEnd/>
          </a:ln>
        </p:spPr>
        <p:txBody>
          <a:bodyPr wrap="square">
            <a:spAutoFit/>
          </a:bodyPr>
          <a:lstStyle/>
          <a:p>
            <a:pPr marL="457200" indent="-457200">
              <a:lnSpc>
                <a:spcPct val="150000"/>
              </a:lnSpc>
              <a:buClr>
                <a:srgbClr val="FF0000"/>
              </a:buClr>
              <a:buFont typeface="Wingdings" pitchFamily="2" charset="2"/>
              <a:buChar char="ü"/>
            </a:pPr>
            <a:r>
              <a:rPr lang="zh-CN" altLang="en-US" sz="2000" dirty="0" smtClean="0"/>
              <a:t>预计</a:t>
            </a:r>
            <a:r>
              <a:rPr lang="en-US" altLang="zh-CN" sz="2000" dirty="0" smtClean="0"/>
              <a:t>2013</a:t>
            </a:r>
            <a:r>
              <a:rPr lang="zh-CN" altLang="en-US" sz="2000" dirty="0" smtClean="0"/>
              <a:t>年</a:t>
            </a:r>
            <a:r>
              <a:rPr lang="en-US" altLang="zh-CN" sz="2000" dirty="0" smtClean="0"/>
              <a:t>GDP</a:t>
            </a:r>
            <a:r>
              <a:rPr lang="zh-CN" altLang="en-US" sz="2000" dirty="0" smtClean="0"/>
              <a:t>增速小幅回升至</a:t>
            </a:r>
            <a:r>
              <a:rPr lang="en-US" altLang="zh-CN" sz="2000" dirty="0" smtClean="0"/>
              <a:t>8%</a:t>
            </a:r>
            <a:r>
              <a:rPr lang="zh-CN" altLang="en-US" sz="2000" dirty="0" smtClean="0"/>
              <a:t>左右。</a:t>
            </a:r>
            <a:r>
              <a:rPr lang="en-US" altLang="zh-CN" sz="2000" dirty="0" smtClean="0"/>
              <a:t>2013</a:t>
            </a:r>
            <a:r>
              <a:rPr lang="zh-CN" altLang="en-US" sz="2000" dirty="0" smtClean="0"/>
              <a:t>年宏观经济将倾向于上半年有较为明显回升，下半年基本平稳，但是中期经济增速下滑。</a:t>
            </a:r>
          </a:p>
          <a:p>
            <a:pPr marL="457200" indent="-457200">
              <a:lnSpc>
                <a:spcPct val="150000"/>
              </a:lnSpc>
              <a:buClr>
                <a:srgbClr val="FF0000"/>
              </a:buClr>
              <a:buFont typeface="Wingdings" pitchFamily="2" charset="2"/>
              <a:buChar char="ü"/>
            </a:pPr>
            <a:r>
              <a:rPr lang="en-US" altLang="zh-CN" sz="2000" dirty="0" smtClean="0"/>
              <a:t>2013</a:t>
            </a:r>
            <a:r>
              <a:rPr lang="zh-CN" altLang="en-US" sz="2000" dirty="0" smtClean="0"/>
              <a:t>年推动经济温和复苏的力量在于：出口的负面冲击减轻，外需平稳增长；出口增速将保持在</a:t>
            </a:r>
            <a:r>
              <a:rPr lang="en-US" altLang="zh-CN" sz="2000" dirty="0" smtClean="0"/>
              <a:t>10%</a:t>
            </a:r>
            <a:r>
              <a:rPr lang="zh-CN" altLang="en-US" sz="2000" dirty="0" smtClean="0"/>
              <a:t>左右。</a:t>
            </a:r>
            <a:endParaRPr lang="en-US" altLang="zh-CN" sz="2000" dirty="0" smtClean="0"/>
          </a:p>
          <a:p>
            <a:pPr marL="457200" indent="-457200">
              <a:lnSpc>
                <a:spcPct val="150000"/>
              </a:lnSpc>
              <a:buClr>
                <a:srgbClr val="FF0000"/>
              </a:buClr>
              <a:buFont typeface="Wingdings" pitchFamily="2" charset="2"/>
              <a:buChar char="ü"/>
            </a:pPr>
            <a:r>
              <a:rPr lang="zh-CN" altLang="en-US" sz="2000" dirty="0" smtClean="0"/>
              <a:t>第二，库存压力较之</a:t>
            </a:r>
            <a:r>
              <a:rPr lang="en-US" altLang="zh-CN" sz="2000" dirty="0" smtClean="0"/>
              <a:t>2012</a:t>
            </a:r>
            <a:r>
              <a:rPr lang="zh-CN" altLang="en-US" sz="2000" dirty="0" smtClean="0"/>
              <a:t>年下降。</a:t>
            </a:r>
            <a:endParaRPr lang="en-US" altLang="zh-CN" sz="2000" dirty="0" smtClean="0"/>
          </a:p>
          <a:p>
            <a:pPr marL="457200" indent="-457200">
              <a:lnSpc>
                <a:spcPct val="150000"/>
              </a:lnSpc>
              <a:buClr>
                <a:srgbClr val="FF0000"/>
              </a:buClr>
              <a:buFont typeface="Wingdings" pitchFamily="2" charset="2"/>
              <a:buChar char="ü"/>
            </a:pPr>
            <a:r>
              <a:rPr lang="zh-CN" altLang="en-US" sz="2000" dirty="0" smtClean="0"/>
              <a:t>第三，房地产投资增速较之</a:t>
            </a:r>
            <a:r>
              <a:rPr lang="en-US" altLang="zh-CN" sz="2000" dirty="0" smtClean="0"/>
              <a:t>2012</a:t>
            </a:r>
            <a:r>
              <a:rPr lang="zh-CN" altLang="en-US" sz="2000" dirty="0" smtClean="0"/>
              <a:t>年有所增加。</a:t>
            </a:r>
            <a:endParaRPr lang="en-US" altLang="zh-CN" sz="2000" dirty="0" smtClean="0"/>
          </a:p>
          <a:p>
            <a:pPr marL="457200" indent="-457200">
              <a:lnSpc>
                <a:spcPct val="150000"/>
              </a:lnSpc>
              <a:buClr>
                <a:srgbClr val="FF0000"/>
              </a:buClr>
              <a:buFont typeface="Wingdings" pitchFamily="2" charset="2"/>
              <a:buChar char="ü"/>
            </a:pPr>
            <a:r>
              <a:rPr lang="zh-CN" altLang="en-US" sz="2000" dirty="0" smtClean="0"/>
              <a:t>第四，基础设施投资将继续成为固定资产投资的重要支持之一。围绕城镇化布局，发展地上基础设施、通讯网络、地下基础设施。</a:t>
            </a:r>
            <a:endParaRPr lang="en-US" altLang="zh-CN" sz="2000" dirty="0" smtClean="0"/>
          </a:p>
          <a:p>
            <a:pPr marL="457200" indent="-457200">
              <a:lnSpc>
                <a:spcPct val="150000"/>
              </a:lnSpc>
              <a:buClr>
                <a:srgbClr val="FF0000"/>
              </a:buClr>
              <a:buFont typeface="Wingdings" pitchFamily="2" charset="2"/>
              <a:buChar char="ü"/>
            </a:pPr>
            <a:r>
              <a:rPr lang="zh-CN" altLang="en-US" sz="2000" dirty="0" smtClean="0"/>
              <a:t>第五，</a:t>
            </a:r>
            <a:r>
              <a:rPr lang="en-US" altLang="zh-CN" sz="2000" dirty="0" smtClean="0"/>
              <a:t>2013</a:t>
            </a:r>
            <a:r>
              <a:rPr lang="zh-CN" altLang="en-US" sz="2000" dirty="0" smtClean="0"/>
              <a:t>年消费将平稳增长，中低端大众消费品将增长更快。</a:t>
            </a:r>
            <a:endParaRPr lang="en-US" altLang="zh-CN" sz="2000" dirty="0" smtClean="0"/>
          </a:p>
          <a:p>
            <a:pPr marL="457200" indent="-457200">
              <a:lnSpc>
                <a:spcPct val="150000"/>
              </a:lnSpc>
              <a:buClr>
                <a:srgbClr val="FF0000"/>
              </a:buClr>
              <a:buFont typeface="Wingdings" pitchFamily="2" charset="2"/>
              <a:buChar char="ü"/>
            </a:pPr>
            <a:r>
              <a:rPr lang="zh-CN" altLang="en-US" sz="2000" b="1" dirty="0" smtClean="0">
                <a:solidFill>
                  <a:srgbClr val="FF0000"/>
                </a:solidFill>
              </a:rPr>
              <a:t>不确定性因素：</a:t>
            </a:r>
            <a:r>
              <a:rPr lang="en-US" altLang="zh-CN" sz="2000" b="1" dirty="0" smtClean="0">
                <a:solidFill>
                  <a:srgbClr val="FF0000"/>
                </a:solidFill>
              </a:rPr>
              <a:t>2013</a:t>
            </a:r>
            <a:r>
              <a:rPr lang="zh-CN" altLang="en-US" sz="2000" b="1" dirty="0" smtClean="0">
                <a:solidFill>
                  <a:srgbClr val="FF0000"/>
                </a:solidFill>
              </a:rPr>
              <a:t>年物价是否持续性上涨？</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42844" y="214290"/>
            <a:ext cx="8229600" cy="1143000"/>
          </a:xfrm>
        </p:spPr>
        <p:txBody>
          <a:bodyPr/>
          <a:lstStyle/>
          <a:p>
            <a:pPr algn="l"/>
            <a:r>
              <a:rPr lang="zh-CN" altLang="en-US" sz="4000" b="1" dirty="0" smtClean="0"/>
              <a:t>周期性向结构性问题的转变</a:t>
            </a:r>
          </a:p>
        </p:txBody>
      </p:sp>
      <p:sp>
        <p:nvSpPr>
          <p:cNvPr id="6147" name="TextBox 1"/>
          <p:cNvSpPr txBox="1">
            <a:spLocks noChangeArrowheads="1"/>
          </p:cNvSpPr>
          <p:nvPr/>
        </p:nvSpPr>
        <p:spPr bwMode="auto">
          <a:xfrm>
            <a:off x="-32" y="1230231"/>
            <a:ext cx="9144032" cy="4493538"/>
          </a:xfrm>
          <a:prstGeom prst="rect">
            <a:avLst/>
          </a:prstGeom>
          <a:noFill/>
          <a:ln w="9525">
            <a:noFill/>
            <a:miter lim="800000"/>
            <a:headEnd/>
            <a:tailEnd/>
          </a:ln>
        </p:spPr>
        <p:txBody>
          <a:bodyPr wrap="square">
            <a:spAutoFit/>
          </a:bodyPr>
          <a:lstStyle/>
          <a:p>
            <a:pPr marL="457200" indent="-457200">
              <a:lnSpc>
                <a:spcPct val="150000"/>
              </a:lnSpc>
              <a:buClr>
                <a:srgbClr val="FF0000"/>
              </a:buClr>
              <a:buFont typeface="Wingdings" pitchFamily="2" charset="2"/>
              <a:buChar char="Ø"/>
            </a:pPr>
            <a:r>
              <a:rPr lang="en-US" altLang="zh-CN" sz="2000" dirty="0" smtClean="0"/>
              <a:t>2013</a:t>
            </a:r>
            <a:r>
              <a:rPr lang="zh-CN" altLang="en-US" sz="2000" dirty="0" smtClean="0"/>
              <a:t>结构性转型的挑战之一：</a:t>
            </a:r>
            <a:r>
              <a:rPr lang="en-US" altLang="zh-CN" sz="2000" dirty="0" smtClean="0"/>
              <a:t>GDP</a:t>
            </a:r>
            <a:r>
              <a:rPr lang="zh-CN" altLang="en-US" sz="2000" dirty="0" smtClean="0"/>
              <a:t>增长率将更接近潜在水平。</a:t>
            </a:r>
            <a:endParaRPr lang="en-US" altLang="zh-CN" sz="2000" dirty="0" smtClean="0"/>
          </a:p>
          <a:p>
            <a:pPr marL="457200" indent="-457200">
              <a:lnSpc>
                <a:spcPct val="150000"/>
              </a:lnSpc>
              <a:buClr>
                <a:srgbClr val="FF0000"/>
              </a:buClr>
              <a:buFont typeface="Wingdings" pitchFamily="2" charset="2"/>
              <a:buChar char="Ø"/>
            </a:pPr>
            <a:r>
              <a:rPr lang="en-US" altLang="zh-CN" sz="2000" dirty="0" smtClean="0"/>
              <a:t>2013</a:t>
            </a:r>
            <a:r>
              <a:rPr lang="zh-CN" altLang="en-US" sz="2000" dirty="0" smtClean="0"/>
              <a:t>结构性转型的挑战之二：从追求投资速度向追求投资效率的转变。</a:t>
            </a:r>
            <a:endParaRPr lang="en-US" altLang="zh-CN" sz="2000" dirty="0" smtClean="0"/>
          </a:p>
          <a:p>
            <a:pPr marL="457200" indent="-457200">
              <a:lnSpc>
                <a:spcPct val="150000"/>
              </a:lnSpc>
              <a:buClr>
                <a:srgbClr val="FF0000"/>
              </a:buClr>
              <a:buFont typeface="Wingdings" pitchFamily="2" charset="2"/>
              <a:buChar char="Ø"/>
            </a:pPr>
            <a:r>
              <a:rPr lang="en-US" altLang="zh-CN" sz="2000" dirty="0" smtClean="0"/>
              <a:t>2013</a:t>
            </a:r>
            <a:r>
              <a:rPr lang="zh-CN" altLang="en-US" sz="2000" dirty="0" smtClean="0"/>
              <a:t>结构性转型的挑战之三：区域之间潜在增长率的分化转变即东部逐步进入自然减速阶段，中西部增长潜力相对较大；这种分化格局意味着东中西三个区域需要采取不同的结构性政策</a:t>
            </a:r>
            <a:r>
              <a:rPr lang="en-US" altLang="zh-CN" sz="2000" dirty="0" smtClean="0"/>
              <a:t>.</a:t>
            </a:r>
          </a:p>
          <a:p>
            <a:pPr marL="457200" indent="-457200">
              <a:lnSpc>
                <a:spcPct val="150000"/>
              </a:lnSpc>
              <a:buClr>
                <a:srgbClr val="FF0000"/>
              </a:buClr>
              <a:buFont typeface="Wingdings" pitchFamily="2" charset="2"/>
              <a:buChar char="Ø"/>
            </a:pPr>
            <a:r>
              <a:rPr lang="en-US" altLang="zh-CN" sz="2000" dirty="0" smtClean="0"/>
              <a:t>2013</a:t>
            </a:r>
            <a:r>
              <a:rPr lang="zh-CN" altLang="en-US" sz="2000" dirty="0" smtClean="0"/>
              <a:t>结构性转型重点：东部沿海进入“制造业升级”</a:t>
            </a:r>
            <a:r>
              <a:rPr lang="en-US" altLang="zh-CN" sz="2000" dirty="0" smtClean="0"/>
              <a:t>+“</a:t>
            </a:r>
            <a:r>
              <a:rPr lang="zh-CN" altLang="en-US" sz="2000" dirty="0" smtClean="0"/>
              <a:t>产业服务化”阶段：</a:t>
            </a:r>
            <a:endParaRPr lang="en-US" altLang="zh-CN" sz="2000" dirty="0" smtClean="0"/>
          </a:p>
          <a:p>
            <a:pPr marL="457200" indent="-457200">
              <a:lnSpc>
                <a:spcPct val="150000"/>
              </a:lnSpc>
              <a:buClr>
                <a:srgbClr val="FF0000"/>
              </a:buClr>
              <a:buFont typeface="Wingdings" pitchFamily="2" charset="2"/>
              <a:buChar char="Ø"/>
            </a:pPr>
            <a:r>
              <a:rPr lang="en-US" altLang="zh-CN" sz="2000" dirty="0" smtClean="0"/>
              <a:t>2013</a:t>
            </a:r>
            <a:r>
              <a:rPr lang="zh-CN" altLang="en-US" sz="2000" dirty="0" smtClean="0"/>
              <a:t>结构性转型重点：中部六省和西三角“承接产业转移，加快城市化和工业化”</a:t>
            </a:r>
            <a:endParaRPr lang="en-US" altLang="zh-CN" sz="2000" dirty="0" smtClean="0"/>
          </a:p>
          <a:p>
            <a:pPr marL="457200" indent="-457200">
              <a:lnSpc>
                <a:spcPct val="150000"/>
              </a:lnSpc>
              <a:buClr>
                <a:srgbClr val="FF0000"/>
              </a:buClr>
              <a:buFont typeface="Wingdings" pitchFamily="2" charset="2"/>
              <a:buChar char="Ø"/>
            </a:pPr>
            <a:r>
              <a:rPr lang="en-US" altLang="zh-CN" sz="2000" dirty="0" smtClean="0"/>
              <a:t>2013</a:t>
            </a:r>
            <a:r>
              <a:rPr lang="zh-CN" altLang="en-US" sz="2000" dirty="0" smtClean="0"/>
              <a:t>结构性转型重点：从中收入水平向中高收入水平的转变。</a:t>
            </a:r>
            <a:endParaRPr lang="en-US" altLang="zh-CN" sz="2000" dirty="0" smtClean="0"/>
          </a:p>
          <a:p>
            <a:pPr marL="457200" indent="-457200">
              <a:buClr>
                <a:srgbClr val="FF0000"/>
              </a:buClr>
              <a:buFont typeface="Wingdings" pitchFamily="2" charset="2"/>
              <a:buChar char="Ø"/>
            </a:pPr>
            <a:endParaRPr lang="zh-CN" alt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0" y="274638"/>
            <a:ext cx="9144000" cy="1143000"/>
          </a:xfrm>
        </p:spPr>
        <p:txBody>
          <a:bodyPr/>
          <a:lstStyle/>
          <a:p>
            <a:pPr algn="l"/>
            <a:r>
              <a:rPr lang="zh-CN" altLang="en-US" sz="4000" b="1" dirty="0" smtClean="0"/>
              <a:t>正确认识城镇化：短期、中期效应</a:t>
            </a:r>
          </a:p>
        </p:txBody>
      </p:sp>
      <p:pic>
        <p:nvPicPr>
          <p:cNvPr id="21507" name="Picture 1" descr="C:\Documents and Settings\p\Application Data\Tencent\Users\1353224798\QQ\WinTemp\RichOle\$L5GD_)JS5R6)C72QG9}IRA.jpg"/>
          <p:cNvPicPr>
            <a:picLocks noChangeAspect="1" noChangeArrowheads="1"/>
          </p:cNvPicPr>
          <p:nvPr/>
        </p:nvPicPr>
        <p:blipFill>
          <a:blip r:embed="rId2"/>
          <a:srcRect/>
          <a:stretch>
            <a:fillRect/>
          </a:stretch>
        </p:blipFill>
        <p:spPr bwMode="auto">
          <a:xfrm>
            <a:off x="0" y="1268413"/>
            <a:ext cx="91440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7347" name="Rectangle 10"/>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7348" name="Rectangle 11"/>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7349" name="Rectangle 12"/>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7350" name="Rectangle 2"/>
          <p:cNvSpPr>
            <a:spLocks noGrp="1"/>
          </p:cNvSpPr>
          <p:nvPr>
            <p:ph type="title" idx="4294967295"/>
          </p:nvPr>
        </p:nvSpPr>
        <p:spPr>
          <a:xfrm>
            <a:off x="285750" y="214313"/>
            <a:ext cx="8858250" cy="990600"/>
          </a:xfrm>
        </p:spPr>
        <p:txBody>
          <a:bodyPr/>
          <a:lstStyle/>
          <a:p>
            <a:pPr algn="l"/>
            <a:r>
              <a:rPr lang="en-US" altLang="zh-CN" sz="3200" b="1" dirty="0" smtClean="0"/>
              <a:t>2013</a:t>
            </a:r>
            <a:r>
              <a:rPr lang="zh-CN" altLang="en-US" sz="3200" b="1" dirty="0" smtClean="0"/>
              <a:t>年经济政策：</a:t>
            </a:r>
            <a:r>
              <a:rPr lang="en-US" altLang="zh-CN" sz="3200" b="1" dirty="0" smtClean="0"/>
              <a:t>1</a:t>
            </a:r>
            <a:r>
              <a:rPr lang="zh-CN" altLang="en-US" sz="3200" b="1" dirty="0" smtClean="0"/>
              <a:t>）货币政策呈现中性</a:t>
            </a:r>
          </a:p>
        </p:txBody>
      </p:sp>
      <p:sp>
        <p:nvSpPr>
          <p:cNvPr id="23" name="椭圆 22"/>
          <p:cNvSpPr/>
          <p:nvPr/>
        </p:nvSpPr>
        <p:spPr>
          <a:xfrm>
            <a:off x="4848225" y="11029950"/>
            <a:ext cx="1187450" cy="6096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zh-CN" altLang="en-US" sz="1000" b="1">
                <a:solidFill>
                  <a:schemeClr val="accent6">
                    <a:lumMod val="75000"/>
                  </a:schemeClr>
                </a:solidFill>
              </a:rPr>
              <a:t>结构性改革延迟推行</a:t>
            </a:r>
          </a:p>
        </p:txBody>
      </p:sp>
      <p:sp>
        <p:nvSpPr>
          <p:cNvPr id="57352" name="TextBox 54"/>
          <p:cNvSpPr txBox="1">
            <a:spLocks noChangeArrowheads="1"/>
          </p:cNvSpPr>
          <p:nvPr/>
        </p:nvSpPr>
        <p:spPr bwMode="auto">
          <a:xfrm>
            <a:off x="-32" y="1285860"/>
            <a:ext cx="9144032" cy="1754326"/>
          </a:xfrm>
          <a:prstGeom prst="rect">
            <a:avLst/>
          </a:prstGeom>
          <a:noFill/>
          <a:ln w="9525">
            <a:noFill/>
            <a:miter lim="800000"/>
            <a:headEnd/>
            <a:tailEnd/>
          </a:ln>
        </p:spPr>
        <p:txBody>
          <a:bodyPr wrap="square">
            <a:spAutoFit/>
          </a:bodyPr>
          <a:lstStyle/>
          <a:p>
            <a:pPr>
              <a:lnSpc>
                <a:spcPct val="150000"/>
              </a:lnSpc>
              <a:buClr>
                <a:srgbClr val="FF0000"/>
              </a:buClr>
              <a:buFont typeface="Wingdings" pitchFamily="2" charset="2"/>
              <a:buChar char="ü"/>
            </a:pPr>
            <a:r>
              <a:rPr lang="en-US" altLang="zh-CN" sz="2000" dirty="0">
                <a:latin typeface="华文仿宋" pitchFamily="2" charset="-122"/>
                <a:ea typeface="华文仿宋" pitchFamily="2" charset="-122"/>
              </a:rPr>
              <a:t>2013</a:t>
            </a:r>
            <a:r>
              <a:rPr lang="zh-CN" altLang="en-US" sz="2000" dirty="0">
                <a:latin typeface="华文仿宋" pitchFamily="2" charset="-122"/>
                <a:ea typeface="华文仿宋" pitchFamily="2" charset="-122"/>
              </a:rPr>
              <a:t>年随着经济步入温和复苏之路，货币政将保持稳健或略微放缓。主要研究机构预期，</a:t>
            </a:r>
            <a:r>
              <a:rPr lang="en-US" altLang="zh-CN" sz="2000" dirty="0">
                <a:latin typeface="华文仿宋" pitchFamily="2" charset="-122"/>
                <a:ea typeface="华文仿宋" pitchFamily="2" charset="-122"/>
              </a:rPr>
              <a:t>M2 </a:t>
            </a:r>
            <a:r>
              <a:rPr lang="zh-CN" altLang="en-US" sz="2000" dirty="0">
                <a:latin typeface="华文仿宋" pitchFamily="2" charset="-122"/>
                <a:ea typeface="华文仿宋" pitchFamily="2" charset="-122"/>
              </a:rPr>
              <a:t>增速可能保持</a:t>
            </a:r>
            <a:r>
              <a:rPr lang="en-US" altLang="zh-CN" sz="2000" dirty="0">
                <a:latin typeface="华文仿宋" pitchFamily="2" charset="-122"/>
                <a:ea typeface="华文仿宋" pitchFamily="2" charset="-122"/>
              </a:rPr>
              <a:t>13% </a:t>
            </a:r>
            <a:r>
              <a:rPr lang="zh-CN" altLang="en-US" sz="2000" dirty="0">
                <a:latin typeface="华文仿宋" pitchFamily="2" charset="-122"/>
                <a:ea typeface="华文仿宋" pitchFamily="2" charset="-122"/>
              </a:rPr>
              <a:t>～ </a:t>
            </a:r>
            <a:r>
              <a:rPr lang="en-US" altLang="zh-CN" sz="2000" dirty="0">
                <a:latin typeface="华文仿宋" pitchFamily="2" charset="-122"/>
                <a:ea typeface="华文仿宋" pitchFamily="2" charset="-122"/>
              </a:rPr>
              <a:t>14%</a:t>
            </a:r>
            <a:r>
              <a:rPr lang="zh-CN" altLang="en-US" sz="2000" dirty="0">
                <a:latin typeface="华文仿宋" pitchFamily="2" charset="-122"/>
                <a:ea typeface="华文仿宋" pitchFamily="2" charset="-122"/>
              </a:rPr>
              <a:t>。社会融资总额继续是</a:t>
            </a:r>
            <a:r>
              <a:rPr lang="en-US" altLang="zh-CN" sz="2000" dirty="0">
                <a:latin typeface="华文仿宋" pitchFamily="2" charset="-122"/>
                <a:ea typeface="华文仿宋" pitchFamily="2" charset="-122"/>
              </a:rPr>
              <a:t>2013 </a:t>
            </a:r>
            <a:r>
              <a:rPr lang="zh-CN" altLang="en-US" sz="2000" dirty="0">
                <a:latin typeface="华文仿宋" pitchFamily="2" charset="-122"/>
                <a:ea typeface="华文仿宋" pitchFamily="2" charset="-122"/>
              </a:rPr>
              <a:t>年的关注重点，贷款占比或将进一步下降。</a:t>
            </a:r>
          </a:p>
          <a:p>
            <a:pPr>
              <a:buClr>
                <a:schemeClr val="accent2"/>
              </a:buClr>
              <a:buFont typeface="Wingdings" pitchFamily="2" charset="2"/>
              <a:buChar char="p"/>
            </a:pPr>
            <a:endParaRPr lang="zh-CN" altLang="en-US" dirty="0">
              <a:latin typeface="华文仿宋" pitchFamily="2" charset="-122"/>
              <a:ea typeface="华文仿宋" pitchFamily="2" charset="-122"/>
            </a:endParaRPr>
          </a:p>
        </p:txBody>
      </p:sp>
      <p:pic>
        <p:nvPicPr>
          <p:cNvPr id="57353" name="Picture 2"/>
          <p:cNvPicPr>
            <a:picLocks noChangeAspect="1" noChangeArrowheads="1"/>
          </p:cNvPicPr>
          <p:nvPr/>
        </p:nvPicPr>
        <p:blipFill>
          <a:blip r:embed="rId3"/>
          <a:srcRect/>
          <a:stretch>
            <a:fillRect/>
          </a:stretch>
        </p:blipFill>
        <p:spPr bwMode="auto">
          <a:xfrm>
            <a:off x="71406" y="2757509"/>
            <a:ext cx="8929750" cy="3671887"/>
          </a:xfrm>
          <a:prstGeom prst="rect">
            <a:avLst/>
          </a:prstGeom>
          <a:noFill/>
          <a:ln w="9525">
            <a:solidFill>
              <a:schemeClr val="accent1"/>
            </a:solid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algn="l"/>
            <a:r>
              <a:rPr lang="en-US" altLang="zh-CN" sz="3600" b="1" dirty="0" smtClean="0">
                <a:solidFill>
                  <a:srgbClr val="0070C0"/>
                </a:solidFill>
              </a:rPr>
              <a:t>1997-2001</a:t>
            </a:r>
            <a:r>
              <a:rPr lang="zh-CN" altLang="en-US" sz="3600" b="1" dirty="0" smtClean="0">
                <a:solidFill>
                  <a:srgbClr val="0070C0"/>
                </a:solidFill>
              </a:rPr>
              <a:t>年商品走势</a:t>
            </a:r>
          </a:p>
        </p:txBody>
      </p:sp>
      <p:graphicFrame>
        <p:nvGraphicFramePr>
          <p:cNvPr id="5" name="图表 4"/>
          <p:cNvGraphicFramePr/>
          <p:nvPr/>
        </p:nvGraphicFramePr>
        <p:xfrm>
          <a:off x="0" y="1285860"/>
          <a:ext cx="9144000"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8371" name="Rectangle 10"/>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8372" name="Rectangle 11"/>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8373" name="Rectangle 12"/>
          <p:cNvSpPr>
            <a:spLocks noChangeArrowheads="1"/>
          </p:cNvSpPr>
          <p:nvPr/>
        </p:nvSpPr>
        <p:spPr bwMode="auto">
          <a:xfrm>
            <a:off x="-9525" y="0"/>
            <a:ext cx="247650" cy="366713"/>
          </a:xfrm>
          <a:prstGeom prst="rect">
            <a:avLst/>
          </a:prstGeom>
          <a:noFill/>
          <a:ln w="6350" algn="ctr">
            <a:noFill/>
            <a:miter lim="800000"/>
            <a:headEnd/>
            <a:tailEnd/>
          </a:ln>
        </p:spPr>
        <p:txBody>
          <a:bodyPr wrap="none" anchor="ctr">
            <a:spAutoFit/>
          </a:bodyPr>
          <a:lstStyle/>
          <a:p>
            <a:pPr algn="ctr" eaLnBrk="0" hangingPunct="0">
              <a:spcBef>
                <a:spcPts val="200"/>
              </a:spcBef>
            </a:pPr>
            <a:r>
              <a:rPr lang="zh-TW" altLang="en-US" b="1">
                <a:solidFill>
                  <a:schemeClr val="tx2"/>
                </a:solidFill>
                <a:ea typeface="新細明體" pitchFamily="18" charset="-120"/>
              </a:rPr>
              <a:t> </a:t>
            </a:r>
          </a:p>
        </p:txBody>
      </p:sp>
      <p:sp>
        <p:nvSpPr>
          <p:cNvPr id="58374" name="Rectangle 2"/>
          <p:cNvSpPr>
            <a:spLocks noGrp="1"/>
          </p:cNvSpPr>
          <p:nvPr>
            <p:ph type="title" idx="4294967295"/>
          </p:nvPr>
        </p:nvSpPr>
        <p:spPr>
          <a:xfrm>
            <a:off x="285750" y="188913"/>
            <a:ext cx="8858250" cy="990600"/>
          </a:xfrm>
        </p:spPr>
        <p:txBody>
          <a:bodyPr/>
          <a:lstStyle/>
          <a:p>
            <a:pPr algn="l"/>
            <a:r>
              <a:rPr lang="en-US" altLang="zh-CN" sz="3200" b="1" dirty="0" smtClean="0"/>
              <a:t>2013</a:t>
            </a:r>
            <a:r>
              <a:rPr lang="zh-CN" altLang="en-US" sz="3200" b="1" dirty="0" smtClean="0"/>
              <a:t>年经济政策：</a:t>
            </a:r>
            <a:r>
              <a:rPr lang="en-US" altLang="zh-CN" sz="3200" b="1" dirty="0" smtClean="0"/>
              <a:t>2</a:t>
            </a:r>
            <a:r>
              <a:rPr lang="zh-CN" altLang="en-US" sz="3200" b="1" dirty="0" smtClean="0"/>
              <a:t>）财政政策略为积极</a:t>
            </a:r>
          </a:p>
        </p:txBody>
      </p:sp>
      <p:sp>
        <p:nvSpPr>
          <p:cNvPr id="23" name="椭圆 22"/>
          <p:cNvSpPr/>
          <p:nvPr/>
        </p:nvSpPr>
        <p:spPr>
          <a:xfrm>
            <a:off x="4848225" y="11029950"/>
            <a:ext cx="1187450" cy="6096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zh-CN" altLang="en-US" sz="1000" b="1">
                <a:solidFill>
                  <a:schemeClr val="accent6">
                    <a:lumMod val="75000"/>
                  </a:schemeClr>
                </a:solidFill>
              </a:rPr>
              <a:t>结构性改革延迟推行</a:t>
            </a:r>
          </a:p>
        </p:txBody>
      </p:sp>
      <p:sp>
        <p:nvSpPr>
          <p:cNvPr id="58376" name="TextBox 54"/>
          <p:cNvSpPr txBox="1">
            <a:spLocks noChangeArrowheads="1"/>
          </p:cNvSpPr>
          <p:nvPr/>
        </p:nvSpPr>
        <p:spPr bwMode="auto">
          <a:xfrm>
            <a:off x="-32" y="1285860"/>
            <a:ext cx="9144032" cy="1892826"/>
          </a:xfrm>
          <a:prstGeom prst="rect">
            <a:avLst/>
          </a:prstGeom>
          <a:noFill/>
          <a:ln w="9525">
            <a:noFill/>
            <a:miter lim="800000"/>
            <a:headEnd/>
            <a:tailEnd/>
          </a:ln>
        </p:spPr>
        <p:txBody>
          <a:bodyPr wrap="square">
            <a:spAutoFit/>
          </a:bodyPr>
          <a:lstStyle/>
          <a:p>
            <a:pPr>
              <a:lnSpc>
                <a:spcPct val="150000"/>
              </a:lnSpc>
              <a:buClr>
                <a:srgbClr val="FF0000"/>
              </a:buClr>
              <a:buFont typeface="Wingdings" pitchFamily="2" charset="2"/>
              <a:buChar char="ü"/>
            </a:pPr>
            <a:r>
              <a:rPr lang="en-US" altLang="zh-CN" dirty="0">
                <a:latin typeface="华文仿宋" pitchFamily="2" charset="-122"/>
                <a:ea typeface="华文仿宋" pitchFamily="2" charset="-122"/>
              </a:rPr>
              <a:t>2013</a:t>
            </a:r>
            <a:r>
              <a:rPr lang="zh-CN" altLang="en-US" dirty="0">
                <a:latin typeface="华文仿宋" pitchFamily="2" charset="-122"/>
                <a:ea typeface="华文仿宋" pitchFamily="2" charset="-122"/>
              </a:rPr>
              <a:t>年财政政策将略为积极，但更为强调结构性问题</a:t>
            </a:r>
            <a:r>
              <a:rPr lang="zh-CN" altLang="en-US" dirty="0" smtClean="0">
                <a:latin typeface="华文仿宋" pitchFamily="2" charset="-122"/>
                <a:ea typeface="华文仿宋" pitchFamily="2" charset="-122"/>
              </a:rPr>
              <a:t>。结构性</a:t>
            </a:r>
            <a:r>
              <a:rPr lang="zh-CN" altLang="en-US" dirty="0">
                <a:latin typeface="华文仿宋" pitchFamily="2" charset="-122"/>
                <a:ea typeface="华文仿宋" pitchFamily="2" charset="-122"/>
              </a:rPr>
              <a:t>支出将支持民生领域、城市化及生态文明 </a:t>
            </a:r>
            <a:r>
              <a:rPr lang="en-US" altLang="zh-CN" dirty="0">
                <a:latin typeface="华文仿宋" pitchFamily="2" charset="-122"/>
                <a:ea typeface="华文仿宋" pitchFamily="2" charset="-122"/>
              </a:rPr>
              <a:t>– </a:t>
            </a:r>
            <a:r>
              <a:rPr lang="zh-CN" altLang="en-US" dirty="0">
                <a:latin typeface="华文仿宋" pitchFamily="2" charset="-122"/>
                <a:ea typeface="华文仿宋" pitchFamily="2" charset="-122"/>
              </a:rPr>
              <a:t>保障房、基建固定资产投资、教育、医疗保健、环保等。</a:t>
            </a:r>
            <a:endParaRPr lang="en-US" altLang="zh-CN" dirty="0">
              <a:latin typeface="华文仿宋" pitchFamily="2" charset="-122"/>
              <a:ea typeface="华文仿宋" pitchFamily="2" charset="-122"/>
            </a:endParaRPr>
          </a:p>
          <a:p>
            <a:pPr>
              <a:lnSpc>
                <a:spcPct val="150000"/>
              </a:lnSpc>
              <a:buClr>
                <a:srgbClr val="FF0000"/>
              </a:buClr>
              <a:buFont typeface="Wingdings" pitchFamily="2" charset="2"/>
              <a:buChar char="ü"/>
            </a:pPr>
            <a:r>
              <a:rPr lang="zh-CN" altLang="en-US" dirty="0">
                <a:latin typeface="华文仿宋" pitchFamily="2" charset="-122"/>
                <a:ea typeface="华文仿宋" pitchFamily="2" charset="-122"/>
              </a:rPr>
              <a:t>总体上，</a:t>
            </a:r>
            <a:r>
              <a:rPr lang="en-US" altLang="zh-CN" dirty="0">
                <a:latin typeface="华文仿宋" pitchFamily="2" charset="-122"/>
                <a:ea typeface="华文仿宋" pitchFamily="2" charset="-122"/>
              </a:rPr>
              <a:t>2013</a:t>
            </a:r>
            <a:r>
              <a:rPr lang="zh-CN" altLang="en-US" dirty="0">
                <a:latin typeface="华文仿宋" pitchFamily="2" charset="-122"/>
                <a:ea typeface="华文仿宋" pitchFamily="2" charset="-122"/>
              </a:rPr>
              <a:t>年不太可能出现大规模的财政刺激</a:t>
            </a:r>
            <a:r>
              <a:rPr lang="zh-CN" altLang="en-US" dirty="0" smtClean="0">
                <a:latin typeface="华文仿宋" pitchFamily="2" charset="-122"/>
                <a:ea typeface="华文仿宋" pitchFamily="2" charset="-122"/>
              </a:rPr>
              <a:t>。</a:t>
            </a:r>
            <a:endParaRPr lang="zh-CN" altLang="en-US" dirty="0">
              <a:latin typeface="华文仿宋" pitchFamily="2" charset="-122"/>
              <a:ea typeface="华文仿宋" pitchFamily="2" charset="-122"/>
            </a:endParaRPr>
          </a:p>
          <a:p>
            <a:pPr>
              <a:buClr>
                <a:schemeClr val="accent2"/>
              </a:buClr>
              <a:buFont typeface="Wingdings" pitchFamily="2" charset="2"/>
              <a:buChar char="p"/>
            </a:pPr>
            <a:endParaRPr lang="zh-CN" altLang="en-US" dirty="0">
              <a:latin typeface="华文仿宋" pitchFamily="2" charset="-122"/>
              <a:ea typeface="华文仿宋" pitchFamily="2" charset="-122"/>
            </a:endParaRPr>
          </a:p>
          <a:p>
            <a:pPr>
              <a:buClr>
                <a:schemeClr val="accent2"/>
              </a:buClr>
              <a:buFont typeface="Wingdings" pitchFamily="2" charset="2"/>
              <a:buChar char="p"/>
            </a:pPr>
            <a:endParaRPr lang="zh-CN" altLang="en-US" dirty="0">
              <a:latin typeface="华文仿宋" pitchFamily="2" charset="-122"/>
              <a:ea typeface="华文仿宋" pitchFamily="2" charset="-122"/>
            </a:endParaRPr>
          </a:p>
        </p:txBody>
      </p:sp>
      <p:graphicFrame>
        <p:nvGraphicFramePr>
          <p:cNvPr id="10" name="图表 9"/>
          <p:cNvGraphicFramePr/>
          <p:nvPr/>
        </p:nvGraphicFramePr>
        <p:xfrm>
          <a:off x="0" y="3071810"/>
          <a:ext cx="9144000" cy="3286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80728"/>
            <a:ext cx="7920880" cy="4708981"/>
          </a:xfrm>
          <a:prstGeom prst="rect">
            <a:avLst/>
          </a:prstGeom>
          <a:noFill/>
        </p:spPr>
        <p:txBody>
          <a:bodyPr wrap="square" rtlCol="0">
            <a:spAutoFit/>
          </a:bodyPr>
          <a:lstStyle/>
          <a:p>
            <a:pPr marL="285750" indent="-285750">
              <a:lnSpc>
                <a:spcPct val="150000"/>
              </a:lnSpc>
              <a:buClr>
                <a:srgbClr val="FF0000"/>
              </a:buClr>
              <a:buFont typeface="Wingdings" pitchFamily="2" charset="2"/>
              <a:buChar char="Ø"/>
            </a:pPr>
            <a:r>
              <a:rPr lang="zh-CN" altLang="en-US" sz="2000" dirty="0" smtClean="0">
                <a:latin typeface="微软雅黑" pitchFamily="34" charset="-122"/>
                <a:ea typeface="微软雅黑" pitchFamily="34" charset="-122"/>
              </a:rPr>
              <a:t>中国经济目前面临的问题：</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、改革停滞，实体经济投资回报率低，重新改革才能焕发活力；</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、经济转型迫在眉睫，人力成本、环境成本、生活成本上升；</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、收入分配不均，社会矛盾突出；</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、全球经济形势大逆转，资金回流美国成为不得不面对的现实；</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5</a:t>
            </a:r>
            <a:r>
              <a:rPr lang="zh-CN" altLang="en-US" sz="2000" dirty="0" smtClean="0">
                <a:latin typeface="微软雅黑" pitchFamily="34" charset="-122"/>
                <a:ea typeface="微软雅黑" pitchFamily="34" charset="-122"/>
              </a:rPr>
              <a:t>、政府和市场界限模糊，民营经济生存环境期待解决</a:t>
            </a:r>
            <a:endParaRPr lang="en-US" altLang="zh-CN" sz="2000" dirty="0" smtClean="0">
              <a:latin typeface="微软雅黑" pitchFamily="34" charset="-122"/>
              <a:ea typeface="微软雅黑" pitchFamily="34" charset="-122"/>
            </a:endParaRPr>
          </a:p>
          <a:p>
            <a:pPr marL="285750" indent="-285750">
              <a:lnSpc>
                <a:spcPct val="150000"/>
              </a:lnSpc>
              <a:buClr>
                <a:srgbClr val="FF0000"/>
              </a:buClr>
              <a:buFont typeface="Wingdings" pitchFamily="2" charset="2"/>
              <a:buChar char="Ø"/>
            </a:pPr>
            <a:r>
              <a:rPr lang="zh-CN" altLang="en-US" sz="2000" dirty="0" smtClean="0">
                <a:latin typeface="微软雅黑" pitchFamily="34" charset="-122"/>
                <a:ea typeface="微软雅黑" pitchFamily="34" charset="-122"/>
              </a:rPr>
              <a:t>核心问题：</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、中国经济发展之路到底是什么？</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、改革如何协调各方利益？</a:t>
            </a:r>
            <a:endParaRPr lang="en-US" altLang="zh-CN" sz="2000" dirty="0" smtClean="0">
              <a:latin typeface="微软雅黑" pitchFamily="34" charset="-122"/>
              <a:ea typeface="微软雅黑" pitchFamily="34" charset="-122"/>
            </a:endParaRPr>
          </a:p>
          <a:p>
            <a:pPr marL="285750" indent="-285750">
              <a:lnSpc>
                <a:spcPct val="150000"/>
              </a:lnSpc>
              <a:buClr>
                <a:srgbClr val="FF0000"/>
              </a:buClr>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、需要什么样的城镇化？</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2661967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115616" y="638948"/>
            <a:ext cx="6912768"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latin typeface="微软雅黑" pitchFamily="34" charset="-122"/>
                <a:ea typeface="微软雅黑" pitchFamily="34" charset="-122"/>
              </a:rPr>
              <a:t>2013</a:t>
            </a:r>
            <a:r>
              <a:rPr lang="zh-CN" altLang="en-US" sz="2800" b="1" dirty="0" smtClean="0">
                <a:latin typeface="微软雅黑" pitchFamily="34" charset="-122"/>
                <a:ea typeface="微软雅黑" pitchFamily="34" charset="-122"/>
              </a:rPr>
              <a:t>年中国：制度性红利能否再次释放？</a:t>
            </a:r>
          </a:p>
        </p:txBody>
      </p:sp>
      <p:sp>
        <p:nvSpPr>
          <p:cNvPr id="3" name="内容占位符 2"/>
          <p:cNvSpPr txBox="1">
            <a:spLocks/>
          </p:cNvSpPr>
          <p:nvPr/>
        </p:nvSpPr>
        <p:spPr>
          <a:xfrm>
            <a:off x="323528" y="1196752"/>
            <a:ext cx="8464550" cy="54726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itchFamily="2" charset="2"/>
              <a:buChar char="Ø"/>
            </a:pPr>
            <a:r>
              <a:rPr lang="zh-CN" altLang="en-US" sz="1600" dirty="0" smtClean="0">
                <a:solidFill>
                  <a:srgbClr val="002060"/>
                </a:solidFill>
                <a:latin typeface="微软雅黑" pitchFamily="34" charset="-122"/>
                <a:ea typeface="微软雅黑" pitchFamily="34" charset="-122"/>
              </a:rPr>
              <a:t>最坏</a:t>
            </a:r>
            <a:r>
              <a:rPr lang="zh-CN" altLang="en-US" sz="1600" dirty="0">
                <a:solidFill>
                  <a:srgbClr val="002060"/>
                </a:solidFill>
                <a:latin typeface="微软雅黑" pitchFamily="34" charset="-122"/>
                <a:ea typeface="微软雅黑" pitchFamily="34" charset="-122"/>
              </a:rPr>
              <a:t>的时刻已经</a:t>
            </a:r>
            <a:r>
              <a:rPr lang="zh-CN" altLang="en-US" sz="1600" dirty="0" smtClean="0">
                <a:solidFill>
                  <a:srgbClr val="002060"/>
                </a:solidFill>
                <a:latin typeface="微软雅黑" pitchFamily="34" charset="-122"/>
                <a:ea typeface="微软雅黑" pitchFamily="34" charset="-122"/>
              </a:rPr>
              <a:t>过去，但是最好的时刻也并没有来。中国</a:t>
            </a:r>
            <a:r>
              <a:rPr lang="zh-CN" altLang="en-US" sz="1600" dirty="0">
                <a:solidFill>
                  <a:srgbClr val="002060"/>
                </a:solidFill>
                <a:latin typeface="微软雅黑" pitchFamily="34" charset="-122"/>
                <a:ea typeface="微软雅黑" pitchFamily="34" charset="-122"/>
              </a:rPr>
              <a:t>经济将呈现</a:t>
            </a:r>
            <a:r>
              <a:rPr lang="en-US" altLang="zh-CN" sz="1600" dirty="0">
                <a:solidFill>
                  <a:srgbClr val="002060"/>
                </a:solidFill>
                <a:latin typeface="微软雅黑" pitchFamily="34" charset="-122"/>
                <a:ea typeface="微软雅黑" pitchFamily="34" charset="-122"/>
              </a:rPr>
              <a:t>L</a:t>
            </a:r>
            <a:r>
              <a:rPr lang="zh-CN" altLang="en-US" sz="1600" dirty="0">
                <a:solidFill>
                  <a:srgbClr val="002060"/>
                </a:solidFill>
                <a:latin typeface="微软雅黑" pitchFamily="34" charset="-122"/>
                <a:ea typeface="微软雅黑" pitchFamily="34" charset="-122"/>
              </a:rPr>
              <a:t>型</a:t>
            </a:r>
            <a:r>
              <a:rPr lang="zh-CN" altLang="en-US" sz="1600" dirty="0" smtClean="0">
                <a:solidFill>
                  <a:srgbClr val="002060"/>
                </a:solidFill>
                <a:latin typeface="微软雅黑" pitchFamily="34" charset="-122"/>
                <a:ea typeface="微软雅黑" pitchFamily="34" charset="-122"/>
              </a:rPr>
              <a:t>复苏，</a:t>
            </a:r>
            <a:r>
              <a:rPr lang="zh-CN" altLang="en-US" sz="1600" dirty="0">
                <a:solidFill>
                  <a:srgbClr val="002060"/>
                </a:solidFill>
                <a:latin typeface="微软雅黑" pitchFamily="34" charset="-122"/>
                <a:ea typeface="微软雅黑" pitchFamily="34" charset="-122"/>
              </a:rPr>
              <a:t>经济体的去库存化遭遇去杠杆化，重启</a:t>
            </a:r>
            <a:r>
              <a:rPr lang="zh-CN" altLang="en-US" sz="1600" dirty="0" smtClean="0">
                <a:solidFill>
                  <a:srgbClr val="002060"/>
                </a:solidFill>
                <a:latin typeface="微软雅黑" pitchFamily="34" charset="-122"/>
                <a:ea typeface="微软雅黑" pitchFamily="34" charset="-122"/>
              </a:rPr>
              <a:t>改革释放制度性红利成为各方关注焦点。</a:t>
            </a:r>
            <a:endParaRPr lang="en-US" altLang="zh-CN" sz="1600" dirty="0" smtClean="0">
              <a:solidFill>
                <a:srgbClr val="002060"/>
              </a:solidFill>
              <a:latin typeface="微软雅黑" pitchFamily="34" charset="-122"/>
              <a:ea typeface="微软雅黑" pitchFamily="34" charset="-122"/>
            </a:endParaRPr>
          </a:p>
          <a:p>
            <a:pPr>
              <a:lnSpc>
                <a:spcPct val="150000"/>
              </a:lnSpc>
              <a:buFont typeface="Wingdings" pitchFamily="2" charset="2"/>
              <a:buChar char="Ø"/>
            </a:pPr>
            <a:r>
              <a:rPr lang="zh-CN" altLang="en-US" sz="1600" dirty="0">
                <a:solidFill>
                  <a:srgbClr val="002060"/>
                </a:solidFill>
                <a:latin typeface="微软雅黑" pitchFamily="34" charset="-122"/>
                <a:ea typeface="微软雅黑" pitchFamily="34" charset="-122"/>
              </a:rPr>
              <a:t>站</a:t>
            </a:r>
            <a:r>
              <a:rPr lang="zh-CN" altLang="en-US" sz="1600" dirty="0" smtClean="0">
                <a:solidFill>
                  <a:srgbClr val="002060"/>
                </a:solidFill>
                <a:latin typeface="微软雅黑" pitchFamily="34" charset="-122"/>
                <a:ea typeface="微软雅黑" pitchFamily="34" charset="-122"/>
              </a:rPr>
              <a:t>在中长期的经济周期上看，经济增速</a:t>
            </a:r>
            <a:r>
              <a:rPr lang="zh-CN" altLang="en-US" sz="1600" dirty="0">
                <a:solidFill>
                  <a:srgbClr val="002060"/>
                </a:solidFill>
                <a:latin typeface="微软雅黑" pitchFamily="34" charset="-122"/>
                <a:ea typeface="微软雅黑" pitchFamily="34" charset="-122"/>
              </a:rPr>
              <a:t>稳步</a:t>
            </a:r>
            <a:r>
              <a:rPr lang="zh-CN" altLang="en-US" sz="1600" dirty="0" smtClean="0">
                <a:solidFill>
                  <a:srgbClr val="002060"/>
                </a:solidFill>
                <a:latin typeface="微软雅黑" pitchFamily="34" charset="-122"/>
                <a:ea typeface="微软雅黑" pitchFamily="34" charset="-122"/>
              </a:rPr>
              <a:t>下滑</a:t>
            </a:r>
            <a:r>
              <a:rPr lang="zh-CN" altLang="en-US" sz="1600" dirty="0">
                <a:solidFill>
                  <a:srgbClr val="002060"/>
                </a:solidFill>
                <a:latin typeface="微软雅黑" pitchFamily="34" charset="-122"/>
                <a:ea typeface="微软雅黑" pitchFamily="34" charset="-122"/>
              </a:rPr>
              <a:t>是趋势</a:t>
            </a:r>
            <a:r>
              <a:rPr lang="zh-CN" altLang="en-US" sz="1600" dirty="0" smtClean="0">
                <a:solidFill>
                  <a:srgbClr val="002060"/>
                </a:solidFill>
                <a:latin typeface="微软雅黑" pitchFamily="34" charset="-122"/>
                <a:ea typeface="微软雅黑" pitchFamily="34" charset="-122"/>
              </a:rPr>
              <a:t>，这由人口因素和经济状态决定，但是</a:t>
            </a:r>
            <a:r>
              <a:rPr lang="en-US" altLang="zh-CN" sz="1600" dirty="0" smtClean="0">
                <a:solidFill>
                  <a:srgbClr val="002060"/>
                </a:solidFill>
                <a:latin typeface="微软雅黑" pitchFamily="34" charset="-122"/>
                <a:ea typeface="微软雅黑" pitchFamily="34" charset="-122"/>
              </a:rPr>
              <a:t>2013</a:t>
            </a:r>
            <a:r>
              <a:rPr lang="zh-CN" altLang="en-US" sz="1600" dirty="0" smtClean="0">
                <a:solidFill>
                  <a:srgbClr val="002060"/>
                </a:solidFill>
                <a:latin typeface="微软雅黑" pitchFamily="34" charset="-122"/>
                <a:ea typeface="微软雅黑" pitchFamily="34" charset="-122"/>
              </a:rPr>
              <a:t>年</a:t>
            </a:r>
            <a:r>
              <a:rPr lang="en-US" altLang="zh-CN" sz="1600" dirty="0" smtClean="0">
                <a:solidFill>
                  <a:srgbClr val="002060"/>
                </a:solidFill>
                <a:latin typeface="微软雅黑" pitchFamily="34" charset="-122"/>
                <a:ea typeface="微软雅黑" pitchFamily="34" charset="-122"/>
              </a:rPr>
              <a:t>GDP</a:t>
            </a:r>
            <a:r>
              <a:rPr lang="zh-CN" altLang="en-US" sz="1600" dirty="0" smtClean="0">
                <a:solidFill>
                  <a:srgbClr val="002060"/>
                </a:solidFill>
                <a:latin typeface="微软雅黑" pitchFamily="34" charset="-122"/>
                <a:ea typeface="微软雅黑" pitchFamily="34" charset="-122"/>
              </a:rPr>
              <a:t>增速环比小幅回升。</a:t>
            </a:r>
            <a:endParaRPr lang="en-US" altLang="zh-CN" sz="1600" dirty="0" smtClean="0">
              <a:solidFill>
                <a:srgbClr val="002060"/>
              </a:solidFill>
              <a:latin typeface="微软雅黑" pitchFamily="34" charset="-122"/>
              <a:ea typeface="微软雅黑" pitchFamily="34" charset="-122"/>
            </a:endParaRPr>
          </a:p>
          <a:p>
            <a:pPr>
              <a:lnSpc>
                <a:spcPct val="150000"/>
              </a:lnSpc>
              <a:buFont typeface="Wingdings" pitchFamily="2" charset="2"/>
              <a:buChar char="Ø"/>
            </a:pPr>
            <a:r>
              <a:rPr lang="zh-CN" altLang="en-US" sz="1600" dirty="0">
                <a:solidFill>
                  <a:srgbClr val="002060"/>
                </a:solidFill>
                <a:latin typeface="微软雅黑" pitchFamily="34" charset="-122"/>
                <a:ea typeface="微软雅黑" pitchFamily="34" charset="-122"/>
              </a:rPr>
              <a:t>制度</a:t>
            </a:r>
            <a:r>
              <a:rPr lang="zh-CN" altLang="en-US" sz="1600" dirty="0" smtClean="0">
                <a:solidFill>
                  <a:srgbClr val="002060"/>
                </a:solidFill>
                <a:latin typeface="微软雅黑" pitchFamily="34" charset="-122"/>
                <a:ea typeface="微软雅黑" pitchFamily="34" charset="-122"/>
              </a:rPr>
              <a:t>性红利能否再次释放将</a:t>
            </a:r>
            <a:r>
              <a:rPr lang="zh-CN" altLang="en-US" sz="1600" dirty="0">
                <a:solidFill>
                  <a:srgbClr val="002060"/>
                </a:solidFill>
                <a:latin typeface="微软雅黑" pitchFamily="34" charset="-122"/>
                <a:ea typeface="微软雅黑" pitchFamily="34" charset="-122"/>
              </a:rPr>
              <a:t>决定未来中国经济发展之路。城镇化将成为中国经济转型中的新增长点。财税改革所引发的产业改革以及收入分配改革是中国经济重获增长的核心。人民币国际化过程中的汇率以及利率改革是金融市场的核心</a:t>
            </a:r>
            <a:r>
              <a:rPr lang="zh-CN" altLang="en-US" sz="1600" dirty="0" smtClean="0">
                <a:solidFill>
                  <a:srgbClr val="002060"/>
                </a:solidFill>
                <a:latin typeface="微软雅黑" pitchFamily="34" charset="-122"/>
                <a:ea typeface="微软雅黑" pitchFamily="34" charset="-122"/>
              </a:rPr>
              <a:t>。</a:t>
            </a:r>
            <a:endParaRPr lang="en-US" altLang="zh-CN" sz="1600" dirty="0" smtClean="0">
              <a:solidFill>
                <a:srgbClr val="002060"/>
              </a:solidFill>
              <a:latin typeface="微软雅黑" pitchFamily="34" charset="-122"/>
              <a:ea typeface="微软雅黑" pitchFamily="34" charset="-122"/>
            </a:endParaRPr>
          </a:p>
          <a:p>
            <a:pPr>
              <a:lnSpc>
                <a:spcPct val="150000"/>
              </a:lnSpc>
              <a:buFont typeface="Wingdings" pitchFamily="2" charset="2"/>
              <a:buChar char="Ø"/>
            </a:pPr>
            <a:r>
              <a:rPr lang="zh-CN" altLang="en-US" sz="1600" dirty="0">
                <a:solidFill>
                  <a:srgbClr val="002060"/>
                </a:solidFill>
                <a:latin typeface="微软雅黑" pitchFamily="34" charset="-122"/>
                <a:ea typeface="微软雅黑" pitchFamily="34" charset="-122"/>
              </a:rPr>
              <a:t>展望</a:t>
            </a:r>
            <a:r>
              <a:rPr lang="en-US" altLang="zh-CN" sz="1600" dirty="0">
                <a:solidFill>
                  <a:srgbClr val="002060"/>
                </a:solidFill>
                <a:latin typeface="微软雅黑" pitchFamily="34" charset="-122"/>
                <a:ea typeface="微软雅黑" pitchFamily="34" charset="-122"/>
              </a:rPr>
              <a:t>2013</a:t>
            </a:r>
            <a:r>
              <a:rPr lang="zh-CN" altLang="en-US" sz="1600" dirty="0">
                <a:solidFill>
                  <a:srgbClr val="002060"/>
                </a:solidFill>
                <a:latin typeface="微软雅黑" pitchFamily="34" charset="-122"/>
                <a:ea typeface="微软雅黑" pitchFamily="34" charset="-122"/>
              </a:rPr>
              <a:t>年及以后更长一段时间，未来的关键问题将是保持经济平稳增长的同时，更为强调结构转型。也只有推进结构性转型，才能实现更为可持续的</a:t>
            </a:r>
            <a:r>
              <a:rPr lang="zh-CN" altLang="en-US" sz="1600" dirty="0" smtClean="0">
                <a:solidFill>
                  <a:srgbClr val="002060"/>
                </a:solidFill>
                <a:latin typeface="微软雅黑" pitchFamily="34" charset="-122"/>
                <a:ea typeface="微软雅黑" pitchFamily="34" charset="-122"/>
              </a:rPr>
              <a:t>增长。人口结构因素、中等收入陷阱、城市化引发的各方利益冲突都需要结构性转型才能实现。</a:t>
            </a:r>
            <a:endParaRPr lang="en-US" altLang="zh-CN" sz="1600" dirty="0" smtClean="0">
              <a:solidFill>
                <a:srgbClr val="002060"/>
              </a:solidFill>
              <a:latin typeface="微软雅黑" pitchFamily="34" charset="-122"/>
              <a:ea typeface="微软雅黑" pitchFamily="34" charset="-122"/>
            </a:endParaRPr>
          </a:p>
          <a:p>
            <a:pPr>
              <a:lnSpc>
                <a:spcPct val="150000"/>
              </a:lnSpc>
              <a:buFont typeface="Wingdings" pitchFamily="2" charset="2"/>
              <a:buChar char="Ø"/>
            </a:pPr>
            <a:r>
              <a:rPr lang="zh-CN" altLang="en-US" sz="1600" dirty="0">
                <a:solidFill>
                  <a:srgbClr val="002060"/>
                </a:solidFill>
                <a:latin typeface="微软雅黑" pitchFamily="34" charset="-122"/>
                <a:ea typeface="微软雅黑" pitchFamily="34" charset="-122"/>
              </a:rPr>
              <a:t>结构</a:t>
            </a:r>
            <a:r>
              <a:rPr lang="zh-CN" altLang="en-US" sz="1600" dirty="0" smtClean="0">
                <a:solidFill>
                  <a:srgbClr val="002060"/>
                </a:solidFill>
                <a:latin typeface="微软雅黑" pitchFamily="34" charset="-122"/>
                <a:ea typeface="微软雅黑" pitchFamily="34" charset="-122"/>
              </a:rPr>
              <a:t>转型：</a:t>
            </a:r>
            <a:r>
              <a:rPr lang="en-US" altLang="zh-CN" sz="1600" dirty="0" smtClean="0">
                <a:solidFill>
                  <a:srgbClr val="002060"/>
                </a:solidFill>
                <a:latin typeface="微软雅黑" pitchFamily="34" charset="-122"/>
                <a:ea typeface="微软雅黑" pitchFamily="34" charset="-122"/>
              </a:rPr>
              <a:t>GDP</a:t>
            </a:r>
            <a:r>
              <a:rPr lang="zh-CN" altLang="en-US" sz="1600" dirty="0" smtClean="0">
                <a:solidFill>
                  <a:srgbClr val="002060"/>
                </a:solidFill>
                <a:latin typeface="微软雅黑" pitchFamily="34" charset="-122"/>
                <a:ea typeface="微软雅黑" pitchFamily="34" charset="-122"/>
              </a:rPr>
              <a:t>增速稳步回落中的由量向质的转型；政府（国有）推动的投资向民间投资转变从而提升投资收益的转型；区域之间的产业转型以及收入分配结构的转型。</a:t>
            </a:r>
            <a:endParaRPr lang="en-US" altLang="zh-CN" sz="1600" dirty="0" smtClean="0">
              <a:solidFill>
                <a:srgbClr val="002060"/>
              </a:solidFill>
              <a:latin typeface="微软雅黑" pitchFamily="34" charset="-122"/>
              <a:ea typeface="微软雅黑" pitchFamily="34" charset="-122"/>
            </a:endParaRPr>
          </a:p>
          <a:p>
            <a:pPr>
              <a:lnSpc>
                <a:spcPct val="150000"/>
              </a:lnSpc>
              <a:buFont typeface="Wingdings" pitchFamily="2" charset="2"/>
              <a:buChar char="Ø"/>
            </a:pPr>
            <a:endParaRPr lang="en-US" altLang="zh-CN" sz="1600" dirty="0" smtClean="0">
              <a:solidFill>
                <a:srgbClr val="002060"/>
              </a:solidFill>
              <a:latin typeface="微软雅黑" pitchFamily="34" charset="-122"/>
              <a:ea typeface="微软雅黑" pitchFamily="34" charset="-122"/>
            </a:endParaRPr>
          </a:p>
          <a:p>
            <a:pPr>
              <a:lnSpc>
                <a:spcPct val="150000"/>
              </a:lnSpc>
              <a:buFont typeface="Wingdings" pitchFamily="2" charset="2"/>
              <a:buChar char="Ø"/>
            </a:pPr>
            <a:endParaRPr lang="zh-CN" altLang="en-US" sz="1600" dirty="0">
              <a:solidFill>
                <a:srgbClr val="002060"/>
              </a:solidFill>
              <a:latin typeface="微软雅黑" pitchFamily="34" charset="-122"/>
              <a:ea typeface="微软雅黑" pitchFamily="34" charset="-122"/>
            </a:endParaRPr>
          </a:p>
          <a:p>
            <a:pPr>
              <a:lnSpc>
                <a:spcPct val="150000"/>
              </a:lnSpc>
              <a:buFont typeface="Wingdings" pitchFamily="2" charset="2"/>
              <a:buChar char="Ø"/>
            </a:pPr>
            <a:endParaRPr lang="en-US" altLang="zh-CN" sz="1600" b="1" dirty="0" smtClean="0"/>
          </a:p>
          <a:p>
            <a:pPr>
              <a:buFont typeface="Wingdings" pitchFamily="2" charset="2"/>
              <a:buChar char="n"/>
            </a:pPr>
            <a:endParaRPr lang="en-US" altLang="zh-CN" sz="1200" dirty="0" smtClean="0"/>
          </a:p>
        </p:txBody>
      </p:sp>
    </p:spTree>
    <p:extLst>
      <p:ext uri="{BB962C8B-B14F-4D97-AF65-F5344CB8AC3E}">
        <p14:creationId xmlns:p14="http://schemas.microsoft.com/office/powerpoint/2010/main" xmlns="" val="2360487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xmlns="" val="2282179070"/>
              </p:ext>
            </p:extLst>
          </p:nvPr>
        </p:nvGraphicFramePr>
        <p:xfrm>
          <a:off x="142844" y="857232"/>
          <a:ext cx="8858312" cy="578647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接连接符 3"/>
          <p:cNvCxnSpPr/>
          <p:nvPr/>
        </p:nvCxnSpPr>
        <p:spPr>
          <a:xfrm>
            <a:off x="1214414" y="2000240"/>
            <a:ext cx="3857652" cy="50006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643042" y="3071810"/>
            <a:ext cx="3214710" cy="278608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857884" y="2500306"/>
            <a:ext cx="2428892" cy="7143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786578" y="3000372"/>
            <a:ext cx="1643074" cy="14287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86380" y="1500174"/>
            <a:ext cx="3214710" cy="584775"/>
          </a:xfrm>
          <a:prstGeom prst="rect">
            <a:avLst/>
          </a:prstGeom>
          <a:noFill/>
        </p:spPr>
        <p:txBody>
          <a:bodyPr wrap="square" rtlCol="0">
            <a:spAutoFit/>
          </a:bodyPr>
          <a:lstStyle/>
          <a:p>
            <a:r>
              <a:rPr lang="en-US" altLang="zh-CN" sz="1600" dirty="0" smtClean="0">
                <a:solidFill>
                  <a:srgbClr val="002060"/>
                </a:solidFill>
                <a:latin typeface="微软雅黑" pitchFamily="34" charset="-122"/>
                <a:ea typeface="微软雅黑" pitchFamily="34" charset="-122"/>
              </a:rPr>
              <a:t>90</a:t>
            </a:r>
            <a:r>
              <a:rPr lang="zh-CN" altLang="en-US" sz="1600" dirty="0" smtClean="0">
                <a:solidFill>
                  <a:srgbClr val="002060"/>
                </a:solidFill>
                <a:latin typeface="微软雅黑" pitchFamily="34" charset="-122"/>
                <a:ea typeface="微软雅黑" pitchFamily="34" charset="-122"/>
              </a:rPr>
              <a:t>年代后期宏观经济政策调</a:t>
            </a:r>
            <a:endParaRPr lang="en-US" altLang="zh-CN" sz="1600" dirty="0" smtClean="0">
              <a:solidFill>
                <a:srgbClr val="002060"/>
              </a:solidFill>
              <a:latin typeface="微软雅黑" pitchFamily="34" charset="-122"/>
              <a:ea typeface="微软雅黑" pitchFamily="34" charset="-122"/>
            </a:endParaRPr>
          </a:p>
          <a:p>
            <a:r>
              <a:rPr lang="zh-CN" altLang="en-US" sz="1600" dirty="0" smtClean="0">
                <a:solidFill>
                  <a:srgbClr val="002060"/>
                </a:solidFill>
                <a:latin typeface="微软雅黑" pitchFamily="34" charset="-122"/>
                <a:ea typeface="微软雅黑" pitchFamily="34" charset="-122"/>
              </a:rPr>
              <a:t>控使得经济波动更加平稳。</a:t>
            </a:r>
            <a:endParaRPr lang="zh-CN" altLang="en-US" sz="1600" dirty="0">
              <a:solidFill>
                <a:srgbClr val="002060"/>
              </a:solidFill>
              <a:latin typeface="微软雅黑" pitchFamily="34" charset="-122"/>
              <a:ea typeface="微软雅黑" pitchFamily="34" charset="-122"/>
            </a:endParaRPr>
          </a:p>
        </p:txBody>
      </p:sp>
      <p:cxnSp>
        <p:nvCxnSpPr>
          <p:cNvPr id="16" name="直接箭头连接符 15"/>
          <p:cNvCxnSpPr/>
          <p:nvPr/>
        </p:nvCxnSpPr>
        <p:spPr>
          <a:xfrm rot="10800000" flipV="1">
            <a:off x="4643438" y="1928802"/>
            <a:ext cx="642942"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7429520" y="2071678"/>
            <a:ext cx="500066"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flipH="1" flipV="1">
            <a:off x="-72264" y="4071942"/>
            <a:ext cx="3715570" cy="79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flipH="1" flipV="1">
            <a:off x="820711" y="4106866"/>
            <a:ext cx="3643339" cy="159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flipH="1" flipV="1">
            <a:off x="2070874" y="4142588"/>
            <a:ext cx="3571903" cy="158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H="1" flipV="1">
            <a:off x="3999700" y="4214026"/>
            <a:ext cx="3429027" cy="158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H="1" flipV="1">
            <a:off x="5214145" y="4227472"/>
            <a:ext cx="3429027" cy="158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flipH="1" flipV="1">
            <a:off x="7071534" y="4285460"/>
            <a:ext cx="3429027" cy="158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86248" y="4429132"/>
            <a:ext cx="1000132" cy="830997"/>
          </a:xfrm>
          <a:prstGeom prst="rect">
            <a:avLst/>
          </a:prstGeom>
          <a:noFill/>
        </p:spPr>
        <p:txBody>
          <a:bodyPr wrap="square" rtlCol="0">
            <a:spAutoFit/>
          </a:bodyPr>
          <a:lstStyle/>
          <a:p>
            <a:pPr algn="ctr"/>
            <a:r>
              <a:rPr lang="zh-CN" altLang="en-US" sz="1600" dirty="0" smtClean="0">
                <a:solidFill>
                  <a:srgbClr val="002060"/>
                </a:solidFill>
                <a:latin typeface="微软雅黑" pitchFamily="34" charset="-122"/>
                <a:ea typeface="微软雅黑" pitchFamily="34" charset="-122"/>
              </a:rPr>
              <a:t>第一轮</a:t>
            </a:r>
            <a:endParaRPr lang="en-US" altLang="zh-CN" sz="1600" dirty="0" smtClean="0">
              <a:solidFill>
                <a:srgbClr val="002060"/>
              </a:solidFill>
              <a:latin typeface="微软雅黑" pitchFamily="34" charset="-122"/>
              <a:ea typeface="微软雅黑" pitchFamily="34" charset="-122"/>
            </a:endParaRPr>
          </a:p>
          <a:p>
            <a:pPr algn="ctr"/>
            <a:r>
              <a:rPr lang="zh-CN" altLang="en-US" sz="1600" dirty="0" smtClean="0">
                <a:solidFill>
                  <a:srgbClr val="002060"/>
                </a:solidFill>
                <a:latin typeface="微软雅黑" pitchFamily="34" charset="-122"/>
                <a:ea typeface="微软雅黑" pitchFamily="34" charset="-122"/>
              </a:rPr>
              <a:t>经济体</a:t>
            </a:r>
            <a:endParaRPr lang="en-US" altLang="zh-CN" sz="1600" dirty="0" smtClean="0">
              <a:solidFill>
                <a:srgbClr val="002060"/>
              </a:solidFill>
              <a:latin typeface="微软雅黑" pitchFamily="34" charset="-122"/>
              <a:ea typeface="微软雅黑" pitchFamily="34" charset="-122"/>
            </a:endParaRPr>
          </a:p>
          <a:p>
            <a:pPr algn="ctr"/>
            <a:r>
              <a:rPr lang="zh-CN" altLang="en-US" sz="1600" dirty="0" smtClean="0">
                <a:solidFill>
                  <a:srgbClr val="002060"/>
                </a:solidFill>
                <a:latin typeface="微软雅黑" pitchFamily="34" charset="-122"/>
                <a:ea typeface="微软雅黑" pitchFamily="34" charset="-122"/>
              </a:rPr>
              <a:t>制改革</a:t>
            </a:r>
            <a:endParaRPr lang="zh-CN" altLang="en-US" sz="1600" dirty="0">
              <a:solidFill>
                <a:srgbClr val="002060"/>
              </a:solidFill>
              <a:latin typeface="微软雅黑" pitchFamily="34" charset="-122"/>
              <a:ea typeface="微软雅黑" pitchFamily="34" charset="-122"/>
            </a:endParaRPr>
          </a:p>
        </p:txBody>
      </p:sp>
      <p:sp>
        <p:nvSpPr>
          <p:cNvPr id="34" name="TextBox 33"/>
          <p:cNvSpPr txBox="1"/>
          <p:nvPr/>
        </p:nvSpPr>
        <p:spPr>
          <a:xfrm>
            <a:off x="5817543" y="4429132"/>
            <a:ext cx="1000132" cy="830997"/>
          </a:xfrm>
          <a:prstGeom prst="rect">
            <a:avLst/>
          </a:prstGeom>
          <a:noFill/>
        </p:spPr>
        <p:txBody>
          <a:bodyPr wrap="square" rtlCol="0">
            <a:spAutoFit/>
          </a:bodyPr>
          <a:lstStyle/>
          <a:p>
            <a:pPr algn="ctr"/>
            <a:r>
              <a:rPr lang="zh-CN" altLang="en-US" sz="1600" dirty="0" smtClean="0">
                <a:solidFill>
                  <a:srgbClr val="002060"/>
                </a:solidFill>
                <a:latin typeface="微软雅黑" pitchFamily="34" charset="-122"/>
                <a:ea typeface="微软雅黑" pitchFamily="34" charset="-122"/>
              </a:rPr>
              <a:t>第二轮</a:t>
            </a:r>
            <a:endParaRPr lang="en-US" altLang="zh-CN" sz="1600" dirty="0" smtClean="0">
              <a:solidFill>
                <a:srgbClr val="002060"/>
              </a:solidFill>
              <a:latin typeface="微软雅黑" pitchFamily="34" charset="-122"/>
              <a:ea typeface="微软雅黑" pitchFamily="34" charset="-122"/>
            </a:endParaRPr>
          </a:p>
          <a:p>
            <a:pPr algn="ctr"/>
            <a:r>
              <a:rPr lang="zh-CN" altLang="en-US" sz="1600" dirty="0" smtClean="0">
                <a:solidFill>
                  <a:srgbClr val="002060"/>
                </a:solidFill>
                <a:latin typeface="微软雅黑" pitchFamily="34" charset="-122"/>
                <a:ea typeface="微软雅黑" pitchFamily="34" charset="-122"/>
              </a:rPr>
              <a:t>市场体</a:t>
            </a:r>
            <a:endParaRPr lang="en-US" altLang="zh-CN" sz="1600" dirty="0" smtClean="0">
              <a:solidFill>
                <a:srgbClr val="002060"/>
              </a:solidFill>
              <a:latin typeface="微软雅黑" pitchFamily="34" charset="-122"/>
              <a:ea typeface="微软雅黑" pitchFamily="34" charset="-122"/>
            </a:endParaRPr>
          </a:p>
          <a:p>
            <a:pPr algn="ctr"/>
            <a:r>
              <a:rPr lang="zh-CN" altLang="en-US" sz="1600" dirty="0" smtClean="0">
                <a:solidFill>
                  <a:srgbClr val="002060"/>
                </a:solidFill>
                <a:latin typeface="微软雅黑" pitchFamily="34" charset="-122"/>
                <a:ea typeface="微软雅黑" pitchFamily="34" charset="-122"/>
              </a:rPr>
              <a:t>制改革</a:t>
            </a:r>
            <a:endParaRPr lang="zh-CN" altLang="en-US" sz="1600" dirty="0">
              <a:solidFill>
                <a:srgbClr val="002060"/>
              </a:solidFill>
              <a:latin typeface="微软雅黑" pitchFamily="34" charset="-122"/>
              <a:ea typeface="微软雅黑" pitchFamily="34" charset="-122"/>
            </a:endParaRPr>
          </a:p>
        </p:txBody>
      </p:sp>
      <p:sp>
        <p:nvSpPr>
          <p:cNvPr id="35" name="TextBox 34"/>
          <p:cNvSpPr txBox="1"/>
          <p:nvPr/>
        </p:nvSpPr>
        <p:spPr>
          <a:xfrm>
            <a:off x="7368164" y="4429132"/>
            <a:ext cx="1000132" cy="830997"/>
          </a:xfrm>
          <a:prstGeom prst="rect">
            <a:avLst/>
          </a:prstGeom>
          <a:noFill/>
        </p:spPr>
        <p:txBody>
          <a:bodyPr wrap="square" rtlCol="0">
            <a:spAutoFit/>
          </a:bodyPr>
          <a:lstStyle/>
          <a:p>
            <a:pPr algn="ctr"/>
            <a:r>
              <a:rPr lang="zh-CN" altLang="en-US" sz="1600" dirty="0" smtClean="0">
                <a:solidFill>
                  <a:srgbClr val="002060"/>
                </a:solidFill>
                <a:latin typeface="微软雅黑" pitchFamily="34" charset="-122"/>
                <a:ea typeface="微软雅黑" pitchFamily="34" charset="-122"/>
              </a:rPr>
              <a:t>第三轮</a:t>
            </a:r>
            <a:endParaRPr lang="en-US" altLang="zh-CN" sz="1600" dirty="0" smtClean="0">
              <a:solidFill>
                <a:srgbClr val="002060"/>
              </a:solidFill>
              <a:latin typeface="微软雅黑" pitchFamily="34" charset="-122"/>
              <a:ea typeface="微软雅黑" pitchFamily="34" charset="-122"/>
            </a:endParaRPr>
          </a:p>
          <a:p>
            <a:pPr algn="ctr"/>
            <a:r>
              <a:rPr lang="zh-CN" altLang="en-US" sz="1600" dirty="0" smtClean="0">
                <a:solidFill>
                  <a:srgbClr val="002060"/>
                </a:solidFill>
                <a:latin typeface="微软雅黑" pitchFamily="34" charset="-122"/>
                <a:ea typeface="微软雅黑" pitchFamily="34" charset="-122"/>
              </a:rPr>
              <a:t>国企体</a:t>
            </a:r>
            <a:endParaRPr lang="en-US" altLang="zh-CN" sz="1600" dirty="0" smtClean="0">
              <a:solidFill>
                <a:srgbClr val="002060"/>
              </a:solidFill>
              <a:latin typeface="微软雅黑" pitchFamily="34" charset="-122"/>
              <a:ea typeface="微软雅黑" pitchFamily="34" charset="-122"/>
            </a:endParaRPr>
          </a:p>
          <a:p>
            <a:pPr algn="ctr"/>
            <a:r>
              <a:rPr lang="zh-CN" altLang="en-US" sz="1600" dirty="0" smtClean="0">
                <a:solidFill>
                  <a:srgbClr val="002060"/>
                </a:solidFill>
                <a:latin typeface="微软雅黑" pitchFamily="34" charset="-122"/>
                <a:ea typeface="微软雅黑" pitchFamily="34" charset="-122"/>
              </a:rPr>
              <a:t>制改革</a:t>
            </a:r>
            <a:endParaRPr lang="zh-CN" altLang="en-US" sz="1600" dirty="0">
              <a:solidFill>
                <a:srgbClr val="002060"/>
              </a:solidFill>
              <a:latin typeface="微软雅黑" pitchFamily="34" charset="-122"/>
              <a:ea typeface="微软雅黑" pitchFamily="34" charset="-122"/>
            </a:endParaRPr>
          </a:p>
        </p:txBody>
      </p:sp>
      <p:cxnSp>
        <p:nvCxnSpPr>
          <p:cNvPr id="37" name="直接箭头连接符 36"/>
          <p:cNvCxnSpPr/>
          <p:nvPr/>
        </p:nvCxnSpPr>
        <p:spPr>
          <a:xfrm rot="10800000">
            <a:off x="3857620" y="4829277"/>
            <a:ext cx="64294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072066" y="4829278"/>
            <a:ext cx="64294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0800000">
            <a:off x="5715008" y="4829277"/>
            <a:ext cx="35719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6572264" y="4829278"/>
            <a:ext cx="35719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10800000">
            <a:off x="6929454" y="4829277"/>
            <a:ext cx="64294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8143900" y="4815831"/>
            <a:ext cx="64294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5653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xmlns="" val="2013570041"/>
              </p:ext>
            </p:extLst>
          </p:nvPr>
        </p:nvGraphicFramePr>
        <p:xfrm>
          <a:off x="0" y="692696"/>
          <a:ext cx="9144000" cy="616530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接连接符 3"/>
          <p:cNvCxnSpPr/>
          <p:nvPr/>
        </p:nvCxnSpPr>
        <p:spPr>
          <a:xfrm>
            <a:off x="5724128" y="2384138"/>
            <a:ext cx="3024336" cy="39679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411934" y="3248980"/>
            <a:ext cx="2336530" cy="18002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下箭头 9"/>
          <p:cNvSpPr/>
          <p:nvPr/>
        </p:nvSpPr>
        <p:spPr>
          <a:xfrm>
            <a:off x="7963836" y="2362936"/>
            <a:ext cx="144016" cy="2880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1785204" y="3717032"/>
            <a:ext cx="0" cy="229349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53130" y="3717032"/>
            <a:ext cx="0" cy="229349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72000" y="1916832"/>
            <a:ext cx="0" cy="187220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724128" y="1916832"/>
            <a:ext cx="0" cy="266429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519486" y="2204864"/>
            <a:ext cx="21602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4572000" y="2196077"/>
            <a:ext cx="21602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411934" y="2506952"/>
            <a:ext cx="0" cy="20769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92280" y="2504176"/>
            <a:ext cx="0" cy="20769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28610" y="2504176"/>
            <a:ext cx="0" cy="20769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59180" y="620688"/>
            <a:ext cx="6048672"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宏观因子驱动商品属性逐渐消退</a:t>
            </a:r>
            <a:endParaRPr lang="zh-CN" altLang="en-US" sz="2800" b="1" dirty="0">
              <a:latin typeface="微软雅黑" pitchFamily="34" charset="-122"/>
              <a:ea typeface="微软雅黑" pitchFamily="34" charset="-122"/>
            </a:endParaRPr>
          </a:p>
        </p:txBody>
      </p:sp>
      <p:cxnSp>
        <p:nvCxnSpPr>
          <p:cNvPr id="34" name="直接连接符 33"/>
          <p:cNvCxnSpPr/>
          <p:nvPr/>
        </p:nvCxnSpPr>
        <p:spPr>
          <a:xfrm>
            <a:off x="467544" y="5157192"/>
            <a:ext cx="345638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67544" y="3429000"/>
            <a:ext cx="360878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67544" y="4077072"/>
            <a:ext cx="525658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67544" y="2384138"/>
            <a:ext cx="525658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043608" y="3429000"/>
            <a:ext cx="0" cy="1758556"/>
          </a:xfrm>
          <a:prstGeom prst="straightConnector1">
            <a:avLst/>
          </a:prstGeom>
          <a:ln w="3175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4211960" y="2346624"/>
            <a:ext cx="0" cy="1758556"/>
          </a:xfrm>
          <a:prstGeom prst="straightConnector1">
            <a:avLst/>
          </a:prstGeom>
          <a:ln w="3175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4863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3"/>
          <p:cNvSpPr>
            <a:spLocks noGrp="1"/>
          </p:cNvSpPr>
          <p:nvPr>
            <p:ph idx="1"/>
          </p:nvPr>
        </p:nvSpPr>
        <p:spPr/>
        <p:txBody>
          <a:bodyPr/>
          <a:lstStyle/>
          <a:p>
            <a:pPr algn="ctr">
              <a:buClr>
                <a:srgbClr val="002060"/>
              </a:buClr>
              <a:buFontTx/>
              <a:buNone/>
            </a:pPr>
            <a:endParaRPr lang="en-US" altLang="zh-CN" sz="4800" smtClean="0">
              <a:solidFill>
                <a:srgbClr val="002060"/>
              </a:solidFill>
              <a:latin typeface="微软雅黑" pitchFamily="34" charset="-122"/>
              <a:ea typeface="微软雅黑" pitchFamily="34" charset="-122"/>
            </a:endParaRPr>
          </a:p>
          <a:p>
            <a:pPr algn="ctr">
              <a:buClr>
                <a:srgbClr val="002060"/>
              </a:buClr>
              <a:buFontTx/>
              <a:buNone/>
            </a:pPr>
            <a:r>
              <a:rPr lang="zh-CN" altLang="en-US" sz="4800" smtClean="0">
                <a:solidFill>
                  <a:srgbClr val="002060"/>
                </a:solidFill>
                <a:latin typeface="微软雅黑" pitchFamily="34" charset="-122"/>
                <a:ea typeface="微软雅黑" pitchFamily="34" charset="-122"/>
              </a:rPr>
              <a:t>谢谢！欢迎交流！</a:t>
            </a:r>
            <a:endParaRPr lang="en-US" altLang="zh-CN" sz="4800" smtClean="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algn="l"/>
            <a:r>
              <a:rPr lang="en-US" altLang="zh-CN" sz="3600" b="1" dirty="0" smtClean="0">
                <a:solidFill>
                  <a:srgbClr val="0070C0"/>
                </a:solidFill>
              </a:rPr>
              <a:t>2012</a:t>
            </a:r>
            <a:r>
              <a:rPr lang="zh-CN" altLang="en-US" sz="3600" b="1" dirty="0" smtClean="0">
                <a:solidFill>
                  <a:srgbClr val="0070C0"/>
                </a:solidFill>
              </a:rPr>
              <a:t>年底以来美元以及美股走势</a:t>
            </a:r>
          </a:p>
        </p:txBody>
      </p:sp>
      <p:graphicFrame>
        <p:nvGraphicFramePr>
          <p:cNvPr id="4" name="图表 3"/>
          <p:cNvGraphicFramePr/>
          <p:nvPr/>
        </p:nvGraphicFramePr>
        <p:xfrm>
          <a:off x="0" y="1285860"/>
          <a:ext cx="9144000"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algn="l"/>
            <a:r>
              <a:rPr lang="en-US" altLang="zh-CN" sz="3600" b="1" dirty="0" smtClean="0">
                <a:solidFill>
                  <a:srgbClr val="0070C0"/>
                </a:solidFill>
              </a:rPr>
              <a:t>2012</a:t>
            </a:r>
            <a:r>
              <a:rPr lang="zh-CN" altLang="en-US" sz="3600" b="1" dirty="0" smtClean="0">
                <a:solidFill>
                  <a:srgbClr val="0070C0"/>
                </a:solidFill>
              </a:rPr>
              <a:t>年底以来商品走势</a:t>
            </a:r>
          </a:p>
        </p:txBody>
      </p:sp>
      <p:graphicFrame>
        <p:nvGraphicFramePr>
          <p:cNvPr id="5" name="图表 4"/>
          <p:cNvGraphicFramePr/>
          <p:nvPr/>
        </p:nvGraphicFramePr>
        <p:xfrm>
          <a:off x="0" y="1285860"/>
          <a:ext cx="9144000"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581292"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spcBef>
                <a:spcPct val="0"/>
              </a:spcBef>
              <a:defRPr/>
            </a:pPr>
            <a:r>
              <a:rPr lang="zh-CN" altLang="en-US" sz="3600" dirty="0" smtClean="0">
                <a:solidFill>
                  <a:srgbClr val="0070C0"/>
                </a:solidFill>
                <a:latin typeface="微软雅黑" pitchFamily="34" charset="-122"/>
                <a:ea typeface="微软雅黑" pitchFamily="34" charset="-122"/>
              </a:rPr>
              <a:t>美国经济复苏时代的到来？</a:t>
            </a: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15"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6</a:t>
            </a:fld>
            <a:endParaRPr lang="en-US" altLang="zh-CN" b="0" dirty="0">
              <a:latin typeface="Times New Roman" pitchFamily="18" charset="0"/>
            </a:endParaRPr>
          </a:p>
        </p:txBody>
      </p:sp>
      <p:graphicFrame>
        <p:nvGraphicFramePr>
          <p:cNvPr id="18" name="图表 17"/>
          <p:cNvGraphicFramePr/>
          <p:nvPr/>
        </p:nvGraphicFramePr>
        <p:xfrm>
          <a:off x="492369" y="1447800"/>
          <a:ext cx="5978769"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
          <p:cNvSpPr txBox="1"/>
          <p:nvPr/>
        </p:nvSpPr>
        <p:spPr>
          <a:xfrm>
            <a:off x="844062" y="1219201"/>
            <a:ext cx="191234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pPr>
            <a:r>
              <a:rPr lang="zh-CN" altLang="en-US" sz="1000" dirty="0" smtClean="0">
                <a:latin typeface="Arial" charset="0"/>
                <a:ea typeface="宋体" pitchFamily="2" charset="-122"/>
              </a:rPr>
              <a:t>美国股市与新兴市场股市</a:t>
            </a:r>
          </a:p>
        </p:txBody>
      </p:sp>
      <p:graphicFrame>
        <p:nvGraphicFramePr>
          <p:cNvPr id="26" name="图表 25"/>
          <p:cNvGraphicFramePr/>
          <p:nvPr/>
        </p:nvGraphicFramePr>
        <p:xfrm>
          <a:off x="562708" y="3886200"/>
          <a:ext cx="6260123" cy="2133600"/>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直接连接符 28"/>
          <p:cNvCxnSpPr/>
          <p:nvPr/>
        </p:nvCxnSpPr>
        <p:spPr bwMode="auto">
          <a:xfrm>
            <a:off x="2883877" y="1371600"/>
            <a:ext cx="0" cy="4648200"/>
          </a:xfrm>
          <a:prstGeom prst="line">
            <a:avLst/>
          </a:prstGeom>
          <a:noFill/>
          <a:ln w="25400" cap="flat" cmpd="sng" algn="ctr">
            <a:solidFill>
              <a:schemeClr val="tx1"/>
            </a:solidFill>
            <a:prstDash val="dash"/>
            <a:round/>
            <a:headEnd type="none" w="med" len="med"/>
            <a:tailEnd type="none"/>
          </a:ln>
          <a:effectLst/>
        </p:spPr>
      </p:cxnSp>
      <p:cxnSp>
        <p:nvCxnSpPr>
          <p:cNvPr id="30" name="直接连接符 29"/>
          <p:cNvCxnSpPr/>
          <p:nvPr/>
        </p:nvCxnSpPr>
        <p:spPr bwMode="auto">
          <a:xfrm>
            <a:off x="5416062" y="1371600"/>
            <a:ext cx="0" cy="4648200"/>
          </a:xfrm>
          <a:prstGeom prst="line">
            <a:avLst/>
          </a:prstGeom>
          <a:noFill/>
          <a:ln w="25400" cap="flat" cmpd="sng" algn="ctr">
            <a:solidFill>
              <a:schemeClr val="tx1"/>
            </a:solidFill>
            <a:prstDash val="dash"/>
            <a:round/>
            <a:headEnd type="none" w="med" len="med"/>
            <a:tailEnd type="none"/>
          </a:ln>
          <a:effectLst/>
        </p:spPr>
      </p:cxnSp>
      <p:sp>
        <p:nvSpPr>
          <p:cNvPr id="31" name="TextBox 1"/>
          <p:cNvSpPr txBox="1"/>
          <p:nvPr/>
        </p:nvSpPr>
        <p:spPr>
          <a:xfrm>
            <a:off x="844062" y="3581400"/>
            <a:ext cx="191234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ct val="0"/>
              </a:spcBef>
            </a:pPr>
            <a:r>
              <a:rPr lang="zh-CN" altLang="en-US" sz="1000" dirty="0" smtClean="0">
                <a:latin typeface="Arial" charset="0"/>
                <a:ea typeface="宋体" pitchFamily="2" charset="-122"/>
              </a:rPr>
              <a:t>美国股市与铜价</a:t>
            </a:r>
          </a:p>
        </p:txBody>
      </p:sp>
      <p:cxnSp>
        <p:nvCxnSpPr>
          <p:cNvPr id="33" name="直接箭头连接符 32"/>
          <p:cNvCxnSpPr/>
          <p:nvPr/>
        </p:nvCxnSpPr>
        <p:spPr bwMode="auto">
          <a:xfrm flipV="1">
            <a:off x="844062" y="1752600"/>
            <a:ext cx="1969477" cy="304800"/>
          </a:xfrm>
          <a:prstGeom prst="straightConnector1">
            <a:avLst/>
          </a:prstGeom>
          <a:noFill/>
          <a:ln w="28575" cap="flat" cmpd="sng" algn="ctr">
            <a:solidFill>
              <a:schemeClr val="tx1"/>
            </a:solidFill>
            <a:prstDash val="solid"/>
            <a:round/>
            <a:headEnd type="none" w="med" len="med"/>
            <a:tailEnd type="arrow"/>
          </a:ln>
          <a:effectLst/>
        </p:spPr>
      </p:cxnSp>
      <p:cxnSp>
        <p:nvCxnSpPr>
          <p:cNvPr id="35" name="直接箭头连接符 34"/>
          <p:cNvCxnSpPr/>
          <p:nvPr/>
        </p:nvCxnSpPr>
        <p:spPr bwMode="auto">
          <a:xfrm flipV="1">
            <a:off x="844062" y="1905000"/>
            <a:ext cx="1969477" cy="838200"/>
          </a:xfrm>
          <a:prstGeom prst="straightConnector1">
            <a:avLst/>
          </a:prstGeom>
          <a:noFill/>
          <a:ln w="28575" cap="flat" cmpd="sng" algn="ctr">
            <a:solidFill>
              <a:schemeClr val="tx1"/>
            </a:solidFill>
            <a:prstDash val="solid"/>
            <a:round/>
            <a:headEnd type="none" w="med" len="med"/>
            <a:tailEnd type="arrow"/>
          </a:ln>
          <a:effectLst/>
        </p:spPr>
      </p:cxnSp>
      <p:cxnSp>
        <p:nvCxnSpPr>
          <p:cNvPr id="38" name="直接箭头连接符 37"/>
          <p:cNvCxnSpPr/>
          <p:nvPr/>
        </p:nvCxnSpPr>
        <p:spPr bwMode="auto">
          <a:xfrm flipV="1">
            <a:off x="5486400" y="1600200"/>
            <a:ext cx="1055077" cy="381000"/>
          </a:xfrm>
          <a:prstGeom prst="straightConnector1">
            <a:avLst/>
          </a:prstGeom>
          <a:noFill/>
          <a:ln w="28575" cap="flat" cmpd="sng" algn="ctr">
            <a:solidFill>
              <a:schemeClr val="tx1"/>
            </a:solidFill>
            <a:prstDash val="solid"/>
            <a:round/>
            <a:headEnd type="none" w="med" len="med"/>
            <a:tailEnd type="arrow"/>
          </a:ln>
          <a:effectLst/>
        </p:spPr>
      </p:cxnSp>
      <p:cxnSp>
        <p:nvCxnSpPr>
          <p:cNvPr id="41" name="直接箭头连接符 40"/>
          <p:cNvCxnSpPr/>
          <p:nvPr/>
        </p:nvCxnSpPr>
        <p:spPr bwMode="auto">
          <a:xfrm flipV="1">
            <a:off x="5486400" y="2362200"/>
            <a:ext cx="1125415" cy="76200"/>
          </a:xfrm>
          <a:prstGeom prst="straightConnector1">
            <a:avLst/>
          </a:prstGeom>
          <a:noFill/>
          <a:ln w="28575" cap="flat" cmpd="sng" algn="ctr">
            <a:solidFill>
              <a:schemeClr val="tx1"/>
            </a:solidFill>
            <a:prstDash val="solid"/>
            <a:round/>
            <a:headEnd type="none" w="med" len="med"/>
            <a:tailEnd type="arrow"/>
          </a:ln>
          <a:effectLst/>
        </p:spPr>
      </p:cxnSp>
      <p:cxnSp>
        <p:nvCxnSpPr>
          <p:cNvPr id="44" name="直接箭头连接符 43"/>
          <p:cNvCxnSpPr/>
          <p:nvPr/>
        </p:nvCxnSpPr>
        <p:spPr bwMode="auto">
          <a:xfrm flipV="1">
            <a:off x="5486400" y="4038600"/>
            <a:ext cx="984738" cy="381000"/>
          </a:xfrm>
          <a:prstGeom prst="straightConnector1">
            <a:avLst/>
          </a:prstGeom>
          <a:noFill/>
          <a:ln w="28575" cap="flat" cmpd="sng" algn="ctr">
            <a:solidFill>
              <a:schemeClr val="tx1"/>
            </a:solidFill>
            <a:prstDash val="solid"/>
            <a:round/>
            <a:headEnd type="none" w="med" len="med"/>
            <a:tailEnd type="arrow"/>
          </a:ln>
          <a:effectLst/>
        </p:spPr>
      </p:cxnSp>
      <p:cxnSp>
        <p:nvCxnSpPr>
          <p:cNvPr id="46" name="直接箭头连接符 45"/>
          <p:cNvCxnSpPr/>
          <p:nvPr/>
        </p:nvCxnSpPr>
        <p:spPr bwMode="auto">
          <a:xfrm>
            <a:off x="5486400" y="4648200"/>
            <a:ext cx="1055077" cy="0"/>
          </a:xfrm>
          <a:prstGeom prst="straightConnector1">
            <a:avLst/>
          </a:prstGeom>
          <a:noFill/>
          <a:ln w="28575" cap="flat" cmpd="sng" algn="ctr">
            <a:solidFill>
              <a:schemeClr val="tx1"/>
            </a:solidFill>
            <a:prstDash val="solid"/>
            <a:round/>
            <a:headEnd type="none" w="med" len="med"/>
            <a:tailEnd type="arrow"/>
          </a:ln>
          <a:effectLst/>
        </p:spPr>
      </p:cxnSp>
      <p:cxnSp>
        <p:nvCxnSpPr>
          <p:cNvPr id="48" name="直接箭头连接符 47"/>
          <p:cNvCxnSpPr/>
          <p:nvPr/>
        </p:nvCxnSpPr>
        <p:spPr bwMode="auto">
          <a:xfrm flipV="1">
            <a:off x="844062" y="4114800"/>
            <a:ext cx="1969477" cy="457200"/>
          </a:xfrm>
          <a:prstGeom prst="straightConnector1">
            <a:avLst/>
          </a:prstGeom>
          <a:noFill/>
          <a:ln w="28575" cap="flat" cmpd="sng" algn="ctr">
            <a:solidFill>
              <a:schemeClr val="tx1"/>
            </a:solidFill>
            <a:prstDash val="solid"/>
            <a:round/>
            <a:headEnd type="none" w="med" len="med"/>
            <a:tailEnd type="arrow"/>
          </a:ln>
          <a:effectLst/>
        </p:spPr>
      </p:cxnSp>
      <p:cxnSp>
        <p:nvCxnSpPr>
          <p:cNvPr id="50" name="直接箭头连接符 49"/>
          <p:cNvCxnSpPr/>
          <p:nvPr/>
        </p:nvCxnSpPr>
        <p:spPr bwMode="auto">
          <a:xfrm flipV="1">
            <a:off x="844062" y="4419600"/>
            <a:ext cx="1969477" cy="1066800"/>
          </a:xfrm>
          <a:prstGeom prst="straightConnector1">
            <a:avLst/>
          </a:prstGeom>
          <a:noFill/>
          <a:ln w="28575" cap="flat" cmpd="sng" algn="ctr">
            <a:solidFill>
              <a:schemeClr val="tx1"/>
            </a:solidFill>
            <a:prstDash val="solid"/>
            <a:round/>
            <a:headEnd type="none" w="med" len="med"/>
            <a:tailEnd type="arrow"/>
          </a:ln>
          <a:effectLst/>
        </p:spPr>
      </p:cxn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15"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7</a:t>
            </a:fld>
            <a:endParaRPr lang="en-US" altLang="zh-CN" b="0" dirty="0">
              <a:latin typeface="Times New Roman" pitchFamily="18" charset="0"/>
            </a:endParaRPr>
          </a:p>
        </p:txBody>
      </p:sp>
      <p:graphicFrame>
        <p:nvGraphicFramePr>
          <p:cNvPr id="10" name="表格 9"/>
          <p:cNvGraphicFramePr>
            <a:graphicFrameLocks noGrp="1"/>
          </p:cNvGraphicFramePr>
          <p:nvPr/>
        </p:nvGraphicFramePr>
        <p:xfrm>
          <a:off x="773723" y="1201628"/>
          <a:ext cx="7877908" cy="2926080"/>
        </p:xfrm>
        <a:graphic>
          <a:graphicData uri="http://schemas.openxmlformats.org/drawingml/2006/table">
            <a:tbl>
              <a:tblPr/>
              <a:tblGrid>
                <a:gridCol w="7877908"/>
              </a:tblGrid>
              <a:tr h="546954">
                <a:tc>
                  <a:txBody>
                    <a:bodyPr/>
                    <a:lstStyle/>
                    <a:p>
                      <a:pPr algn="ctr">
                        <a:spcAft>
                          <a:spcPts val="0"/>
                        </a:spcAft>
                      </a:pPr>
                      <a:endParaRPr lang="en-US" altLang="zh-CN" sz="2800" b="1" kern="100" dirty="0" smtClean="0">
                        <a:latin typeface="Times New Roman"/>
                        <a:ea typeface="楷体_GB231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b="1" kern="100" dirty="0" smtClean="0">
                        <a:latin typeface="Times New Roman"/>
                        <a:ea typeface="楷体_GB231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800" b="1" kern="100" dirty="0" smtClean="0">
                        <a:latin typeface="Times New Roman"/>
                        <a:ea typeface="楷体_GB231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3600" b="1" kern="100" dirty="0" smtClean="0">
                          <a:solidFill>
                            <a:srgbClr val="0070C0"/>
                          </a:solidFill>
                          <a:latin typeface="Times New Roman"/>
                          <a:ea typeface="楷体_GB2312"/>
                          <a:cs typeface="+mn-cs"/>
                        </a:rPr>
                        <a:t>2013</a:t>
                      </a:r>
                      <a:r>
                        <a:rPr lang="zh-CN" altLang="en-US" sz="3600" b="1" kern="100" dirty="0" smtClean="0">
                          <a:solidFill>
                            <a:srgbClr val="0070C0"/>
                          </a:solidFill>
                          <a:latin typeface="Times New Roman"/>
                          <a:ea typeface="楷体_GB2312"/>
                          <a:cs typeface="+mn-cs"/>
                        </a:rPr>
                        <a:t>年美国经济形势展望</a:t>
                      </a:r>
                      <a:endParaRPr lang="en-US" altLang="zh-CN" sz="3600" b="1" kern="100" dirty="0" smtClean="0">
                        <a:solidFill>
                          <a:srgbClr val="0070C0"/>
                        </a:solidFill>
                        <a:latin typeface="Times New Roman"/>
                        <a:ea typeface="楷体_GB231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3600" b="1" kern="100" dirty="0" smtClean="0">
                        <a:solidFill>
                          <a:srgbClr val="0070C0"/>
                        </a:solidFill>
                        <a:latin typeface="Times New Roman"/>
                        <a:ea typeface="楷体_GB231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600" b="1" kern="100" dirty="0" smtClean="0">
                          <a:solidFill>
                            <a:srgbClr val="0070C0"/>
                          </a:solidFill>
                          <a:latin typeface="Times New Roman"/>
                          <a:ea typeface="楷体_GB2312"/>
                          <a:cs typeface="+mn-cs"/>
                        </a:rPr>
                        <a:t>美元指数，谁与争锋</a:t>
                      </a:r>
                    </a:p>
                  </a:txBody>
                  <a:tcPr marL="63305" marR="6330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562708" y="228600"/>
            <a:ext cx="787790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l">
              <a:spcBef>
                <a:spcPct val="0"/>
              </a:spcBef>
            </a:pPr>
            <a:r>
              <a:rPr lang="zh-CN" altLang="en-US" sz="3600" dirty="0" smtClean="0">
                <a:solidFill>
                  <a:srgbClr val="0070C0"/>
                </a:solidFill>
                <a:latin typeface="微软雅黑" pitchFamily="34" charset="-122"/>
                <a:ea typeface="微软雅黑" pitchFamily="34" charset="-122"/>
              </a:rPr>
              <a:t>美国长周期复苏动力：房地产</a:t>
            </a: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8</a:t>
            </a:fld>
            <a:endParaRPr lang="en-US" altLang="zh-CN" b="0" dirty="0">
              <a:latin typeface="Times New Roman" pitchFamily="18" charset="0"/>
            </a:endParaRPr>
          </a:p>
        </p:txBody>
      </p:sp>
      <p:sp>
        <p:nvSpPr>
          <p:cNvPr id="14" name="矩形 13"/>
          <p:cNvSpPr/>
          <p:nvPr/>
        </p:nvSpPr>
        <p:spPr>
          <a:xfrm>
            <a:off x="773724" y="1219201"/>
            <a:ext cx="3647152" cy="369332"/>
          </a:xfrm>
          <a:prstGeom prst="rect">
            <a:avLst/>
          </a:prstGeom>
        </p:spPr>
        <p:txBody>
          <a:bodyPr wrap="none">
            <a:spAutoFit/>
          </a:bodyPr>
          <a:lstStyle/>
          <a:p>
            <a:r>
              <a:rPr lang="zh-CN" altLang="en-US" dirty="0" smtClean="0"/>
              <a:t>美国建筑商信心和消费者信心指数</a:t>
            </a:r>
            <a:endParaRPr lang="zh-CN" altLang="en-US" dirty="0"/>
          </a:p>
        </p:txBody>
      </p:sp>
      <p:sp>
        <p:nvSpPr>
          <p:cNvPr id="18" name="矩形 17"/>
          <p:cNvSpPr/>
          <p:nvPr/>
        </p:nvSpPr>
        <p:spPr>
          <a:xfrm>
            <a:off x="703385" y="3733800"/>
            <a:ext cx="3416320" cy="369332"/>
          </a:xfrm>
          <a:prstGeom prst="rect">
            <a:avLst/>
          </a:prstGeom>
        </p:spPr>
        <p:txBody>
          <a:bodyPr wrap="none">
            <a:spAutoFit/>
          </a:bodyPr>
          <a:lstStyle/>
          <a:p>
            <a:r>
              <a:rPr lang="zh-CN" altLang="en-US" dirty="0" smtClean="0"/>
              <a:t>美国新屋开工量和新屋去化速度</a:t>
            </a:r>
            <a:endParaRPr lang="zh-CN" altLang="en-US" dirty="0"/>
          </a:p>
        </p:txBody>
      </p:sp>
      <p:graphicFrame>
        <p:nvGraphicFramePr>
          <p:cNvPr id="16" name="对象 11"/>
          <p:cNvGraphicFramePr/>
          <p:nvPr/>
        </p:nvGraphicFramePr>
        <p:xfrm>
          <a:off x="422030" y="1447800"/>
          <a:ext cx="8150497"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对象 20"/>
          <p:cNvGraphicFramePr/>
          <p:nvPr/>
        </p:nvGraphicFramePr>
        <p:xfrm>
          <a:off x="422030" y="4038600"/>
          <a:ext cx="8221935"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2"/>
          <p:cNvSpPr>
            <a:spLocks noChangeArrowheads="1"/>
          </p:cNvSpPr>
          <p:nvPr/>
        </p:nvSpPr>
        <p:spPr bwMode="auto">
          <a:xfrm>
            <a:off x="562708" y="228600"/>
            <a:ext cx="8001000" cy="762000"/>
          </a:xfrm>
          <a:prstGeom prst="rect">
            <a:avLst/>
          </a:prstGeom>
          <a:noFill/>
          <a:ln w="9525">
            <a:noFill/>
            <a:miter lim="800000"/>
            <a:headEnd/>
            <a:tailEnd/>
          </a:ln>
        </p:spPr>
        <p:txBody>
          <a:bodyPr anchor="b"/>
          <a:lstStyle/>
          <a:p>
            <a:pPr algn="l">
              <a:spcBef>
                <a:spcPct val="0"/>
              </a:spcBef>
            </a:pPr>
            <a:endParaRPr lang="zh-CN" altLang="en-US" sz="2400">
              <a:solidFill>
                <a:schemeClr val="hlink"/>
              </a:solidFill>
              <a:latin typeface="Times New Roman" pitchFamily="18" charset="0"/>
              <a:ea typeface="楷体_GB2312" pitchFamily="49" charset="-122"/>
            </a:endParaRPr>
          </a:p>
        </p:txBody>
      </p:sp>
      <p:sp>
        <p:nvSpPr>
          <p:cNvPr id="6153" name="Rectangle 2"/>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4"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5" name="Rectangle 4"/>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en-US" altLang="zh-CN" dirty="0"/>
          </a:p>
        </p:txBody>
      </p:sp>
      <p:sp>
        <p:nvSpPr>
          <p:cNvPr id="6157" name="Rectangle 29"/>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6160" name="Rectangle 31"/>
          <p:cNvSpPr>
            <a:spLocks noChangeArrowheads="1"/>
          </p:cNvSpPr>
          <p:nvPr/>
        </p:nvSpPr>
        <p:spPr bwMode="auto">
          <a:xfrm>
            <a:off x="0" y="0"/>
            <a:ext cx="184731" cy="369332"/>
          </a:xfrm>
          <a:prstGeom prst="rect">
            <a:avLst/>
          </a:prstGeom>
          <a:noFill/>
          <a:ln w="9525" algn="ctr">
            <a:noFill/>
            <a:miter lim="800000"/>
            <a:headEnd/>
            <a:tailEnd/>
          </a:ln>
        </p:spPr>
        <p:txBody>
          <a:bodyPr wrap="none" anchor="ctr">
            <a:spAutoFit/>
          </a:bodyPr>
          <a:lstStyle/>
          <a:p>
            <a:endParaRPr lang="zh-CN" altLang="en-US"/>
          </a:p>
        </p:txBody>
      </p:sp>
      <p:sp>
        <p:nvSpPr>
          <p:cNvPr id="22" name="标题 1"/>
          <p:cNvSpPr txBox="1">
            <a:spLocks/>
          </p:cNvSpPr>
          <p:nvPr/>
        </p:nvSpPr>
        <p:spPr bwMode="auto">
          <a:xfrm>
            <a:off x="35496" y="290736"/>
            <a:ext cx="8329772"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zh-CN" altLang="en-US" sz="3600" dirty="0" smtClean="0">
                <a:solidFill>
                  <a:srgbClr val="0070C0"/>
                </a:solidFill>
                <a:latin typeface="微软雅黑" pitchFamily="34" charset="-122"/>
                <a:ea typeface="微软雅黑" pitchFamily="34" charset="-122"/>
              </a:rPr>
              <a:t>新</a:t>
            </a:r>
            <a:r>
              <a:rPr lang="zh-CN" altLang="en-US" sz="3600" dirty="0">
                <a:solidFill>
                  <a:srgbClr val="0070C0"/>
                </a:solidFill>
                <a:latin typeface="微软雅黑" pitchFamily="34" charset="-122"/>
                <a:ea typeface="微软雅黑" pitchFamily="34" charset="-122"/>
              </a:rPr>
              <a:t>屋开工较危机前还有相当大距离</a:t>
            </a:r>
            <a:endParaRPr lang="zh-CN" altLang="en-US" sz="3600" dirty="0" smtClean="0">
              <a:solidFill>
                <a:srgbClr val="0070C0"/>
              </a:solidFill>
              <a:latin typeface="微软雅黑" pitchFamily="34" charset="-122"/>
              <a:ea typeface="微软雅黑" pitchFamily="34" charset="-122"/>
            </a:endParaRPr>
          </a:p>
        </p:txBody>
      </p:sp>
      <p:sp>
        <p:nvSpPr>
          <p:cNvPr id="27" name="Rectangle 8"/>
          <p:cNvSpPr txBox="1">
            <a:spLocks noGrp="1" noChangeArrowheads="1"/>
          </p:cNvSpPr>
          <p:nvPr/>
        </p:nvSpPr>
        <p:spPr bwMode="auto">
          <a:xfrm>
            <a:off x="3587262" y="6553200"/>
            <a:ext cx="1981200" cy="304800"/>
          </a:xfrm>
          <a:prstGeom prst="rect">
            <a:avLst/>
          </a:prstGeom>
          <a:noFill/>
          <a:ln w="9525">
            <a:noFill/>
            <a:miter lim="800000"/>
            <a:headEnd/>
            <a:tailEnd/>
          </a:ln>
        </p:spPr>
        <p:txBody>
          <a:bodyPr/>
          <a:lstStyle/>
          <a:p>
            <a:pPr eaLnBrk="1" hangingPunct="1">
              <a:spcBef>
                <a:spcPct val="0"/>
              </a:spcBef>
            </a:pPr>
            <a:fld id="{B0D66E6D-8122-47A9-984A-5D698B119ABB}" type="slidenum">
              <a:rPr lang="en-US" altLang="zh-CN" b="0">
                <a:latin typeface="Times New Roman" pitchFamily="18" charset="0"/>
              </a:rPr>
              <a:pPr eaLnBrk="1" hangingPunct="1">
                <a:spcBef>
                  <a:spcPct val="0"/>
                </a:spcBef>
              </a:pPr>
              <a:t>9</a:t>
            </a:fld>
            <a:endParaRPr lang="en-US" altLang="zh-CN" b="0" dirty="0">
              <a:latin typeface="Times New Roman" pitchFamily="18" charset="0"/>
            </a:endParaRPr>
          </a:p>
        </p:txBody>
      </p:sp>
      <p:graphicFrame>
        <p:nvGraphicFramePr>
          <p:cNvPr id="17" name="内容占位符 3"/>
          <p:cNvGraphicFramePr>
            <a:graphicFrameLocks/>
          </p:cNvGraphicFramePr>
          <p:nvPr>
            <p:extLst>
              <p:ext uri="{D42A27DB-BD31-4B8C-83A1-F6EECF244321}">
                <p14:modId xmlns:p14="http://schemas.microsoft.com/office/powerpoint/2010/main" xmlns="" val="2969083903"/>
              </p:ext>
            </p:extLst>
          </p:nvPr>
        </p:nvGraphicFramePr>
        <p:xfrm>
          <a:off x="32368" y="1268760"/>
          <a:ext cx="9111631"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40270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楷体_GB2312"/>
      <a:ea typeface="楷体_GB2312"/>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楷体_GB2312"/>
      <a:ea typeface="楷体_GB2312"/>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楷体_GB2312"/>
      <a:ea typeface="楷体_GB2312"/>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楷体_GB2312"/>
      <a:ea typeface="楷体_GB2312"/>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2701</TotalTime>
  <Words>1473</Words>
  <Application>Microsoft Office PowerPoint</Application>
  <PresentationFormat>全屏显示(4:3)</PresentationFormat>
  <Paragraphs>161</Paragraphs>
  <Slides>35</Slides>
  <Notes>3</Notes>
  <HiddenSlides>0</HiddenSlides>
  <MMClips>0</MMClips>
  <ScaleCrop>false</ScaleCrop>
  <HeadingPairs>
    <vt:vector size="4" baseType="variant">
      <vt:variant>
        <vt:lpstr>主题</vt:lpstr>
      </vt:variant>
      <vt:variant>
        <vt:i4>2</vt:i4>
      </vt:variant>
      <vt:variant>
        <vt:lpstr>幻灯片标题</vt:lpstr>
      </vt:variant>
      <vt:variant>
        <vt:i4>35</vt:i4>
      </vt:variant>
    </vt:vector>
  </HeadingPairs>
  <TitlesOfParts>
    <vt:vector size="37" baseType="lpstr">
      <vt:lpstr>自定义设计方案</vt:lpstr>
      <vt:lpstr>默认设计模板</vt:lpstr>
      <vt:lpstr>汇率影响全球宏观、金融市场</vt:lpstr>
      <vt:lpstr>1997-2001年美元、股市走势</vt:lpstr>
      <vt:lpstr>1997-2001年商品走势</vt:lpstr>
      <vt:lpstr>2012年底以来美元以及美股走势</vt:lpstr>
      <vt:lpstr>2012年底以来商品走势</vt:lpstr>
      <vt:lpstr>幻灯片 6</vt:lpstr>
      <vt:lpstr>幻灯片 7</vt:lpstr>
      <vt:lpstr>幻灯片 8</vt:lpstr>
      <vt:lpstr>幻灯片 9</vt:lpstr>
      <vt:lpstr>幻灯片 10</vt:lpstr>
      <vt:lpstr>幻灯片 11</vt:lpstr>
      <vt:lpstr>幻灯片 12</vt:lpstr>
      <vt:lpstr>幻灯片 13</vt:lpstr>
      <vt:lpstr>幻灯片 14</vt:lpstr>
      <vt:lpstr>美国经济中比重最大的4个行业</vt:lpstr>
      <vt:lpstr>美国消费占全美GDP的70%</vt:lpstr>
      <vt:lpstr>机动车销售强劲增长</vt:lpstr>
      <vt:lpstr>幻灯片 18</vt:lpstr>
      <vt:lpstr>幻灯片 19</vt:lpstr>
      <vt:lpstr>日元汇率冲击东南亚</vt:lpstr>
      <vt:lpstr>李总理关注的三个指标中两个都回落</vt:lpstr>
      <vt:lpstr>货币供应量增长带动投资</vt:lpstr>
      <vt:lpstr>PMI显示经济复苏预期增加</vt:lpstr>
      <vt:lpstr>上半年无通胀之忧，PPI下滑不利</vt:lpstr>
      <vt:lpstr>中国经济——改革的红利如何理解</vt:lpstr>
      <vt:lpstr>展望2013 ：温和复苏的一年</vt:lpstr>
      <vt:lpstr>周期性向结构性问题的转变</vt:lpstr>
      <vt:lpstr>正确认识城镇化：短期、中期效应</vt:lpstr>
      <vt:lpstr>2013年经济政策：1）货币政策呈现中性</vt:lpstr>
      <vt:lpstr>2013年经济政策：2）财政政策略为积极</vt:lpstr>
      <vt:lpstr>幻灯片 31</vt:lpstr>
      <vt:lpstr>幻灯片 32</vt:lpstr>
      <vt:lpstr>幻灯片 33</vt:lpstr>
      <vt:lpstr>幻灯片 34</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chenxiaoyan</dc:creator>
  <cp:lastModifiedBy>jiankongshi</cp:lastModifiedBy>
  <cp:revision>454</cp:revision>
  <cp:lastPrinted>1601-01-01T00:00:00Z</cp:lastPrinted>
  <dcterms:created xsi:type="dcterms:W3CDTF">1601-01-01T00:00:00Z</dcterms:created>
  <dcterms:modified xsi:type="dcterms:W3CDTF">2013-06-17T02:23:40Z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