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24"/>
  </p:notesMasterIdLst>
  <p:handoutMasterIdLst>
    <p:handoutMasterId r:id="rId25"/>
  </p:handoutMasterIdLst>
  <p:sldIdLst>
    <p:sldId id="329" r:id="rId2"/>
    <p:sldId id="756" r:id="rId3"/>
    <p:sldId id="757" r:id="rId4"/>
    <p:sldId id="793" r:id="rId5"/>
    <p:sldId id="801" r:id="rId6"/>
    <p:sldId id="759" r:id="rId7"/>
    <p:sldId id="796" r:id="rId8"/>
    <p:sldId id="802" r:id="rId9"/>
    <p:sldId id="803" r:id="rId10"/>
    <p:sldId id="805" r:id="rId11"/>
    <p:sldId id="760" r:id="rId12"/>
    <p:sldId id="804" r:id="rId13"/>
    <p:sldId id="800" r:id="rId14"/>
    <p:sldId id="797" r:id="rId15"/>
    <p:sldId id="798" r:id="rId16"/>
    <p:sldId id="799" r:id="rId17"/>
    <p:sldId id="767" r:id="rId18"/>
    <p:sldId id="771" r:id="rId19"/>
    <p:sldId id="773" r:id="rId20"/>
    <p:sldId id="794" r:id="rId21"/>
    <p:sldId id="807" r:id="rId22"/>
    <p:sldId id="524" r:id="rId23"/>
  </p:sldIdLst>
  <p:sldSz cx="9144000" cy="6858000" type="screen4x3"/>
  <p:notesSz cx="6797675" cy="9928225"/>
  <p:defaultTextStyle>
    <a:defPPr>
      <a:defRPr lang="zh-CN"/>
    </a:defPPr>
    <a:lvl1pPr algn="l" rtl="0" fontAlgn="base">
      <a:spcBef>
        <a:spcPct val="0"/>
      </a:spcBef>
      <a:spcAft>
        <a:spcPct val="0"/>
      </a:spcAft>
      <a:defRPr sz="3200" b="1" kern="1200">
        <a:solidFill>
          <a:schemeClr val="tx1"/>
        </a:solidFill>
        <a:latin typeface="宋体" pitchFamily="2" charset="-122"/>
        <a:ea typeface="宋体" pitchFamily="2" charset="-122"/>
        <a:cs typeface="+mn-cs"/>
      </a:defRPr>
    </a:lvl1pPr>
    <a:lvl2pPr marL="457200" algn="l" rtl="0" fontAlgn="base">
      <a:spcBef>
        <a:spcPct val="0"/>
      </a:spcBef>
      <a:spcAft>
        <a:spcPct val="0"/>
      </a:spcAft>
      <a:defRPr sz="3200" b="1" kern="1200">
        <a:solidFill>
          <a:schemeClr val="tx1"/>
        </a:solidFill>
        <a:latin typeface="宋体" pitchFamily="2" charset="-122"/>
        <a:ea typeface="宋体" pitchFamily="2" charset="-122"/>
        <a:cs typeface="+mn-cs"/>
      </a:defRPr>
    </a:lvl2pPr>
    <a:lvl3pPr marL="914400" algn="l" rtl="0" fontAlgn="base">
      <a:spcBef>
        <a:spcPct val="0"/>
      </a:spcBef>
      <a:spcAft>
        <a:spcPct val="0"/>
      </a:spcAft>
      <a:defRPr sz="3200" b="1" kern="1200">
        <a:solidFill>
          <a:schemeClr val="tx1"/>
        </a:solidFill>
        <a:latin typeface="宋体" pitchFamily="2" charset="-122"/>
        <a:ea typeface="宋体" pitchFamily="2" charset="-122"/>
        <a:cs typeface="+mn-cs"/>
      </a:defRPr>
    </a:lvl3pPr>
    <a:lvl4pPr marL="1371600" algn="l" rtl="0" fontAlgn="base">
      <a:spcBef>
        <a:spcPct val="0"/>
      </a:spcBef>
      <a:spcAft>
        <a:spcPct val="0"/>
      </a:spcAft>
      <a:defRPr sz="3200" b="1" kern="1200">
        <a:solidFill>
          <a:schemeClr val="tx1"/>
        </a:solidFill>
        <a:latin typeface="宋体" pitchFamily="2" charset="-122"/>
        <a:ea typeface="宋体" pitchFamily="2" charset="-122"/>
        <a:cs typeface="+mn-cs"/>
      </a:defRPr>
    </a:lvl4pPr>
    <a:lvl5pPr marL="1828800" algn="l" rtl="0" fontAlgn="base">
      <a:spcBef>
        <a:spcPct val="0"/>
      </a:spcBef>
      <a:spcAft>
        <a:spcPct val="0"/>
      </a:spcAft>
      <a:defRPr sz="3200" b="1" kern="1200">
        <a:solidFill>
          <a:schemeClr val="tx1"/>
        </a:solidFill>
        <a:latin typeface="宋体" pitchFamily="2" charset="-122"/>
        <a:ea typeface="宋体" pitchFamily="2" charset="-122"/>
        <a:cs typeface="+mn-cs"/>
      </a:defRPr>
    </a:lvl5pPr>
    <a:lvl6pPr marL="2286000" algn="l" defTabSz="914400" rtl="0" eaLnBrk="1" latinLnBrk="0" hangingPunct="1">
      <a:defRPr sz="3200" b="1" kern="1200">
        <a:solidFill>
          <a:schemeClr val="tx1"/>
        </a:solidFill>
        <a:latin typeface="宋体" pitchFamily="2" charset="-122"/>
        <a:ea typeface="宋体" pitchFamily="2" charset="-122"/>
        <a:cs typeface="+mn-cs"/>
      </a:defRPr>
    </a:lvl6pPr>
    <a:lvl7pPr marL="2743200" algn="l" defTabSz="914400" rtl="0" eaLnBrk="1" latinLnBrk="0" hangingPunct="1">
      <a:defRPr sz="3200" b="1" kern="1200">
        <a:solidFill>
          <a:schemeClr val="tx1"/>
        </a:solidFill>
        <a:latin typeface="宋体" pitchFamily="2" charset="-122"/>
        <a:ea typeface="宋体" pitchFamily="2" charset="-122"/>
        <a:cs typeface="+mn-cs"/>
      </a:defRPr>
    </a:lvl7pPr>
    <a:lvl8pPr marL="3200400" algn="l" defTabSz="914400" rtl="0" eaLnBrk="1" latinLnBrk="0" hangingPunct="1">
      <a:defRPr sz="3200" b="1" kern="1200">
        <a:solidFill>
          <a:schemeClr val="tx1"/>
        </a:solidFill>
        <a:latin typeface="宋体" pitchFamily="2" charset="-122"/>
        <a:ea typeface="宋体" pitchFamily="2" charset="-122"/>
        <a:cs typeface="+mn-cs"/>
      </a:defRPr>
    </a:lvl8pPr>
    <a:lvl9pPr marL="3657600" algn="l" defTabSz="914400" rtl="0" eaLnBrk="1" latinLnBrk="0" hangingPunct="1">
      <a:defRPr sz="3200" b="1" kern="1200">
        <a:solidFill>
          <a:schemeClr val="tx1"/>
        </a:solidFill>
        <a:latin typeface="宋体" pitchFamily="2" charset="-122"/>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B731F"/>
    <a:srgbClr val="50009E"/>
    <a:srgbClr val="0D0F75"/>
    <a:srgbClr val="1A42C0"/>
    <a:srgbClr val="7B09D9"/>
    <a:srgbClr val="8440FE"/>
    <a:srgbClr val="4F9806"/>
    <a:srgbClr val="46206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155" autoAdjust="0"/>
    <p:restoredTop sz="92448" autoAdjust="0"/>
  </p:normalViewPr>
  <p:slideViewPr>
    <p:cSldViewPr>
      <p:cViewPr>
        <p:scale>
          <a:sx n="100" d="100"/>
          <a:sy n="100" d="100"/>
        </p:scale>
        <p:origin x="341" y="49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B0488-725C-4864-BFAD-F00BC345DA9B}" type="doc">
      <dgm:prSet loTypeId="urn:microsoft.com/office/officeart/2008/layout/VerticalCircleList" loCatId="list" qsTypeId="urn:microsoft.com/office/officeart/2005/8/quickstyle/simple1#1" qsCatId="simple" csTypeId="urn:microsoft.com/office/officeart/2005/8/colors/accent1_2#1" csCatId="accent1" phldr="1"/>
      <dgm:spPr/>
      <dgm:t>
        <a:bodyPr/>
        <a:lstStyle/>
        <a:p>
          <a:endParaRPr lang="zh-CN" altLang="en-US"/>
        </a:p>
      </dgm:t>
    </dgm:pt>
    <dgm:pt modelId="{48640FAB-189A-40AF-8315-1E3679D9FDC2}">
      <dgm:prSet phldrT="[文本]"/>
      <dgm:spPr/>
      <dgm:t>
        <a:bodyPr/>
        <a:lstStyle/>
        <a:p>
          <a:r>
            <a:rPr lang="zh-CN" altLang="en-US" b="1" dirty="0" smtClean="0">
              <a:solidFill>
                <a:schemeClr val="bg1"/>
              </a:solidFill>
            </a:rPr>
            <a:t>国外</a:t>
          </a:r>
          <a:endParaRPr lang="zh-CN" altLang="en-US" b="1" dirty="0">
            <a:solidFill>
              <a:schemeClr val="bg1"/>
            </a:solidFill>
          </a:endParaRPr>
        </a:p>
      </dgm:t>
    </dgm:pt>
    <dgm:pt modelId="{10793E64-83BA-4CB4-B118-9E3A12D01905}" type="parTrans" cxnId="{ABB97D6D-A2B0-4FC5-9B41-806500C2FF62}">
      <dgm:prSet/>
      <dgm:spPr/>
      <dgm:t>
        <a:bodyPr/>
        <a:lstStyle/>
        <a:p>
          <a:endParaRPr lang="zh-CN" altLang="en-US"/>
        </a:p>
      </dgm:t>
    </dgm:pt>
    <dgm:pt modelId="{CD8626CE-B183-45DF-8798-5A091CDA37BF}" type="sibTrans" cxnId="{ABB97D6D-A2B0-4FC5-9B41-806500C2FF62}">
      <dgm:prSet/>
      <dgm:spPr/>
      <dgm:t>
        <a:bodyPr/>
        <a:lstStyle/>
        <a:p>
          <a:endParaRPr lang="zh-CN" altLang="en-US"/>
        </a:p>
      </dgm:t>
    </dgm:pt>
    <dgm:pt modelId="{BA6DCBDF-A8C2-465E-9457-0E170090FEBB}">
      <dgm:prSet phldrT="[文本]"/>
      <dgm:spPr/>
      <dgm:t>
        <a:bodyPr/>
        <a:lstStyle/>
        <a:p>
          <a:r>
            <a:rPr lang="en-US" altLang="zh-CN" dirty="0" smtClean="0">
              <a:latin typeface="楷体" pitchFamily="49" charset="-122"/>
              <a:ea typeface="楷体" pitchFamily="49" charset="-122"/>
            </a:rPr>
            <a:t>1</a:t>
          </a:r>
          <a:r>
            <a:rPr lang="zh-CN" altLang="en-US" dirty="0" smtClean="0">
              <a:latin typeface="楷体" pitchFamily="49" charset="-122"/>
              <a:ea typeface="楷体" pitchFamily="49" charset="-122"/>
            </a:rPr>
            <a:t>手为</a:t>
          </a:r>
          <a:r>
            <a:rPr lang="en-US" altLang="zh-CN" dirty="0" smtClean="0">
              <a:latin typeface="楷体" pitchFamily="49" charset="-122"/>
              <a:ea typeface="楷体" pitchFamily="49" charset="-122"/>
            </a:rPr>
            <a:t>1000</a:t>
          </a:r>
          <a:r>
            <a:rPr lang="zh-CN" altLang="en-US" dirty="0" smtClean="0">
              <a:latin typeface="楷体" pitchFamily="49" charset="-122"/>
              <a:ea typeface="楷体" pitchFamily="49" charset="-122"/>
            </a:rPr>
            <a:t>桶（折合</a:t>
          </a:r>
          <a:r>
            <a:rPr lang="en-US" altLang="zh-CN" dirty="0" smtClean="0">
              <a:latin typeface="楷体" pitchFamily="49" charset="-122"/>
              <a:ea typeface="楷体" pitchFamily="49" charset="-122"/>
            </a:rPr>
            <a:t>140</a:t>
          </a:r>
          <a:r>
            <a:rPr lang="zh-CN" altLang="en-US" dirty="0" smtClean="0">
              <a:latin typeface="楷体" pitchFamily="49" charset="-122"/>
              <a:ea typeface="楷体" pitchFamily="49" charset="-122"/>
            </a:rPr>
            <a:t>吨左右）或</a:t>
          </a:r>
          <a:r>
            <a:rPr lang="en-US" altLang="zh-CN" dirty="0" smtClean="0">
              <a:latin typeface="楷体" pitchFamily="49" charset="-122"/>
              <a:ea typeface="楷体" pitchFamily="49" charset="-122"/>
            </a:rPr>
            <a:t>100</a:t>
          </a:r>
          <a:r>
            <a:rPr lang="zh-CN" altLang="en-US" dirty="0" smtClean="0">
              <a:latin typeface="楷体" pitchFamily="49" charset="-122"/>
              <a:ea typeface="楷体" pitchFamily="49" charset="-122"/>
            </a:rPr>
            <a:t>吨</a:t>
          </a:r>
          <a:endParaRPr lang="zh-CN" altLang="en-US" dirty="0">
            <a:latin typeface="楷体" pitchFamily="49" charset="-122"/>
            <a:ea typeface="楷体" pitchFamily="49" charset="-122"/>
          </a:endParaRPr>
        </a:p>
      </dgm:t>
    </dgm:pt>
    <dgm:pt modelId="{506867CA-F040-4849-B1BC-C3B1EADD8AB2}" type="parTrans" cxnId="{7378CFD3-50A8-4D74-A5BE-70A00F565BEC}">
      <dgm:prSet/>
      <dgm:spPr/>
      <dgm:t>
        <a:bodyPr/>
        <a:lstStyle/>
        <a:p>
          <a:endParaRPr lang="zh-CN" altLang="en-US"/>
        </a:p>
      </dgm:t>
    </dgm:pt>
    <dgm:pt modelId="{64A00299-21FC-4D84-9899-DCEB3F26F32B}" type="sibTrans" cxnId="{7378CFD3-50A8-4D74-A5BE-70A00F565BEC}">
      <dgm:prSet/>
      <dgm:spPr/>
      <dgm:t>
        <a:bodyPr/>
        <a:lstStyle/>
        <a:p>
          <a:endParaRPr lang="zh-CN" altLang="en-US"/>
        </a:p>
      </dgm:t>
    </dgm:pt>
    <dgm:pt modelId="{9029865F-D274-4726-BD69-CFDFB59423CE}">
      <dgm:prSet phldrT="[文本]"/>
      <dgm:spPr/>
      <dgm:t>
        <a:bodyPr/>
        <a:lstStyle/>
        <a:p>
          <a:r>
            <a:rPr lang="zh-CN" altLang="en-US" b="1" dirty="0" smtClean="0">
              <a:solidFill>
                <a:schemeClr val="bg1"/>
              </a:solidFill>
            </a:rPr>
            <a:t>国内</a:t>
          </a:r>
          <a:endParaRPr lang="zh-CN" altLang="en-US" b="1" dirty="0">
            <a:solidFill>
              <a:schemeClr val="bg1"/>
            </a:solidFill>
          </a:endParaRPr>
        </a:p>
      </dgm:t>
    </dgm:pt>
    <dgm:pt modelId="{0E00AEC1-725E-492E-9E15-6F03F3F3094A}" type="parTrans" cxnId="{C24C1E3E-5CF2-4024-8AF6-3DAAEE6B78FD}">
      <dgm:prSet/>
      <dgm:spPr/>
      <dgm:t>
        <a:bodyPr/>
        <a:lstStyle/>
        <a:p>
          <a:endParaRPr lang="zh-CN" altLang="en-US"/>
        </a:p>
      </dgm:t>
    </dgm:pt>
    <dgm:pt modelId="{AB2B737C-2D32-4A80-A767-28C57EC3D496}" type="sibTrans" cxnId="{C24C1E3E-5CF2-4024-8AF6-3DAAEE6B78FD}">
      <dgm:prSet/>
      <dgm:spPr/>
      <dgm:t>
        <a:bodyPr/>
        <a:lstStyle/>
        <a:p>
          <a:endParaRPr lang="zh-CN" altLang="en-US"/>
        </a:p>
      </dgm:t>
    </dgm:pt>
    <dgm:pt modelId="{056B5C26-53B9-4EAD-A73D-5F84DB11A6EC}">
      <dgm:prSet phldrT="[文本]"/>
      <dgm:spPr/>
      <dgm:t>
        <a:bodyPr/>
        <a:lstStyle/>
        <a:p>
          <a:r>
            <a:rPr lang="en-US" altLang="zh-CN" dirty="0" smtClean="0">
              <a:latin typeface="楷体" pitchFamily="49" charset="-122"/>
              <a:ea typeface="楷体" pitchFamily="49" charset="-122"/>
            </a:rPr>
            <a:t>1</a:t>
          </a:r>
          <a:r>
            <a:rPr lang="zh-CN" altLang="en-US" dirty="0" smtClean="0">
              <a:latin typeface="楷体" pitchFamily="49" charset="-122"/>
              <a:ea typeface="楷体" pitchFamily="49" charset="-122"/>
            </a:rPr>
            <a:t>手为</a:t>
          </a:r>
          <a:r>
            <a:rPr lang="en-US" altLang="zh-CN" dirty="0" smtClean="0">
              <a:latin typeface="楷体" pitchFamily="49" charset="-122"/>
              <a:ea typeface="楷体" pitchFamily="49" charset="-122"/>
            </a:rPr>
            <a:t>10</a:t>
          </a:r>
          <a:r>
            <a:rPr lang="zh-CN" altLang="en-US" dirty="0" smtClean="0">
              <a:latin typeface="楷体" pitchFamily="49" charset="-122"/>
              <a:ea typeface="楷体" pitchFamily="49" charset="-122"/>
            </a:rPr>
            <a:t>吨，目前国内沥青价格为</a:t>
          </a:r>
          <a:r>
            <a:rPr lang="en-US" altLang="zh-CN" dirty="0" smtClean="0">
              <a:latin typeface="楷体" pitchFamily="49" charset="-122"/>
              <a:ea typeface="楷体" pitchFamily="49" charset="-122"/>
            </a:rPr>
            <a:t>4500-5000</a:t>
          </a:r>
          <a:r>
            <a:rPr lang="zh-CN" altLang="en-US" dirty="0" smtClean="0">
              <a:latin typeface="楷体" pitchFamily="49" charset="-122"/>
              <a:ea typeface="楷体" pitchFamily="49" charset="-122"/>
            </a:rPr>
            <a:t>元</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吨左右，合约价值约为每手</a:t>
          </a:r>
          <a:r>
            <a:rPr lang="en-US" altLang="zh-CN" dirty="0" smtClean="0">
              <a:latin typeface="楷体" pitchFamily="49" charset="-122"/>
              <a:ea typeface="楷体" pitchFamily="49" charset="-122"/>
            </a:rPr>
            <a:t>5</a:t>
          </a:r>
          <a:r>
            <a:rPr lang="zh-CN" altLang="en-US" dirty="0" smtClean="0">
              <a:latin typeface="楷体" pitchFamily="49" charset="-122"/>
              <a:ea typeface="楷体" pitchFamily="49" charset="-122"/>
            </a:rPr>
            <a:t>万元左右。</a:t>
          </a:r>
          <a:endParaRPr lang="zh-CN" altLang="en-US" dirty="0">
            <a:latin typeface="楷体" pitchFamily="49" charset="-122"/>
            <a:ea typeface="楷体" pitchFamily="49" charset="-122"/>
          </a:endParaRPr>
        </a:p>
      </dgm:t>
    </dgm:pt>
    <dgm:pt modelId="{A250A736-65C8-4018-9949-B33605C9A6B8}" type="parTrans" cxnId="{0B7E7F10-88E9-4A29-BCC0-28493E73C862}">
      <dgm:prSet/>
      <dgm:spPr/>
      <dgm:t>
        <a:bodyPr/>
        <a:lstStyle/>
        <a:p>
          <a:endParaRPr lang="zh-CN" altLang="en-US"/>
        </a:p>
      </dgm:t>
    </dgm:pt>
    <dgm:pt modelId="{C0B5703C-7288-4FC0-8E07-8A5E4BE71ED7}" type="sibTrans" cxnId="{0B7E7F10-88E9-4A29-BCC0-28493E73C862}">
      <dgm:prSet/>
      <dgm:spPr/>
      <dgm:t>
        <a:bodyPr/>
        <a:lstStyle/>
        <a:p>
          <a:endParaRPr lang="zh-CN" altLang="en-US"/>
        </a:p>
      </dgm:t>
    </dgm:pt>
    <dgm:pt modelId="{24C7832C-252F-473B-AD6D-E8AAD2309EB4}" type="pres">
      <dgm:prSet presAssocID="{5D1B0488-725C-4864-BFAD-F00BC345DA9B}" presName="Name0" presStyleCnt="0">
        <dgm:presLayoutVars>
          <dgm:dir/>
        </dgm:presLayoutVars>
      </dgm:prSet>
      <dgm:spPr/>
      <dgm:t>
        <a:bodyPr/>
        <a:lstStyle/>
        <a:p>
          <a:endParaRPr lang="zh-CN" altLang="en-US"/>
        </a:p>
      </dgm:t>
    </dgm:pt>
    <dgm:pt modelId="{86FF892D-FCD3-4DEF-A29A-4114E255377E}" type="pres">
      <dgm:prSet presAssocID="{48640FAB-189A-40AF-8315-1E3679D9FDC2}" presName="withChildren" presStyleCnt="0"/>
      <dgm:spPr/>
    </dgm:pt>
    <dgm:pt modelId="{8139E43E-F055-4A5C-BB2F-D9378FA0D61B}" type="pres">
      <dgm:prSet presAssocID="{48640FAB-189A-40AF-8315-1E3679D9FDC2}" presName="bigCircle" presStyleLbl="vennNode1" presStyleIdx="0" presStyleCnt="4" custLinFactNeighborX="22600" custLinFactNeighborY="4283"/>
      <dgm:spPr>
        <a:solidFill>
          <a:srgbClr val="FF3300">
            <a:alpha val="50000"/>
          </a:srgbClr>
        </a:solidFill>
        <a:ln>
          <a:solidFill>
            <a:srgbClr val="FF3300"/>
          </a:solidFill>
        </a:ln>
      </dgm:spPr>
      <dgm:t>
        <a:bodyPr/>
        <a:lstStyle/>
        <a:p>
          <a:endParaRPr lang="zh-CN" altLang="en-US"/>
        </a:p>
      </dgm:t>
    </dgm:pt>
    <dgm:pt modelId="{6A1347DB-0250-4D63-B2B1-400457512B5E}" type="pres">
      <dgm:prSet presAssocID="{48640FAB-189A-40AF-8315-1E3679D9FDC2}" presName="medCircle" presStyleLbl="vennNode1" presStyleIdx="1" presStyleCnt="4" custLinFactX="17147" custLinFactNeighborX="100000"/>
      <dgm:spPr>
        <a:solidFill>
          <a:srgbClr val="C00000">
            <a:alpha val="50000"/>
          </a:srgbClr>
        </a:solidFill>
        <a:ln>
          <a:solidFill>
            <a:srgbClr val="C00000"/>
          </a:solidFill>
        </a:ln>
      </dgm:spPr>
    </dgm:pt>
    <dgm:pt modelId="{4D74758B-C65C-413F-ABA6-10F7C6B554C5}" type="pres">
      <dgm:prSet presAssocID="{48640FAB-189A-40AF-8315-1E3679D9FDC2}" presName="txLvl1" presStyleLbl="revTx" presStyleIdx="0" presStyleCnt="4" custLinFactNeighborX="21440"/>
      <dgm:spPr/>
      <dgm:t>
        <a:bodyPr/>
        <a:lstStyle/>
        <a:p>
          <a:endParaRPr lang="zh-CN" altLang="en-US"/>
        </a:p>
      </dgm:t>
    </dgm:pt>
    <dgm:pt modelId="{4F851312-1C3B-4B9A-AD30-9C65EF4470F5}" type="pres">
      <dgm:prSet presAssocID="{48640FAB-189A-40AF-8315-1E3679D9FDC2}" presName="lin" presStyleCnt="0"/>
      <dgm:spPr/>
    </dgm:pt>
    <dgm:pt modelId="{BA70B551-5E5F-468E-9BD1-161FDB8C1714}" type="pres">
      <dgm:prSet presAssocID="{BA6DCBDF-A8C2-465E-9457-0E170090FEBB}" presName="txLvl2" presStyleLbl="revTx" presStyleIdx="1" presStyleCnt="4" custScaleX="85376" custLinFactNeighborX="22330" custLinFactNeighborY="42458"/>
      <dgm:spPr/>
      <dgm:t>
        <a:bodyPr/>
        <a:lstStyle/>
        <a:p>
          <a:endParaRPr lang="zh-CN" altLang="en-US"/>
        </a:p>
      </dgm:t>
    </dgm:pt>
    <dgm:pt modelId="{933BA94F-B6F1-4018-8C2F-DDA99A7EF1ED}" type="pres">
      <dgm:prSet presAssocID="{48640FAB-189A-40AF-8315-1E3679D9FDC2}" presName="overlap" presStyleCnt="0"/>
      <dgm:spPr/>
    </dgm:pt>
    <dgm:pt modelId="{C2D019AB-F9C2-413A-B7D9-AA97D1FE964E}" type="pres">
      <dgm:prSet presAssocID="{9029865F-D274-4726-BD69-CFDFB59423CE}" presName="withChildren" presStyleCnt="0"/>
      <dgm:spPr/>
    </dgm:pt>
    <dgm:pt modelId="{990D7214-FBB9-4046-9ACD-EB4769B43557}" type="pres">
      <dgm:prSet presAssocID="{9029865F-D274-4726-BD69-CFDFB59423CE}" presName="bigCircle" presStyleLbl="vennNode1" presStyleIdx="2" presStyleCnt="4" custLinFactNeighborX="-66313" custLinFactNeighborY="-87329"/>
      <dgm:spPr>
        <a:solidFill>
          <a:srgbClr val="7030A0">
            <a:alpha val="50000"/>
          </a:srgbClr>
        </a:solidFill>
        <a:ln>
          <a:solidFill>
            <a:srgbClr val="7030A0"/>
          </a:solidFill>
        </a:ln>
      </dgm:spPr>
      <dgm:t>
        <a:bodyPr/>
        <a:lstStyle/>
        <a:p>
          <a:endParaRPr lang="zh-CN" altLang="en-US"/>
        </a:p>
      </dgm:t>
    </dgm:pt>
    <dgm:pt modelId="{454B5E6B-5222-4E03-A5A2-6B66DB63172A}" type="pres">
      <dgm:prSet presAssocID="{9029865F-D274-4726-BD69-CFDFB59423CE}" presName="medCircle" presStyleLbl="vennNode1" presStyleIdx="3" presStyleCnt="4" custLinFactX="-194684" custLinFactY="-208492" custLinFactNeighborX="-200000" custLinFactNeighborY="-300000"/>
      <dgm:spPr>
        <a:solidFill>
          <a:srgbClr val="92D050">
            <a:alpha val="50000"/>
          </a:srgbClr>
        </a:solidFill>
        <a:ln>
          <a:solidFill>
            <a:srgbClr val="92D050"/>
          </a:solidFill>
        </a:ln>
      </dgm:spPr>
      <dgm:t>
        <a:bodyPr/>
        <a:lstStyle/>
        <a:p>
          <a:endParaRPr lang="zh-CN" altLang="en-US"/>
        </a:p>
      </dgm:t>
    </dgm:pt>
    <dgm:pt modelId="{0D6BC7F8-D70A-443B-8B4A-426C213DB2A6}" type="pres">
      <dgm:prSet presAssocID="{9029865F-D274-4726-BD69-CFDFB59423CE}" presName="txLvl1" presStyleLbl="revTx" presStyleIdx="2" presStyleCnt="4" custLinFactY="-202196" custLinFactNeighborX="-72895" custLinFactNeighborY="-300000"/>
      <dgm:spPr/>
      <dgm:t>
        <a:bodyPr/>
        <a:lstStyle/>
        <a:p>
          <a:endParaRPr lang="zh-CN" altLang="en-US"/>
        </a:p>
      </dgm:t>
    </dgm:pt>
    <dgm:pt modelId="{07E747F9-206D-4339-8EE8-6FC76554F728}" type="pres">
      <dgm:prSet presAssocID="{9029865F-D274-4726-BD69-CFDFB59423CE}" presName="lin" presStyleCnt="0"/>
      <dgm:spPr/>
    </dgm:pt>
    <dgm:pt modelId="{C4B69877-A35A-4E26-A872-BF8776565AAB}" type="pres">
      <dgm:prSet presAssocID="{056B5C26-53B9-4EAD-A73D-5F84DB11A6EC}" presName="txLvl2" presStyleLbl="revTx" presStyleIdx="3" presStyleCnt="4" custScaleX="93048" custLinFactY="-49678" custLinFactNeighborX="-81817" custLinFactNeighborY="-100000"/>
      <dgm:spPr/>
      <dgm:t>
        <a:bodyPr/>
        <a:lstStyle/>
        <a:p>
          <a:endParaRPr lang="zh-CN" altLang="en-US"/>
        </a:p>
      </dgm:t>
    </dgm:pt>
  </dgm:ptLst>
  <dgm:cxnLst>
    <dgm:cxn modelId="{C24C1E3E-5CF2-4024-8AF6-3DAAEE6B78FD}" srcId="{5D1B0488-725C-4864-BFAD-F00BC345DA9B}" destId="{9029865F-D274-4726-BD69-CFDFB59423CE}" srcOrd="1" destOrd="0" parTransId="{0E00AEC1-725E-492E-9E15-6F03F3F3094A}" sibTransId="{AB2B737C-2D32-4A80-A767-28C57EC3D496}"/>
    <dgm:cxn modelId="{7378CFD3-50A8-4D74-A5BE-70A00F565BEC}" srcId="{48640FAB-189A-40AF-8315-1E3679D9FDC2}" destId="{BA6DCBDF-A8C2-465E-9457-0E170090FEBB}" srcOrd="0" destOrd="0" parTransId="{506867CA-F040-4849-B1BC-C3B1EADD8AB2}" sibTransId="{64A00299-21FC-4D84-9899-DCEB3F26F32B}"/>
    <dgm:cxn modelId="{ABB97D6D-A2B0-4FC5-9B41-806500C2FF62}" srcId="{5D1B0488-725C-4864-BFAD-F00BC345DA9B}" destId="{48640FAB-189A-40AF-8315-1E3679D9FDC2}" srcOrd="0" destOrd="0" parTransId="{10793E64-83BA-4CB4-B118-9E3A12D01905}" sibTransId="{CD8626CE-B183-45DF-8798-5A091CDA37BF}"/>
    <dgm:cxn modelId="{52486A5C-510F-4FC7-85B6-8FE128548E61}" type="presOf" srcId="{48640FAB-189A-40AF-8315-1E3679D9FDC2}" destId="{4D74758B-C65C-413F-ABA6-10F7C6B554C5}" srcOrd="0" destOrd="0" presId="urn:microsoft.com/office/officeart/2008/layout/VerticalCircleList"/>
    <dgm:cxn modelId="{4F20310F-84ED-4F27-9B9F-E1DFBDD15384}" type="presOf" srcId="{9029865F-D274-4726-BD69-CFDFB59423CE}" destId="{0D6BC7F8-D70A-443B-8B4A-426C213DB2A6}" srcOrd="0" destOrd="0" presId="urn:microsoft.com/office/officeart/2008/layout/VerticalCircleList"/>
    <dgm:cxn modelId="{5CDA956B-1990-4D80-9690-914026516AD2}" type="presOf" srcId="{BA6DCBDF-A8C2-465E-9457-0E170090FEBB}" destId="{BA70B551-5E5F-468E-9BD1-161FDB8C1714}" srcOrd="0" destOrd="0" presId="urn:microsoft.com/office/officeart/2008/layout/VerticalCircleList"/>
    <dgm:cxn modelId="{0B7E7F10-88E9-4A29-BCC0-28493E73C862}" srcId="{9029865F-D274-4726-BD69-CFDFB59423CE}" destId="{056B5C26-53B9-4EAD-A73D-5F84DB11A6EC}" srcOrd="0" destOrd="0" parTransId="{A250A736-65C8-4018-9949-B33605C9A6B8}" sibTransId="{C0B5703C-7288-4FC0-8E07-8A5E4BE71ED7}"/>
    <dgm:cxn modelId="{B560820C-DD83-4EC8-A708-0B13E8EFDD9A}" type="presOf" srcId="{056B5C26-53B9-4EAD-A73D-5F84DB11A6EC}" destId="{C4B69877-A35A-4E26-A872-BF8776565AAB}" srcOrd="0" destOrd="0" presId="urn:microsoft.com/office/officeart/2008/layout/VerticalCircleList"/>
    <dgm:cxn modelId="{953293A5-128A-44BF-89AB-187528CD277D}" type="presOf" srcId="{5D1B0488-725C-4864-BFAD-F00BC345DA9B}" destId="{24C7832C-252F-473B-AD6D-E8AAD2309EB4}" srcOrd="0" destOrd="0" presId="urn:microsoft.com/office/officeart/2008/layout/VerticalCircleList"/>
    <dgm:cxn modelId="{3BC74E20-1F49-457A-9B2A-11E9F0A456F5}" type="presParOf" srcId="{24C7832C-252F-473B-AD6D-E8AAD2309EB4}" destId="{86FF892D-FCD3-4DEF-A29A-4114E255377E}" srcOrd="0" destOrd="0" presId="urn:microsoft.com/office/officeart/2008/layout/VerticalCircleList"/>
    <dgm:cxn modelId="{FE6B0502-61CA-48B0-BFE2-BFBC5C35EDD8}" type="presParOf" srcId="{86FF892D-FCD3-4DEF-A29A-4114E255377E}" destId="{8139E43E-F055-4A5C-BB2F-D9378FA0D61B}" srcOrd="0" destOrd="0" presId="urn:microsoft.com/office/officeart/2008/layout/VerticalCircleList"/>
    <dgm:cxn modelId="{5F0D41E9-2568-4E04-A963-08DC85580F96}" type="presParOf" srcId="{86FF892D-FCD3-4DEF-A29A-4114E255377E}" destId="{6A1347DB-0250-4D63-B2B1-400457512B5E}" srcOrd="1" destOrd="0" presId="urn:microsoft.com/office/officeart/2008/layout/VerticalCircleList"/>
    <dgm:cxn modelId="{2BE7BFA4-4389-4EC0-9BC6-1294AE5312D1}" type="presParOf" srcId="{86FF892D-FCD3-4DEF-A29A-4114E255377E}" destId="{4D74758B-C65C-413F-ABA6-10F7C6B554C5}" srcOrd="2" destOrd="0" presId="urn:microsoft.com/office/officeart/2008/layout/VerticalCircleList"/>
    <dgm:cxn modelId="{29E20889-AA08-4BEF-8BFB-D4056F216272}" type="presParOf" srcId="{86FF892D-FCD3-4DEF-A29A-4114E255377E}" destId="{4F851312-1C3B-4B9A-AD30-9C65EF4470F5}" srcOrd="3" destOrd="0" presId="urn:microsoft.com/office/officeart/2008/layout/VerticalCircleList"/>
    <dgm:cxn modelId="{62985A72-DB3C-420E-AF38-6FA0537D8C0F}" type="presParOf" srcId="{4F851312-1C3B-4B9A-AD30-9C65EF4470F5}" destId="{BA70B551-5E5F-468E-9BD1-161FDB8C1714}" srcOrd="0" destOrd="0" presId="urn:microsoft.com/office/officeart/2008/layout/VerticalCircleList"/>
    <dgm:cxn modelId="{607D5A5C-437C-4628-8AAE-5AFC56547B1D}" type="presParOf" srcId="{24C7832C-252F-473B-AD6D-E8AAD2309EB4}" destId="{933BA94F-B6F1-4018-8C2F-DDA99A7EF1ED}" srcOrd="1" destOrd="0" presId="urn:microsoft.com/office/officeart/2008/layout/VerticalCircleList"/>
    <dgm:cxn modelId="{850C34E9-563C-4B39-9515-A0FE436CE627}" type="presParOf" srcId="{24C7832C-252F-473B-AD6D-E8AAD2309EB4}" destId="{C2D019AB-F9C2-413A-B7D9-AA97D1FE964E}" srcOrd="2" destOrd="0" presId="urn:microsoft.com/office/officeart/2008/layout/VerticalCircleList"/>
    <dgm:cxn modelId="{3FA2D870-AAC5-42AA-A228-EACC14E0A0E4}" type="presParOf" srcId="{C2D019AB-F9C2-413A-B7D9-AA97D1FE964E}" destId="{990D7214-FBB9-4046-9ACD-EB4769B43557}" srcOrd="0" destOrd="0" presId="urn:microsoft.com/office/officeart/2008/layout/VerticalCircleList"/>
    <dgm:cxn modelId="{32EF36BC-4D79-46BB-8ACE-FFED0D5FD149}" type="presParOf" srcId="{C2D019AB-F9C2-413A-B7D9-AA97D1FE964E}" destId="{454B5E6B-5222-4E03-A5A2-6B66DB63172A}" srcOrd="1" destOrd="0" presId="urn:microsoft.com/office/officeart/2008/layout/VerticalCircleList"/>
    <dgm:cxn modelId="{A851D2F1-E89F-4652-8F62-E873C363D3C2}" type="presParOf" srcId="{C2D019AB-F9C2-413A-B7D9-AA97D1FE964E}" destId="{0D6BC7F8-D70A-443B-8B4A-426C213DB2A6}" srcOrd="2" destOrd="0" presId="urn:microsoft.com/office/officeart/2008/layout/VerticalCircleList"/>
    <dgm:cxn modelId="{698C85EA-4DDE-4758-BE7A-69CD10053DAA}" type="presParOf" srcId="{C2D019AB-F9C2-413A-B7D9-AA97D1FE964E}" destId="{07E747F9-206D-4339-8EE8-6FC76554F728}" srcOrd="3" destOrd="0" presId="urn:microsoft.com/office/officeart/2008/layout/VerticalCircleList"/>
    <dgm:cxn modelId="{1ABFE4EA-F5ED-4E15-980D-0FE7CD26E4B5}" type="presParOf" srcId="{07E747F9-206D-4339-8EE8-6FC76554F728}" destId="{C4B69877-A35A-4E26-A872-BF8776565AAB}" srcOrd="0" destOrd="0" presId="urn:microsoft.com/office/officeart/2008/layout/VerticalCircle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6F8FB3-5DEE-4A17-AD30-69C290A344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0BEEF2BD-B5D9-4DB0-A647-0D7198C32126}">
      <dgm:prSet custT="1"/>
      <dgm:spPr>
        <a:solidFill>
          <a:srgbClr val="FFCCFF"/>
        </a:solidFill>
        <a:scene3d>
          <a:camera prst="orthographicFront"/>
          <a:lightRig rig="threePt" dir="t"/>
        </a:scene3d>
        <a:sp3d>
          <a:bevelT/>
        </a:sp3d>
      </dgm:spPr>
      <dgm:t>
        <a:bodyPr/>
        <a:lstStyle/>
        <a:p>
          <a:pPr algn="l" rtl="0" fontAlgn="base">
            <a:spcBef>
              <a:spcPct val="0"/>
            </a:spcBef>
            <a:spcAft>
              <a:spcPct val="0"/>
            </a:spcAft>
            <a:defRPr/>
          </a:pPr>
          <a:r>
            <a:rPr lang="zh-CN" altLang="en-US" sz="1800" b="1" kern="1200" dirty="0" smtClean="0">
              <a:solidFill>
                <a:schemeClr val="tx1"/>
              </a:solidFill>
              <a:latin typeface="楷体" pitchFamily="49" charset="-122"/>
              <a:ea typeface="楷体" pitchFamily="49" charset="-122"/>
              <a:cs typeface="+mn-cs"/>
            </a:rPr>
            <a:t>涨跌停板幅度为</a:t>
          </a:r>
          <a:r>
            <a:rPr lang="en-US" altLang="zh-CN" sz="1800" b="1" kern="1200" dirty="0" smtClean="0">
              <a:solidFill>
                <a:schemeClr val="tx1"/>
              </a:solidFill>
              <a:latin typeface="楷体" pitchFamily="49" charset="-122"/>
              <a:ea typeface="楷体" pitchFamily="49" charset="-122"/>
              <a:cs typeface="+mn-cs"/>
            </a:rPr>
            <a:t>3%</a:t>
          </a:r>
          <a:r>
            <a:rPr lang="zh-CN" altLang="en-US" sz="1800" b="1" kern="1200" dirty="0" smtClean="0">
              <a:solidFill>
                <a:schemeClr val="tx1"/>
              </a:solidFill>
              <a:latin typeface="楷体" pitchFamily="49" charset="-122"/>
              <a:ea typeface="楷体" pitchFamily="49" charset="-122"/>
              <a:cs typeface="+mn-cs"/>
            </a:rPr>
            <a:t>，每天的价格波动幅度在</a:t>
          </a:r>
          <a:r>
            <a:rPr lang="en-US" altLang="zh-CN" sz="1800" b="1" kern="1200" dirty="0" smtClean="0">
              <a:solidFill>
                <a:schemeClr val="tx1"/>
              </a:solidFill>
              <a:latin typeface="楷体" pitchFamily="49" charset="-122"/>
              <a:ea typeface="楷体" pitchFamily="49" charset="-122"/>
              <a:cs typeface="+mn-cs"/>
            </a:rPr>
            <a:t>135-150</a:t>
          </a:r>
          <a:r>
            <a:rPr lang="zh-CN" altLang="en-US" sz="1800" b="1" kern="1200" dirty="0" smtClean="0">
              <a:solidFill>
                <a:schemeClr val="tx1"/>
              </a:solidFill>
              <a:latin typeface="楷体" pitchFamily="49" charset="-122"/>
              <a:ea typeface="楷体" pitchFamily="49" charset="-122"/>
              <a:cs typeface="+mn-cs"/>
            </a:rPr>
            <a:t>元、吨左右，交易单位为</a:t>
          </a:r>
          <a:r>
            <a:rPr lang="en-US" altLang="zh-CN" sz="1800" b="1" kern="1200" dirty="0" smtClean="0">
              <a:solidFill>
                <a:schemeClr val="tx1"/>
              </a:solidFill>
              <a:latin typeface="楷体" pitchFamily="49" charset="-122"/>
              <a:ea typeface="楷体" pitchFamily="49" charset="-122"/>
              <a:cs typeface="+mn-cs"/>
            </a:rPr>
            <a:t>10</a:t>
          </a:r>
          <a:r>
            <a:rPr lang="zh-CN" altLang="en-US" sz="1800" b="1" kern="1200" dirty="0" smtClean="0">
              <a:solidFill>
                <a:schemeClr val="tx1"/>
              </a:solidFill>
              <a:latin typeface="楷体" pitchFamily="49" charset="-122"/>
              <a:ea typeface="楷体" pitchFamily="49" charset="-122"/>
              <a:cs typeface="+mn-cs"/>
            </a:rPr>
            <a:t>吨，每个交易日的价格波动有</a:t>
          </a:r>
          <a:r>
            <a:rPr lang="en-US" altLang="zh-CN" sz="1800" b="1" kern="1200" dirty="0" smtClean="0">
              <a:solidFill>
                <a:schemeClr val="tx1"/>
              </a:solidFill>
              <a:latin typeface="楷体" pitchFamily="49" charset="-122"/>
              <a:ea typeface="楷体" pitchFamily="49" charset="-122"/>
              <a:cs typeface="+mn-cs"/>
            </a:rPr>
            <a:t>135-150</a:t>
          </a:r>
          <a:r>
            <a:rPr lang="zh-CN" altLang="en-US" sz="1800" b="1" kern="1200" dirty="0" smtClean="0">
              <a:solidFill>
                <a:schemeClr val="tx1"/>
              </a:solidFill>
              <a:latin typeface="楷体" pitchFamily="49" charset="-122"/>
              <a:ea typeface="楷体" pitchFamily="49" charset="-122"/>
              <a:cs typeface="+mn-cs"/>
            </a:rPr>
            <a:t>个点，比较合理。</a:t>
          </a:r>
          <a:endParaRPr lang="zh-CN" altLang="en-US" sz="1800" b="1" kern="1200" dirty="0">
            <a:solidFill>
              <a:schemeClr val="tx1"/>
            </a:solidFill>
            <a:latin typeface="楷体" pitchFamily="49" charset="-122"/>
            <a:ea typeface="楷体" pitchFamily="49" charset="-122"/>
            <a:cs typeface="+mn-cs"/>
          </a:endParaRPr>
        </a:p>
      </dgm:t>
    </dgm:pt>
    <dgm:pt modelId="{8346A6BD-9908-4616-A4FA-AB063E99C041}" type="parTrans" cxnId="{DE892470-29DE-4262-8DDE-70C4403FF258}">
      <dgm:prSet/>
      <dgm:spPr/>
      <dgm:t>
        <a:bodyPr/>
        <a:lstStyle/>
        <a:p>
          <a:endParaRPr lang="zh-CN" altLang="en-US"/>
        </a:p>
      </dgm:t>
    </dgm:pt>
    <dgm:pt modelId="{58AD980E-C09E-4D9C-947C-61976F835D45}" type="sibTrans" cxnId="{DE892470-29DE-4262-8DDE-70C4403FF258}">
      <dgm:prSet/>
      <dgm:spPr/>
      <dgm:t>
        <a:bodyPr/>
        <a:lstStyle/>
        <a:p>
          <a:endParaRPr lang="zh-CN" altLang="en-US"/>
        </a:p>
      </dgm:t>
    </dgm:pt>
    <dgm:pt modelId="{1EB14BDD-C862-4400-ABE2-35B4AD9BBB0C}" type="pres">
      <dgm:prSet presAssocID="{D26F8FB3-5DEE-4A17-AD30-69C290A344D6}" presName="linear" presStyleCnt="0">
        <dgm:presLayoutVars>
          <dgm:animLvl val="lvl"/>
          <dgm:resizeHandles val="exact"/>
        </dgm:presLayoutVars>
      </dgm:prSet>
      <dgm:spPr/>
      <dgm:t>
        <a:bodyPr/>
        <a:lstStyle/>
        <a:p>
          <a:endParaRPr lang="zh-CN" altLang="en-US"/>
        </a:p>
      </dgm:t>
    </dgm:pt>
    <dgm:pt modelId="{36361A96-5BBD-49F6-B969-8AA91CC491BE}" type="pres">
      <dgm:prSet presAssocID="{0BEEF2BD-B5D9-4DB0-A647-0D7198C32126}" presName="parentText" presStyleLbl="node1" presStyleIdx="0" presStyleCnt="1" custScaleX="92500" custScaleY="207485" custLinFactNeighborX="5000" custLinFactNeighborY="-63201">
        <dgm:presLayoutVars>
          <dgm:chMax val="0"/>
          <dgm:bulletEnabled val="1"/>
        </dgm:presLayoutVars>
      </dgm:prSet>
      <dgm:spPr/>
      <dgm:t>
        <a:bodyPr/>
        <a:lstStyle/>
        <a:p>
          <a:endParaRPr lang="zh-CN" altLang="en-US"/>
        </a:p>
      </dgm:t>
    </dgm:pt>
  </dgm:ptLst>
  <dgm:cxnLst>
    <dgm:cxn modelId="{C3092127-723E-403C-9977-D93854621976}" type="presOf" srcId="{D26F8FB3-5DEE-4A17-AD30-69C290A344D6}" destId="{1EB14BDD-C862-4400-ABE2-35B4AD9BBB0C}" srcOrd="0" destOrd="0" presId="urn:microsoft.com/office/officeart/2005/8/layout/vList2"/>
    <dgm:cxn modelId="{90B2B2C5-D296-46C5-914C-C5C372392316}" type="presOf" srcId="{0BEEF2BD-B5D9-4DB0-A647-0D7198C32126}" destId="{36361A96-5BBD-49F6-B969-8AA91CC491BE}" srcOrd="0" destOrd="0" presId="urn:microsoft.com/office/officeart/2005/8/layout/vList2"/>
    <dgm:cxn modelId="{DE892470-29DE-4262-8DDE-70C4403FF258}" srcId="{D26F8FB3-5DEE-4A17-AD30-69C290A344D6}" destId="{0BEEF2BD-B5D9-4DB0-A647-0D7198C32126}" srcOrd="0" destOrd="0" parTransId="{8346A6BD-9908-4616-A4FA-AB063E99C041}" sibTransId="{58AD980E-C09E-4D9C-947C-61976F835D45}"/>
    <dgm:cxn modelId="{9D97F03F-4A4C-4AD2-A0F2-0ECC1B45604C}" type="presParOf" srcId="{1EB14BDD-C862-4400-ABE2-35B4AD9BBB0C}" destId="{36361A96-5BBD-49F6-B969-8AA91CC491BE}"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60A0C425-4C26-480B-8944-183759B6F3EB}" type="doc">
      <dgm:prSet loTypeId="urn:microsoft.com/office/officeart/2008/layout/CircleAccentTimeline" loCatId="process" qsTypeId="urn:microsoft.com/office/officeart/2005/8/quickstyle/simple1#2" qsCatId="simple" csTypeId="urn:microsoft.com/office/officeart/2005/8/colors/accent1_2#2" csCatId="accent1" phldr="1"/>
      <dgm:spPr/>
      <dgm:t>
        <a:bodyPr/>
        <a:lstStyle/>
        <a:p>
          <a:endParaRPr lang="zh-CN" altLang="en-US"/>
        </a:p>
      </dgm:t>
    </dgm:pt>
    <dgm:pt modelId="{57786ADA-D46A-4C78-B558-98B6641F2A9C}">
      <dgm:prSet phldrT="[文本]" custT="1"/>
      <dgm:spPr/>
      <dgm:t>
        <a:bodyPr/>
        <a:lstStyle/>
        <a:p>
          <a:r>
            <a:rPr lang="en-US" altLang="zh-CN" sz="1000" b="1" dirty="0" smtClean="0"/>
            <a:t>2013</a:t>
          </a:r>
          <a:r>
            <a:rPr lang="zh-CN" altLang="en-US" sz="1000" b="1" dirty="0" smtClean="0"/>
            <a:t>年</a:t>
          </a:r>
          <a:r>
            <a:rPr lang="en-US" altLang="zh-CN" sz="1000" b="1" dirty="0" smtClean="0"/>
            <a:t>3</a:t>
          </a:r>
          <a:r>
            <a:rPr lang="zh-CN" altLang="en-US" sz="1000" b="1" dirty="0" smtClean="0"/>
            <a:t>月</a:t>
          </a:r>
          <a:endParaRPr lang="zh-CN" altLang="en-US" sz="1000" b="1" dirty="0"/>
        </a:p>
      </dgm:t>
    </dgm:pt>
    <dgm:pt modelId="{243E7F37-42CA-40B9-8C73-1244F05C1674}" type="parTrans" cxnId="{D6BBB066-59BC-443D-B6BF-3C5D21B599B6}">
      <dgm:prSet/>
      <dgm:spPr/>
      <dgm:t>
        <a:bodyPr/>
        <a:lstStyle/>
        <a:p>
          <a:endParaRPr lang="zh-CN" altLang="en-US"/>
        </a:p>
      </dgm:t>
    </dgm:pt>
    <dgm:pt modelId="{C4CFAE8B-437F-41A7-A5DB-844F425A17DB}" type="sibTrans" cxnId="{D6BBB066-59BC-443D-B6BF-3C5D21B599B6}">
      <dgm:prSet/>
      <dgm:spPr/>
      <dgm:t>
        <a:bodyPr/>
        <a:lstStyle/>
        <a:p>
          <a:endParaRPr lang="zh-CN" altLang="en-US"/>
        </a:p>
      </dgm:t>
    </dgm:pt>
    <dgm:pt modelId="{E1C510E7-607B-4C4B-9614-0E26630C3B82}">
      <dgm:prSet phldrT="[文本]" custT="1"/>
      <dgm:spPr/>
      <dgm:t>
        <a:bodyPr/>
        <a:lstStyle/>
        <a:p>
          <a:r>
            <a:rPr lang="en-US" altLang="zh-CN" sz="900" b="1" dirty="0" smtClean="0"/>
            <a:t>2013</a:t>
          </a:r>
          <a:r>
            <a:rPr lang="zh-CN" altLang="en-US" sz="900" b="1" dirty="0" smtClean="0"/>
            <a:t>年</a:t>
          </a:r>
          <a:r>
            <a:rPr lang="en-US" altLang="zh-CN" sz="900" b="1" dirty="0" smtClean="0"/>
            <a:t>4</a:t>
          </a:r>
          <a:r>
            <a:rPr lang="zh-CN" altLang="en-US" sz="900" b="1" dirty="0" smtClean="0"/>
            <a:t>月</a:t>
          </a:r>
          <a:endParaRPr lang="zh-CN" altLang="en-US" sz="900" b="1" dirty="0"/>
        </a:p>
      </dgm:t>
    </dgm:pt>
    <dgm:pt modelId="{620371A1-28DC-4992-B34F-F613FB6AFDDD}" type="parTrans" cxnId="{DC946465-31D5-401E-9FFD-C56C9F815D88}">
      <dgm:prSet/>
      <dgm:spPr/>
      <dgm:t>
        <a:bodyPr/>
        <a:lstStyle/>
        <a:p>
          <a:endParaRPr lang="zh-CN" altLang="en-US"/>
        </a:p>
      </dgm:t>
    </dgm:pt>
    <dgm:pt modelId="{21C980C3-4F83-499B-BFA4-9B8C613C5884}" type="sibTrans" cxnId="{DC946465-31D5-401E-9FFD-C56C9F815D88}">
      <dgm:prSet/>
      <dgm:spPr/>
      <dgm:t>
        <a:bodyPr/>
        <a:lstStyle/>
        <a:p>
          <a:endParaRPr lang="zh-CN" altLang="en-US"/>
        </a:p>
      </dgm:t>
    </dgm:pt>
    <dgm:pt modelId="{6B52F659-E5AF-49DD-B239-2AA472393C0D}">
      <dgm:prSet phldrT="[文本]" custT="1"/>
      <dgm:spPr/>
      <dgm:t>
        <a:bodyPr/>
        <a:lstStyle/>
        <a:p>
          <a:r>
            <a:rPr lang="en-US" altLang="zh-CN" sz="900" b="1" dirty="0" smtClean="0"/>
            <a:t>2013</a:t>
          </a:r>
          <a:r>
            <a:rPr lang="zh-CN" altLang="en-US" sz="900" b="1" dirty="0" smtClean="0"/>
            <a:t>年</a:t>
          </a:r>
          <a:r>
            <a:rPr lang="en-US" altLang="zh-CN" sz="900" b="1" dirty="0" smtClean="0"/>
            <a:t>5</a:t>
          </a:r>
          <a:r>
            <a:rPr lang="zh-CN" altLang="en-US" sz="900" b="1" dirty="0" smtClean="0"/>
            <a:t>月</a:t>
          </a:r>
          <a:endParaRPr lang="zh-CN" altLang="en-US" sz="900" b="1" dirty="0"/>
        </a:p>
      </dgm:t>
    </dgm:pt>
    <dgm:pt modelId="{18BEB60E-3598-4D85-BB48-4CAC312A5384}" type="parTrans" cxnId="{59344AC9-ED11-45B3-94B3-67A61E9DA795}">
      <dgm:prSet/>
      <dgm:spPr/>
      <dgm:t>
        <a:bodyPr/>
        <a:lstStyle/>
        <a:p>
          <a:endParaRPr lang="zh-CN" altLang="en-US"/>
        </a:p>
      </dgm:t>
    </dgm:pt>
    <dgm:pt modelId="{B560B323-F757-4388-908C-0CA950440941}" type="sibTrans" cxnId="{59344AC9-ED11-45B3-94B3-67A61E9DA795}">
      <dgm:prSet/>
      <dgm:spPr/>
      <dgm:t>
        <a:bodyPr/>
        <a:lstStyle/>
        <a:p>
          <a:endParaRPr lang="zh-CN" altLang="en-US"/>
        </a:p>
      </dgm:t>
    </dgm:pt>
    <dgm:pt modelId="{202716D8-4923-49D7-BF43-4A06C234D4FA}">
      <dgm:prSet phldrT="[文本]" custT="1"/>
      <dgm:spPr/>
      <dgm:t>
        <a:bodyPr/>
        <a:lstStyle/>
        <a:p>
          <a:r>
            <a:rPr lang="en-US" altLang="zh-CN" sz="900" b="1" dirty="0" smtClean="0"/>
            <a:t>2014</a:t>
          </a:r>
          <a:r>
            <a:rPr lang="zh-CN" altLang="en-US" sz="900" b="1" dirty="0" smtClean="0"/>
            <a:t>年</a:t>
          </a:r>
          <a:r>
            <a:rPr lang="en-US" altLang="zh-CN" sz="900" b="1" dirty="0" smtClean="0"/>
            <a:t>3</a:t>
          </a:r>
          <a:r>
            <a:rPr lang="zh-CN" altLang="en-US" sz="900" b="1" dirty="0" smtClean="0"/>
            <a:t>月</a:t>
          </a:r>
          <a:endParaRPr lang="zh-CN" altLang="en-US" sz="900" b="1" dirty="0"/>
        </a:p>
      </dgm:t>
    </dgm:pt>
    <dgm:pt modelId="{D9F61BDB-598C-44CD-AAF1-2A38A2794874}" type="parTrans" cxnId="{62162100-C6DB-4ABD-A414-B8CAD5B6F38A}">
      <dgm:prSet/>
      <dgm:spPr/>
      <dgm:t>
        <a:bodyPr/>
        <a:lstStyle/>
        <a:p>
          <a:endParaRPr lang="zh-CN" altLang="en-US"/>
        </a:p>
      </dgm:t>
    </dgm:pt>
    <dgm:pt modelId="{8483C854-7E8B-4012-9154-37F401E3F8FD}" type="sibTrans" cxnId="{62162100-C6DB-4ABD-A414-B8CAD5B6F38A}">
      <dgm:prSet/>
      <dgm:spPr/>
      <dgm:t>
        <a:bodyPr/>
        <a:lstStyle/>
        <a:p>
          <a:endParaRPr lang="zh-CN" altLang="en-US"/>
        </a:p>
      </dgm:t>
    </dgm:pt>
    <dgm:pt modelId="{0DF942B6-FEEC-4277-AE72-19B2E146DF6D}">
      <dgm:prSet phldrT="[文本]" custT="1"/>
      <dgm:spPr/>
      <dgm:t>
        <a:bodyPr/>
        <a:lstStyle/>
        <a:p>
          <a:r>
            <a:rPr lang="en-US" altLang="zh-CN" sz="900" b="1" dirty="0" smtClean="0"/>
            <a:t>2013</a:t>
          </a:r>
          <a:r>
            <a:rPr lang="zh-CN" altLang="en-US" sz="900" b="1" dirty="0" smtClean="0"/>
            <a:t>年</a:t>
          </a:r>
          <a:r>
            <a:rPr lang="en-US" altLang="zh-CN" sz="900" b="1" dirty="0" smtClean="0"/>
            <a:t>12</a:t>
          </a:r>
          <a:r>
            <a:rPr lang="zh-CN" altLang="en-US" sz="900" b="1" dirty="0" smtClean="0"/>
            <a:t>月</a:t>
          </a:r>
          <a:endParaRPr lang="zh-CN" altLang="en-US" sz="900" b="1" dirty="0"/>
        </a:p>
      </dgm:t>
    </dgm:pt>
    <dgm:pt modelId="{EC9824B2-1D95-43A6-A5D3-F31D67864CC1}" type="sibTrans" cxnId="{31514A61-B856-418A-B0AE-F90C8A8E735A}">
      <dgm:prSet/>
      <dgm:spPr/>
      <dgm:t>
        <a:bodyPr/>
        <a:lstStyle/>
        <a:p>
          <a:endParaRPr lang="zh-CN" altLang="en-US"/>
        </a:p>
      </dgm:t>
    </dgm:pt>
    <dgm:pt modelId="{D45463B1-9920-4370-8B44-B82F29278549}" type="parTrans" cxnId="{31514A61-B856-418A-B0AE-F90C8A8E735A}">
      <dgm:prSet/>
      <dgm:spPr/>
      <dgm:t>
        <a:bodyPr/>
        <a:lstStyle/>
        <a:p>
          <a:endParaRPr lang="zh-CN" altLang="en-US"/>
        </a:p>
      </dgm:t>
    </dgm:pt>
    <dgm:pt modelId="{A1458CF0-EC99-409C-9E69-7B3DDC0F9102}">
      <dgm:prSet phldrT="[文本]" custT="1"/>
      <dgm:spPr/>
      <dgm:t>
        <a:bodyPr/>
        <a:lstStyle/>
        <a:p>
          <a:r>
            <a:rPr lang="en-US" altLang="zh-CN" sz="1000" b="1" dirty="0" smtClean="0"/>
            <a:t>2013</a:t>
          </a:r>
          <a:r>
            <a:rPr lang="zh-CN" altLang="en-US" sz="1000" b="1" dirty="0" smtClean="0"/>
            <a:t>年</a:t>
          </a:r>
          <a:r>
            <a:rPr lang="en-US" altLang="zh-CN" sz="1000" b="1" dirty="0" smtClean="0"/>
            <a:t>9</a:t>
          </a:r>
          <a:r>
            <a:rPr lang="zh-CN" altLang="en-US" sz="1000" b="1" dirty="0" smtClean="0"/>
            <a:t>月</a:t>
          </a:r>
          <a:endParaRPr lang="zh-CN" altLang="en-US" sz="1000" b="1" dirty="0"/>
        </a:p>
      </dgm:t>
    </dgm:pt>
    <dgm:pt modelId="{F90C3FA7-5EFE-4F60-83B2-16F55BA74622}" type="sibTrans" cxnId="{5FD5ED54-1578-4EE9-BEAE-017D29EB284C}">
      <dgm:prSet/>
      <dgm:spPr/>
      <dgm:t>
        <a:bodyPr/>
        <a:lstStyle/>
        <a:p>
          <a:endParaRPr lang="zh-CN" altLang="en-US"/>
        </a:p>
      </dgm:t>
    </dgm:pt>
    <dgm:pt modelId="{D0F68D71-0F5E-4DCE-A174-239C8EE8F7E7}" type="parTrans" cxnId="{5FD5ED54-1578-4EE9-BEAE-017D29EB284C}">
      <dgm:prSet/>
      <dgm:spPr/>
      <dgm:t>
        <a:bodyPr/>
        <a:lstStyle/>
        <a:p>
          <a:endParaRPr lang="zh-CN" altLang="en-US"/>
        </a:p>
      </dgm:t>
    </dgm:pt>
    <dgm:pt modelId="{3722C786-6EE9-4194-8BF7-5F4C3B733C78}">
      <dgm:prSet phldrT="[文本]" custT="1"/>
      <dgm:spPr/>
      <dgm:t>
        <a:bodyPr/>
        <a:lstStyle/>
        <a:p>
          <a:r>
            <a:rPr lang="en-US" altLang="zh-CN" sz="900" b="1" dirty="0" smtClean="0"/>
            <a:t>2013</a:t>
          </a:r>
          <a:r>
            <a:rPr lang="zh-CN" altLang="en-US" sz="900" b="1" dirty="0" smtClean="0"/>
            <a:t>年</a:t>
          </a:r>
          <a:r>
            <a:rPr lang="en-US" altLang="zh-CN" sz="900" b="1" dirty="0" smtClean="0"/>
            <a:t>6</a:t>
          </a:r>
          <a:r>
            <a:rPr lang="zh-CN" altLang="en-US" sz="900" b="1" dirty="0" smtClean="0"/>
            <a:t>月</a:t>
          </a:r>
          <a:endParaRPr lang="zh-CN" altLang="en-US" sz="900" b="1" dirty="0"/>
        </a:p>
      </dgm:t>
    </dgm:pt>
    <dgm:pt modelId="{1CDBB3D8-839B-4029-88EE-9A37BA78164B}" type="parTrans" cxnId="{C20A65AC-0981-42F6-A001-F9F25E903B70}">
      <dgm:prSet/>
      <dgm:spPr/>
      <dgm:t>
        <a:bodyPr/>
        <a:lstStyle/>
        <a:p>
          <a:endParaRPr lang="zh-CN" altLang="en-US"/>
        </a:p>
      </dgm:t>
    </dgm:pt>
    <dgm:pt modelId="{F9DA556B-D032-401B-806F-D1BFF4E0CDCE}" type="sibTrans" cxnId="{C20A65AC-0981-42F6-A001-F9F25E903B70}">
      <dgm:prSet/>
      <dgm:spPr/>
      <dgm:t>
        <a:bodyPr/>
        <a:lstStyle/>
        <a:p>
          <a:endParaRPr lang="zh-CN" altLang="en-US"/>
        </a:p>
      </dgm:t>
    </dgm:pt>
    <dgm:pt modelId="{65C8FBC6-E9F2-48B7-900C-F14001CFEB2A}">
      <dgm:prSet phldrT="[文本]" custT="1"/>
      <dgm:spPr/>
      <dgm:t>
        <a:bodyPr/>
        <a:lstStyle/>
        <a:p>
          <a:r>
            <a:rPr lang="en-US" altLang="zh-CN" sz="900" b="1" dirty="0" smtClean="0"/>
            <a:t>2013</a:t>
          </a:r>
          <a:r>
            <a:rPr lang="zh-CN" altLang="en-US" sz="900" b="1" dirty="0" smtClean="0"/>
            <a:t>年</a:t>
          </a:r>
          <a:r>
            <a:rPr lang="en-US" altLang="zh-CN" sz="900" b="1" dirty="0" smtClean="0"/>
            <a:t>7</a:t>
          </a:r>
          <a:r>
            <a:rPr lang="zh-CN" altLang="en-US" sz="900" b="1" dirty="0" smtClean="0"/>
            <a:t>月</a:t>
          </a:r>
          <a:endParaRPr lang="zh-CN" altLang="en-US" sz="900" b="1" dirty="0"/>
        </a:p>
      </dgm:t>
    </dgm:pt>
    <dgm:pt modelId="{040A8281-DC29-4BC8-A11C-06890C001096}" type="parTrans" cxnId="{6675DE70-848C-440D-89B5-5F2EA4395BA0}">
      <dgm:prSet/>
      <dgm:spPr/>
      <dgm:t>
        <a:bodyPr/>
        <a:lstStyle/>
        <a:p>
          <a:endParaRPr lang="zh-CN" altLang="en-US"/>
        </a:p>
      </dgm:t>
    </dgm:pt>
    <dgm:pt modelId="{52ED3CDF-DBCE-4AF9-9D01-F52827EDE140}" type="sibTrans" cxnId="{6675DE70-848C-440D-89B5-5F2EA4395BA0}">
      <dgm:prSet/>
      <dgm:spPr/>
      <dgm:t>
        <a:bodyPr/>
        <a:lstStyle/>
        <a:p>
          <a:endParaRPr lang="zh-CN" altLang="en-US"/>
        </a:p>
      </dgm:t>
    </dgm:pt>
    <dgm:pt modelId="{F6C67EA2-9AE2-44E5-92E2-8E34DA1C80AB}">
      <dgm:prSet phldrT="[文本]" custT="1"/>
      <dgm:spPr/>
      <dgm:t>
        <a:bodyPr/>
        <a:lstStyle/>
        <a:p>
          <a:r>
            <a:rPr lang="en-US" altLang="zh-CN" sz="900" b="1" dirty="0" smtClean="0"/>
            <a:t>2013</a:t>
          </a:r>
          <a:r>
            <a:rPr lang="zh-CN" altLang="en-US" sz="900" b="1" dirty="0" smtClean="0"/>
            <a:t>年</a:t>
          </a:r>
          <a:r>
            <a:rPr lang="en-US" altLang="zh-CN" sz="900" b="1" dirty="0" smtClean="0"/>
            <a:t>8</a:t>
          </a:r>
          <a:r>
            <a:rPr lang="zh-CN" altLang="en-US" sz="900" b="1" dirty="0" smtClean="0"/>
            <a:t>月</a:t>
          </a:r>
          <a:endParaRPr lang="zh-CN" altLang="en-US" sz="900" b="1" dirty="0"/>
        </a:p>
      </dgm:t>
    </dgm:pt>
    <dgm:pt modelId="{BD075ADF-DB3B-43C4-8DD8-81EA796644DA}" type="parTrans" cxnId="{C83C677B-A65F-459B-ADFE-136327C38A8C}">
      <dgm:prSet/>
      <dgm:spPr/>
      <dgm:t>
        <a:bodyPr/>
        <a:lstStyle/>
        <a:p>
          <a:endParaRPr lang="zh-CN" altLang="en-US"/>
        </a:p>
      </dgm:t>
    </dgm:pt>
    <dgm:pt modelId="{17DE0EBD-67F5-488C-815E-21FF730725E4}" type="sibTrans" cxnId="{C83C677B-A65F-459B-ADFE-136327C38A8C}">
      <dgm:prSet/>
      <dgm:spPr/>
      <dgm:t>
        <a:bodyPr/>
        <a:lstStyle/>
        <a:p>
          <a:endParaRPr lang="zh-CN" altLang="en-US"/>
        </a:p>
      </dgm:t>
    </dgm:pt>
    <dgm:pt modelId="{DD93890F-2597-4331-B680-A51FEED1FE28}">
      <dgm:prSet phldrT="[文本]" custT="1"/>
      <dgm:spPr/>
      <dgm:t>
        <a:bodyPr/>
        <a:lstStyle/>
        <a:p>
          <a:r>
            <a:rPr lang="en-US" altLang="zh-CN" sz="900" b="1" dirty="0" smtClean="0"/>
            <a:t>2014</a:t>
          </a:r>
          <a:r>
            <a:rPr lang="zh-CN" altLang="en-US" sz="900" b="1" dirty="0" smtClean="0"/>
            <a:t>年</a:t>
          </a:r>
          <a:r>
            <a:rPr lang="en-US" altLang="zh-CN" sz="900" b="1" dirty="0" smtClean="0"/>
            <a:t>6</a:t>
          </a:r>
          <a:r>
            <a:rPr lang="zh-CN" altLang="en-US" sz="900" b="1" dirty="0" smtClean="0"/>
            <a:t>月</a:t>
          </a:r>
          <a:endParaRPr lang="zh-CN" altLang="en-US" sz="900" b="1" dirty="0"/>
        </a:p>
      </dgm:t>
    </dgm:pt>
    <dgm:pt modelId="{C944A4B9-F84D-4FC7-A718-5D2F4349C79B}" type="parTrans" cxnId="{DD78509B-09B5-45C6-80C0-C8FC08BB351E}">
      <dgm:prSet/>
      <dgm:spPr/>
      <dgm:t>
        <a:bodyPr/>
        <a:lstStyle/>
        <a:p>
          <a:endParaRPr lang="zh-CN" altLang="en-US"/>
        </a:p>
      </dgm:t>
    </dgm:pt>
    <dgm:pt modelId="{D09690FD-C9DE-4876-ABFD-7B66BCFD1942}" type="sibTrans" cxnId="{DD78509B-09B5-45C6-80C0-C8FC08BB351E}">
      <dgm:prSet/>
      <dgm:spPr/>
      <dgm:t>
        <a:bodyPr/>
        <a:lstStyle/>
        <a:p>
          <a:endParaRPr lang="zh-CN" altLang="en-US"/>
        </a:p>
      </dgm:t>
    </dgm:pt>
    <dgm:pt modelId="{681CE270-01CB-4165-975E-23377A8F124E}">
      <dgm:prSet phldrT="[文本]" custT="1"/>
      <dgm:spPr/>
      <dgm:t>
        <a:bodyPr/>
        <a:lstStyle/>
        <a:p>
          <a:r>
            <a:rPr lang="en-US" altLang="zh-CN" sz="900" b="1" dirty="0" smtClean="0"/>
            <a:t>2014</a:t>
          </a:r>
          <a:r>
            <a:rPr lang="zh-CN" altLang="en-US" sz="900" b="1" dirty="0" smtClean="0"/>
            <a:t>年</a:t>
          </a:r>
          <a:r>
            <a:rPr lang="en-US" altLang="zh-CN" sz="900" b="1" dirty="0" smtClean="0"/>
            <a:t>9</a:t>
          </a:r>
          <a:r>
            <a:rPr lang="zh-CN" altLang="en-US" sz="900" b="1" dirty="0" smtClean="0"/>
            <a:t>月</a:t>
          </a:r>
          <a:endParaRPr lang="zh-CN" altLang="en-US" sz="900" b="1" dirty="0"/>
        </a:p>
      </dgm:t>
    </dgm:pt>
    <dgm:pt modelId="{83E3040C-6ED1-4D2F-B50F-B7CF5A70D22B}" type="parTrans" cxnId="{8AE8F94B-A135-458C-BE70-6FB497B31910}">
      <dgm:prSet/>
      <dgm:spPr/>
      <dgm:t>
        <a:bodyPr/>
        <a:lstStyle/>
        <a:p>
          <a:endParaRPr lang="zh-CN" altLang="en-US"/>
        </a:p>
      </dgm:t>
    </dgm:pt>
    <dgm:pt modelId="{98008CEA-8231-43C7-8557-CEB9D8060491}" type="sibTrans" cxnId="{8AE8F94B-A135-458C-BE70-6FB497B31910}">
      <dgm:prSet/>
      <dgm:spPr/>
      <dgm:t>
        <a:bodyPr/>
        <a:lstStyle/>
        <a:p>
          <a:endParaRPr lang="zh-CN" altLang="en-US"/>
        </a:p>
      </dgm:t>
    </dgm:pt>
    <dgm:pt modelId="{097E4866-F601-42BC-82F9-72867E1C57CF}">
      <dgm:prSet phldrT="[文本]" custT="1"/>
      <dgm:spPr/>
      <dgm:t>
        <a:bodyPr/>
        <a:lstStyle/>
        <a:p>
          <a:r>
            <a:rPr lang="en-US" altLang="zh-CN" sz="900" b="1" dirty="0" smtClean="0"/>
            <a:t>2014</a:t>
          </a:r>
          <a:r>
            <a:rPr lang="zh-CN" altLang="en-US" sz="900" b="1" dirty="0" smtClean="0"/>
            <a:t>年</a:t>
          </a:r>
          <a:r>
            <a:rPr lang="en-US" altLang="zh-CN" sz="900" b="1" dirty="0" smtClean="0"/>
            <a:t>12</a:t>
          </a:r>
          <a:r>
            <a:rPr lang="zh-CN" altLang="en-US" sz="900" b="1" dirty="0" smtClean="0"/>
            <a:t>月</a:t>
          </a:r>
          <a:endParaRPr lang="zh-CN" altLang="en-US" sz="900" b="1" dirty="0"/>
        </a:p>
      </dgm:t>
    </dgm:pt>
    <dgm:pt modelId="{C776A5B3-556A-47E1-A1FD-E4FB906E4B30}" type="parTrans" cxnId="{7BB4B36B-0130-4F8A-ABB3-1666E82A5E87}">
      <dgm:prSet/>
      <dgm:spPr/>
      <dgm:t>
        <a:bodyPr/>
        <a:lstStyle/>
        <a:p>
          <a:endParaRPr lang="zh-CN" altLang="en-US"/>
        </a:p>
      </dgm:t>
    </dgm:pt>
    <dgm:pt modelId="{2A577AE4-EDAD-41CF-80F4-CE5D114865F7}" type="sibTrans" cxnId="{7BB4B36B-0130-4F8A-ABB3-1666E82A5E87}">
      <dgm:prSet/>
      <dgm:spPr/>
      <dgm:t>
        <a:bodyPr/>
        <a:lstStyle/>
        <a:p>
          <a:endParaRPr lang="zh-CN" altLang="en-US"/>
        </a:p>
      </dgm:t>
    </dgm:pt>
    <dgm:pt modelId="{D396D5EC-CA8E-4073-88CC-FD21BE3DA444}" type="pres">
      <dgm:prSet presAssocID="{60A0C425-4C26-480B-8944-183759B6F3EB}" presName="Name0" presStyleCnt="0">
        <dgm:presLayoutVars>
          <dgm:dir/>
        </dgm:presLayoutVars>
      </dgm:prSet>
      <dgm:spPr/>
      <dgm:t>
        <a:bodyPr/>
        <a:lstStyle/>
        <a:p>
          <a:endParaRPr lang="zh-CN" altLang="en-US"/>
        </a:p>
      </dgm:t>
    </dgm:pt>
    <dgm:pt modelId="{B14046F3-FF4E-4430-ABDF-5131AA282654}" type="pres">
      <dgm:prSet presAssocID="{57786ADA-D46A-4C78-B558-98B6641F2A9C}" presName="parComposite" presStyleCnt="0"/>
      <dgm:spPr/>
    </dgm:pt>
    <dgm:pt modelId="{93528C60-E3C8-42B4-B37F-C4F5429B1269}" type="pres">
      <dgm:prSet presAssocID="{57786ADA-D46A-4C78-B558-98B6641F2A9C}" presName="parBigCircle" presStyleLbl="node0" presStyleIdx="0" presStyleCnt="2"/>
      <dgm:spPr>
        <a:solidFill>
          <a:srgbClr val="3399FF"/>
        </a:solidFill>
        <a:ln>
          <a:solidFill>
            <a:srgbClr val="3399FF"/>
          </a:solidFill>
        </a:ln>
      </dgm:spPr>
    </dgm:pt>
    <dgm:pt modelId="{47C87D97-0641-4147-A5D3-7B1AA5B7FC2B}" type="pres">
      <dgm:prSet presAssocID="{57786ADA-D46A-4C78-B558-98B6641F2A9C}" presName="parTx" presStyleLbl="revTx" presStyleIdx="0" presStyleCnt="22"/>
      <dgm:spPr/>
      <dgm:t>
        <a:bodyPr/>
        <a:lstStyle/>
        <a:p>
          <a:endParaRPr lang="zh-CN" altLang="en-US"/>
        </a:p>
      </dgm:t>
    </dgm:pt>
    <dgm:pt modelId="{338F777E-B228-4434-8E67-C81F9CB62686}" type="pres">
      <dgm:prSet presAssocID="{57786ADA-D46A-4C78-B558-98B6641F2A9C}" presName="bSpace" presStyleCnt="0"/>
      <dgm:spPr/>
    </dgm:pt>
    <dgm:pt modelId="{DE40288B-DCA9-4701-8AE5-7D40D3E8063D}" type="pres">
      <dgm:prSet presAssocID="{57786ADA-D46A-4C78-B558-98B6641F2A9C}" presName="parBackupNorm" presStyleCnt="0"/>
      <dgm:spPr/>
    </dgm:pt>
    <dgm:pt modelId="{CDFD2B21-FD87-4244-A211-839C5C606F18}" type="pres">
      <dgm:prSet presAssocID="{C4CFAE8B-437F-41A7-A5DB-844F425A17DB}" presName="parSpace" presStyleCnt="0"/>
      <dgm:spPr/>
    </dgm:pt>
    <dgm:pt modelId="{A5FE04DE-74C8-4C39-98AD-778E28F23731}" type="pres">
      <dgm:prSet presAssocID="{E1C510E7-607B-4C4B-9614-0E26630C3B82}" presName="desBackupLeftNorm" presStyleCnt="0"/>
      <dgm:spPr/>
    </dgm:pt>
    <dgm:pt modelId="{F6D98B05-5E26-4BC3-85C8-7874C999831A}" type="pres">
      <dgm:prSet presAssocID="{E1C510E7-607B-4C4B-9614-0E26630C3B82}" presName="desComposite" presStyleCnt="0"/>
      <dgm:spPr/>
    </dgm:pt>
    <dgm:pt modelId="{70E75969-5F02-4A5D-8259-35D29C62E577}" type="pres">
      <dgm:prSet presAssocID="{E1C510E7-607B-4C4B-9614-0E26630C3B82}" presName="desCircle" presStyleLbl="node1" presStyleIdx="0" presStyleCnt="10"/>
      <dgm:spPr>
        <a:solidFill>
          <a:srgbClr val="C00000"/>
        </a:solidFill>
        <a:ln>
          <a:solidFill>
            <a:srgbClr val="C00000"/>
          </a:solidFill>
        </a:ln>
      </dgm:spPr>
    </dgm:pt>
    <dgm:pt modelId="{C4794B28-2266-4D9D-B2FA-181C6C5CE2EC}" type="pres">
      <dgm:prSet presAssocID="{E1C510E7-607B-4C4B-9614-0E26630C3B82}" presName="chTx" presStyleLbl="revTx" presStyleIdx="1" presStyleCnt="22"/>
      <dgm:spPr/>
      <dgm:t>
        <a:bodyPr/>
        <a:lstStyle/>
        <a:p>
          <a:endParaRPr lang="zh-CN" altLang="en-US"/>
        </a:p>
      </dgm:t>
    </dgm:pt>
    <dgm:pt modelId="{F14BF2D1-80ED-4B22-8920-0D36C6DB92A0}" type="pres">
      <dgm:prSet presAssocID="{E1C510E7-607B-4C4B-9614-0E26630C3B82}" presName="desTx" presStyleLbl="revTx" presStyleIdx="2" presStyleCnt="22">
        <dgm:presLayoutVars>
          <dgm:bulletEnabled val="1"/>
        </dgm:presLayoutVars>
      </dgm:prSet>
      <dgm:spPr/>
    </dgm:pt>
    <dgm:pt modelId="{DA0CE654-88D9-471C-91FA-80C330C404B9}" type="pres">
      <dgm:prSet presAssocID="{E1C510E7-607B-4C4B-9614-0E26630C3B82}" presName="desBackupRightNorm" presStyleCnt="0"/>
      <dgm:spPr/>
    </dgm:pt>
    <dgm:pt modelId="{B2D23DCB-1C48-49E6-94A8-F5D60CC9C10B}" type="pres">
      <dgm:prSet presAssocID="{21C980C3-4F83-499B-BFA4-9B8C613C5884}" presName="desSpace" presStyleCnt="0"/>
      <dgm:spPr/>
    </dgm:pt>
    <dgm:pt modelId="{B6FEA842-0AB1-4718-9EE4-3C5716C95F28}" type="pres">
      <dgm:prSet presAssocID="{6B52F659-E5AF-49DD-B239-2AA472393C0D}" presName="desBackupLeftNorm" presStyleCnt="0"/>
      <dgm:spPr/>
    </dgm:pt>
    <dgm:pt modelId="{E62D874D-FB6A-4ECC-A2CD-E66B924E66D9}" type="pres">
      <dgm:prSet presAssocID="{6B52F659-E5AF-49DD-B239-2AA472393C0D}" presName="desComposite" presStyleCnt="0"/>
      <dgm:spPr/>
    </dgm:pt>
    <dgm:pt modelId="{1EB326FA-B7E3-4A3F-BF76-9357BD5A822C}" type="pres">
      <dgm:prSet presAssocID="{6B52F659-E5AF-49DD-B239-2AA472393C0D}" presName="desCircle" presStyleLbl="node1" presStyleIdx="1" presStyleCnt="10"/>
      <dgm:spPr>
        <a:solidFill>
          <a:srgbClr val="92D050"/>
        </a:solidFill>
        <a:ln>
          <a:solidFill>
            <a:srgbClr val="92D050"/>
          </a:solidFill>
        </a:ln>
      </dgm:spPr>
    </dgm:pt>
    <dgm:pt modelId="{8F262395-6709-4978-A6F0-96F08425A31E}" type="pres">
      <dgm:prSet presAssocID="{6B52F659-E5AF-49DD-B239-2AA472393C0D}" presName="chTx" presStyleLbl="revTx" presStyleIdx="3" presStyleCnt="22"/>
      <dgm:spPr/>
      <dgm:t>
        <a:bodyPr/>
        <a:lstStyle/>
        <a:p>
          <a:endParaRPr lang="zh-CN" altLang="en-US"/>
        </a:p>
      </dgm:t>
    </dgm:pt>
    <dgm:pt modelId="{2CECE317-D989-4447-93D9-841CA55088B2}" type="pres">
      <dgm:prSet presAssocID="{6B52F659-E5AF-49DD-B239-2AA472393C0D}" presName="desTx" presStyleLbl="revTx" presStyleIdx="4" presStyleCnt="22">
        <dgm:presLayoutVars>
          <dgm:bulletEnabled val="1"/>
        </dgm:presLayoutVars>
      </dgm:prSet>
      <dgm:spPr/>
    </dgm:pt>
    <dgm:pt modelId="{8F31DA5B-2A9D-4B5D-8F34-4EB238899C4F}" type="pres">
      <dgm:prSet presAssocID="{6B52F659-E5AF-49DD-B239-2AA472393C0D}" presName="desBackupRightNorm" presStyleCnt="0"/>
      <dgm:spPr/>
    </dgm:pt>
    <dgm:pt modelId="{052DE237-6294-4C51-B9A5-AE1E79472F5E}" type="pres">
      <dgm:prSet presAssocID="{B560B323-F757-4388-908C-0CA950440941}" presName="desSpace" presStyleCnt="0"/>
      <dgm:spPr/>
    </dgm:pt>
    <dgm:pt modelId="{BA0901B0-6F72-4E00-A418-926A7FCD681F}" type="pres">
      <dgm:prSet presAssocID="{3722C786-6EE9-4194-8BF7-5F4C3B733C78}" presName="desBackupLeftNorm" presStyleCnt="0"/>
      <dgm:spPr/>
    </dgm:pt>
    <dgm:pt modelId="{97BDA5E1-3A1F-4B43-B0F5-C95362A4B39C}" type="pres">
      <dgm:prSet presAssocID="{3722C786-6EE9-4194-8BF7-5F4C3B733C78}" presName="desComposite" presStyleCnt="0"/>
      <dgm:spPr/>
    </dgm:pt>
    <dgm:pt modelId="{40EBDF5A-F049-460A-BDBE-B3F247EAD9C0}" type="pres">
      <dgm:prSet presAssocID="{3722C786-6EE9-4194-8BF7-5F4C3B733C78}" presName="desCircle" presStyleLbl="node1" presStyleIdx="2" presStyleCnt="10"/>
      <dgm:spPr>
        <a:solidFill>
          <a:srgbClr val="7030A0"/>
        </a:solidFill>
        <a:ln>
          <a:solidFill>
            <a:srgbClr val="7030A0"/>
          </a:solidFill>
        </a:ln>
      </dgm:spPr>
    </dgm:pt>
    <dgm:pt modelId="{CAA3F1FA-4A73-4199-A59A-481EDF9CF947}" type="pres">
      <dgm:prSet presAssocID="{3722C786-6EE9-4194-8BF7-5F4C3B733C78}" presName="chTx" presStyleLbl="revTx" presStyleIdx="5" presStyleCnt="22"/>
      <dgm:spPr/>
      <dgm:t>
        <a:bodyPr/>
        <a:lstStyle/>
        <a:p>
          <a:endParaRPr lang="zh-CN" altLang="en-US"/>
        </a:p>
      </dgm:t>
    </dgm:pt>
    <dgm:pt modelId="{387F9DF2-F9C5-44EE-8CFA-5A1A020BEABF}" type="pres">
      <dgm:prSet presAssocID="{3722C786-6EE9-4194-8BF7-5F4C3B733C78}" presName="desTx" presStyleLbl="revTx" presStyleIdx="6" presStyleCnt="22">
        <dgm:presLayoutVars>
          <dgm:bulletEnabled val="1"/>
        </dgm:presLayoutVars>
      </dgm:prSet>
      <dgm:spPr/>
    </dgm:pt>
    <dgm:pt modelId="{6A6AE9CD-6A8F-4BE2-8B42-D827A1CF896A}" type="pres">
      <dgm:prSet presAssocID="{3722C786-6EE9-4194-8BF7-5F4C3B733C78}" presName="desBackupRightNorm" presStyleCnt="0"/>
      <dgm:spPr/>
    </dgm:pt>
    <dgm:pt modelId="{14563D78-77D5-4BD4-B6EF-429525F72C0E}" type="pres">
      <dgm:prSet presAssocID="{F9DA556B-D032-401B-806F-D1BFF4E0CDCE}" presName="desSpace" presStyleCnt="0"/>
      <dgm:spPr/>
    </dgm:pt>
    <dgm:pt modelId="{7FF4E9ED-0D47-4BAE-847E-230AA444AFB1}" type="pres">
      <dgm:prSet presAssocID="{65C8FBC6-E9F2-48B7-900C-F14001CFEB2A}" presName="desBackupLeftNorm" presStyleCnt="0"/>
      <dgm:spPr/>
    </dgm:pt>
    <dgm:pt modelId="{2C2D7E1E-49F3-494F-9EC9-E4DB59943AB9}" type="pres">
      <dgm:prSet presAssocID="{65C8FBC6-E9F2-48B7-900C-F14001CFEB2A}" presName="desComposite" presStyleCnt="0"/>
      <dgm:spPr/>
    </dgm:pt>
    <dgm:pt modelId="{0F275A36-0484-42C6-B5FE-0F289B3A686F}" type="pres">
      <dgm:prSet presAssocID="{65C8FBC6-E9F2-48B7-900C-F14001CFEB2A}" presName="desCircle" presStyleLbl="node1" presStyleIdx="3" presStyleCnt="10"/>
      <dgm:spPr>
        <a:solidFill>
          <a:srgbClr val="FFC000"/>
        </a:solidFill>
        <a:ln>
          <a:solidFill>
            <a:srgbClr val="FFC000"/>
          </a:solidFill>
        </a:ln>
      </dgm:spPr>
    </dgm:pt>
    <dgm:pt modelId="{66CA4D04-DBD1-43BA-8646-27220B0E41D9}" type="pres">
      <dgm:prSet presAssocID="{65C8FBC6-E9F2-48B7-900C-F14001CFEB2A}" presName="chTx" presStyleLbl="revTx" presStyleIdx="7" presStyleCnt="22"/>
      <dgm:spPr/>
      <dgm:t>
        <a:bodyPr/>
        <a:lstStyle/>
        <a:p>
          <a:endParaRPr lang="zh-CN" altLang="en-US"/>
        </a:p>
      </dgm:t>
    </dgm:pt>
    <dgm:pt modelId="{803DA945-6C8A-4A6E-A4BD-CC67CC531505}" type="pres">
      <dgm:prSet presAssocID="{65C8FBC6-E9F2-48B7-900C-F14001CFEB2A}" presName="desTx" presStyleLbl="revTx" presStyleIdx="8" presStyleCnt="22">
        <dgm:presLayoutVars>
          <dgm:bulletEnabled val="1"/>
        </dgm:presLayoutVars>
      </dgm:prSet>
      <dgm:spPr/>
    </dgm:pt>
    <dgm:pt modelId="{821B71E7-5844-42C0-A0E5-1790771C29E5}" type="pres">
      <dgm:prSet presAssocID="{65C8FBC6-E9F2-48B7-900C-F14001CFEB2A}" presName="desBackupRightNorm" presStyleCnt="0"/>
      <dgm:spPr/>
    </dgm:pt>
    <dgm:pt modelId="{173B1E6F-E983-4B27-9E7F-0F03E0F5AB68}" type="pres">
      <dgm:prSet presAssocID="{52ED3CDF-DBCE-4AF9-9D01-F52827EDE140}" presName="desSpace" presStyleCnt="0"/>
      <dgm:spPr/>
    </dgm:pt>
    <dgm:pt modelId="{5C3BC063-70D4-4BD6-A39D-A86DA99CB454}" type="pres">
      <dgm:prSet presAssocID="{F6C67EA2-9AE2-44E5-92E2-8E34DA1C80AB}" presName="desBackupLeftNorm" presStyleCnt="0"/>
      <dgm:spPr/>
    </dgm:pt>
    <dgm:pt modelId="{C25901DE-9E91-40DD-BD12-FCFC59D566BB}" type="pres">
      <dgm:prSet presAssocID="{F6C67EA2-9AE2-44E5-92E2-8E34DA1C80AB}" presName="desComposite" presStyleCnt="0"/>
      <dgm:spPr/>
    </dgm:pt>
    <dgm:pt modelId="{14114575-F404-46D7-8F43-EA78E952F3C3}" type="pres">
      <dgm:prSet presAssocID="{F6C67EA2-9AE2-44E5-92E2-8E34DA1C80AB}" presName="desCircle" presStyleLbl="node1" presStyleIdx="4" presStyleCnt="10"/>
      <dgm:spPr>
        <a:solidFill>
          <a:srgbClr val="CCECFF"/>
        </a:solidFill>
        <a:ln>
          <a:solidFill>
            <a:srgbClr val="CCECFF"/>
          </a:solidFill>
        </a:ln>
      </dgm:spPr>
    </dgm:pt>
    <dgm:pt modelId="{82B6181F-5761-4C4C-9A18-B44D55C6C693}" type="pres">
      <dgm:prSet presAssocID="{F6C67EA2-9AE2-44E5-92E2-8E34DA1C80AB}" presName="chTx" presStyleLbl="revTx" presStyleIdx="9" presStyleCnt="22"/>
      <dgm:spPr/>
      <dgm:t>
        <a:bodyPr/>
        <a:lstStyle/>
        <a:p>
          <a:endParaRPr lang="zh-CN" altLang="en-US"/>
        </a:p>
      </dgm:t>
    </dgm:pt>
    <dgm:pt modelId="{6EA0EF5B-DB30-4901-BACA-2675F3759C0D}" type="pres">
      <dgm:prSet presAssocID="{F6C67EA2-9AE2-44E5-92E2-8E34DA1C80AB}" presName="desTx" presStyleLbl="revTx" presStyleIdx="10" presStyleCnt="22">
        <dgm:presLayoutVars>
          <dgm:bulletEnabled val="1"/>
        </dgm:presLayoutVars>
      </dgm:prSet>
      <dgm:spPr/>
    </dgm:pt>
    <dgm:pt modelId="{4B4A0E01-072F-4C04-A468-65FFC5926539}" type="pres">
      <dgm:prSet presAssocID="{F6C67EA2-9AE2-44E5-92E2-8E34DA1C80AB}" presName="desBackupRightNorm" presStyleCnt="0"/>
      <dgm:spPr/>
    </dgm:pt>
    <dgm:pt modelId="{32C0A1F4-7C33-47AC-9D66-60788872E794}" type="pres">
      <dgm:prSet presAssocID="{17DE0EBD-67F5-488C-815E-21FF730725E4}" presName="desSpace" presStyleCnt="0"/>
      <dgm:spPr/>
    </dgm:pt>
    <dgm:pt modelId="{9658A5D5-3EFD-4E96-8298-108DEF4C830C}" type="pres">
      <dgm:prSet presAssocID="{A1458CF0-EC99-409C-9E69-7B3DDC0F9102}" presName="parComposite" presStyleCnt="0"/>
      <dgm:spPr/>
    </dgm:pt>
    <dgm:pt modelId="{637AE392-851D-4DBE-B17D-80283CE492DA}" type="pres">
      <dgm:prSet presAssocID="{A1458CF0-EC99-409C-9E69-7B3DDC0F9102}" presName="parBigCircle" presStyleLbl="node0" presStyleIdx="1" presStyleCnt="2"/>
      <dgm:spPr>
        <a:solidFill>
          <a:srgbClr val="00B0F0"/>
        </a:solidFill>
        <a:ln>
          <a:solidFill>
            <a:srgbClr val="00B0F0"/>
          </a:solidFill>
        </a:ln>
      </dgm:spPr>
    </dgm:pt>
    <dgm:pt modelId="{CF873C67-B3B3-4A08-8C01-98E9E83EB57D}" type="pres">
      <dgm:prSet presAssocID="{A1458CF0-EC99-409C-9E69-7B3DDC0F9102}" presName="parTx" presStyleLbl="revTx" presStyleIdx="11" presStyleCnt="22"/>
      <dgm:spPr/>
      <dgm:t>
        <a:bodyPr/>
        <a:lstStyle/>
        <a:p>
          <a:endParaRPr lang="zh-CN" altLang="en-US"/>
        </a:p>
      </dgm:t>
    </dgm:pt>
    <dgm:pt modelId="{A3F5DA53-0B6D-4861-BF3E-DD32F13DE184}" type="pres">
      <dgm:prSet presAssocID="{A1458CF0-EC99-409C-9E69-7B3DDC0F9102}" presName="bSpace" presStyleCnt="0"/>
      <dgm:spPr/>
    </dgm:pt>
    <dgm:pt modelId="{E32BDBA3-6052-4647-8E7D-0E98B20FA504}" type="pres">
      <dgm:prSet presAssocID="{A1458CF0-EC99-409C-9E69-7B3DDC0F9102}" presName="parBackupNorm" presStyleCnt="0"/>
      <dgm:spPr/>
    </dgm:pt>
    <dgm:pt modelId="{422B1F89-9B47-4CD3-9FBD-06C8C6B0C0D1}" type="pres">
      <dgm:prSet presAssocID="{F90C3FA7-5EFE-4F60-83B2-16F55BA74622}" presName="parSpace" presStyleCnt="0"/>
      <dgm:spPr/>
    </dgm:pt>
    <dgm:pt modelId="{AF9561EE-B9A9-4306-9AC4-EA010E6BCFA0}" type="pres">
      <dgm:prSet presAssocID="{0DF942B6-FEEC-4277-AE72-19B2E146DF6D}" presName="desBackupLeftNorm" presStyleCnt="0"/>
      <dgm:spPr/>
    </dgm:pt>
    <dgm:pt modelId="{302B1F3F-AE63-4C8A-8C8C-01B11A9D2FFF}" type="pres">
      <dgm:prSet presAssocID="{0DF942B6-FEEC-4277-AE72-19B2E146DF6D}" presName="desComposite" presStyleCnt="0"/>
      <dgm:spPr/>
    </dgm:pt>
    <dgm:pt modelId="{415B3855-19E4-43D4-9D49-0EA9F323D8B6}" type="pres">
      <dgm:prSet presAssocID="{0DF942B6-FEEC-4277-AE72-19B2E146DF6D}" presName="desCircle" presStyleLbl="node1" presStyleIdx="5" presStyleCnt="10"/>
      <dgm:spPr>
        <a:solidFill>
          <a:srgbClr val="00B050"/>
        </a:solidFill>
        <a:ln>
          <a:solidFill>
            <a:srgbClr val="00B050"/>
          </a:solidFill>
        </a:ln>
      </dgm:spPr>
    </dgm:pt>
    <dgm:pt modelId="{AF8B1CA8-1B18-401C-B154-CBE9BC53AD29}" type="pres">
      <dgm:prSet presAssocID="{0DF942B6-FEEC-4277-AE72-19B2E146DF6D}" presName="chTx" presStyleLbl="revTx" presStyleIdx="12" presStyleCnt="22"/>
      <dgm:spPr/>
      <dgm:t>
        <a:bodyPr/>
        <a:lstStyle/>
        <a:p>
          <a:endParaRPr lang="zh-CN" altLang="en-US"/>
        </a:p>
      </dgm:t>
    </dgm:pt>
    <dgm:pt modelId="{19D55351-A885-4F87-9CD1-9050228D7AE0}" type="pres">
      <dgm:prSet presAssocID="{0DF942B6-FEEC-4277-AE72-19B2E146DF6D}" presName="desTx" presStyleLbl="revTx" presStyleIdx="13" presStyleCnt="22">
        <dgm:presLayoutVars>
          <dgm:bulletEnabled val="1"/>
        </dgm:presLayoutVars>
      </dgm:prSet>
      <dgm:spPr/>
    </dgm:pt>
    <dgm:pt modelId="{5712B000-88F8-45F0-B7C8-ECB24316AE3A}" type="pres">
      <dgm:prSet presAssocID="{0DF942B6-FEEC-4277-AE72-19B2E146DF6D}" presName="desBackupRightNorm" presStyleCnt="0"/>
      <dgm:spPr/>
    </dgm:pt>
    <dgm:pt modelId="{C89D1B7F-A65E-4E3B-BF2B-9D2805CEE111}" type="pres">
      <dgm:prSet presAssocID="{EC9824B2-1D95-43A6-A5D3-F31D67864CC1}" presName="desSpace" presStyleCnt="0"/>
      <dgm:spPr/>
    </dgm:pt>
    <dgm:pt modelId="{ACC95D02-6BFE-4ED6-9CD1-BC2B13167045}" type="pres">
      <dgm:prSet presAssocID="{202716D8-4923-49D7-BF43-4A06C234D4FA}" presName="desBackupLeftNorm" presStyleCnt="0"/>
      <dgm:spPr/>
    </dgm:pt>
    <dgm:pt modelId="{116CC387-E26A-4678-8CD0-77A9DA606DFF}" type="pres">
      <dgm:prSet presAssocID="{202716D8-4923-49D7-BF43-4A06C234D4FA}" presName="desComposite" presStyleCnt="0"/>
      <dgm:spPr/>
    </dgm:pt>
    <dgm:pt modelId="{00D7E9F4-0C2C-4194-A337-23E74892B1D7}" type="pres">
      <dgm:prSet presAssocID="{202716D8-4923-49D7-BF43-4A06C234D4FA}" presName="desCircle" presStyleLbl="node1" presStyleIdx="6" presStyleCnt="10"/>
      <dgm:spPr>
        <a:solidFill>
          <a:srgbClr val="FFC000"/>
        </a:solidFill>
        <a:ln>
          <a:solidFill>
            <a:srgbClr val="FFC000"/>
          </a:solidFill>
        </a:ln>
      </dgm:spPr>
    </dgm:pt>
    <dgm:pt modelId="{CDB28B40-2C0C-46C9-A480-917EE85D4B36}" type="pres">
      <dgm:prSet presAssocID="{202716D8-4923-49D7-BF43-4A06C234D4FA}" presName="chTx" presStyleLbl="revTx" presStyleIdx="14" presStyleCnt="22"/>
      <dgm:spPr/>
      <dgm:t>
        <a:bodyPr/>
        <a:lstStyle/>
        <a:p>
          <a:endParaRPr lang="zh-CN" altLang="en-US"/>
        </a:p>
      </dgm:t>
    </dgm:pt>
    <dgm:pt modelId="{9205B247-B6EB-4726-B5BA-A8862034F973}" type="pres">
      <dgm:prSet presAssocID="{202716D8-4923-49D7-BF43-4A06C234D4FA}" presName="desTx" presStyleLbl="revTx" presStyleIdx="15" presStyleCnt="22">
        <dgm:presLayoutVars>
          <dgm:bulletEnabled val="1"/>
        </dgm:presLayoutVars>
      </dgm:prSet>
      <dgm:spPr/>
    </dgm:pt>
    <dgm:pt modelId="{EFDCCD12-304B-4F10-8F71-E882902D1B8B}" type="pres">
      <dgm:prSet presAssocID="{202716D8-4923-49D7-BF43-4A06C234D4FA}" presName="desBackupRightNorm" presStyleCnt="0"/>
      <dgm:spPr/>
    </dgm:pt>
    <dgm:pt modelId="{5D72DA4A-4EE1-4DBF-9223-B605E8A31F0F}" type="pres">
      <dgm:prSet presAssocID="{8483C854-7E8B-4012-9154-37F401E3F8FD}" presName="desSpace" presStyleCnt="0"/>
      <dgm:spPr/>
    </dgm:pt>
    <dgm:pt modelId="{4EAEA5EF-4A67-4A6D-B6F5-25CFCD96BC8E}" type="pres">
      <dgm:prSet presAssocID="{DD93890F-2597-4331-B680-A51FEED1FE28}" presName="desBackupLeftNorm" presStyleCnt="0"/>
      <dgm:spPr/>
    </dgm:pt>
    <dgm:pt modelId="{16F71462-E13B-4809-8E4E-4686CC93E047}" type="pres">
      <dgm:prSet presAssocID="{DD93890F-2597-4331-B680-A51FEED1FE28}" presName="desComposite" presStyleCnt="0"/>
      <dgm:spPr/>
    </dgm:pt>
    <dgm:pt modelId="{95B995EB-2C15-4E1F-B85D-1C63224F6F7A}" type="pres">
      <dgm:prSet presAssocID="{DD93890F-2597-4331-B680-A51FEED1FE28}" presName="desCircle" presStyleLbl="node1" presStyleIdx="7" presStyleCnt="10"/>
      <dgm:spPr>
        <a:solidFill>
          <a:srgbClr val="FF0000"/>
        </a:solidFill>
        <a:ln>
          <a:solidFill>
            <a:srgbClr val="FF0000"/>
          </a:solidFill>
        </a:ln>
      </dgm:spPr>
    </dgm:pt>
    <dgm:pt modelId="{00B92CD6-37C0-4316-95C0-C84BE1911C2E}" type="pres">
      <dgm:prSet presAssocID="{DD93890F-2597-4331-B680-A51FEED1FE28}" presName="chTx" presStyleLbl="revTx" presStyleIdx="16" presStyleCnt="22"/>
      <dgm:spPr/>
      <dgm:t>
        <a:bodyPr/>
        <a:lstStyle/>
        <a:p>
          <a:endParaRPr lang="zh-CN" altLang="en-US"/>
        </a:p>
      </dgm:t>
    </dgm:pt>
    <dgm:pt modelId="{8A5DD2CD-63D0-41F4-862E-8C9C491DDCB6}" type="pres">
      <dgm:prSet presAssocID="{DD93890F-2597-4331-B680-A51FEED1FE28}" presName="desTx" presStyleLbl="revTx" presStyleIdx="17" presStyleCnt="22">
        <dgm:presLayoutVars>
          <dgm:bulletEnabled val="1"/>
        </dgm:presLayoutVars>
      </dgm:prSet>
      <dgm:spPr/>
    </dgm:pt>
    <dgm:pt modelId="{AB3F36F3-4FD9-4A11-BD0D-B65825731013}" type="pres">
      <dgm:prSet presAssocID="{DD93890F-2597-4331-B680-A51FEED1FE28}" presName="desBackupRightNorm" presStyleCnt="0"/>
      <dgm:spPr/>
    </dgm:pt>
    <dgm:pt modelId="{6A08328D-CD89-469B-BFF8-E96B0BB3218B}" type="pres">
      <dgm:prSet presAssocID="{D09690FD-C9DE-4876-ABFD-7B66BCFD1942}" presName="desSpace" presStyleCnt="0"/>
      <dgm:spPr/>
    </dgm:pt>
    <dgm:pt modelId="{423191A3-EA12-4312-82F2-868572F085D9}" type="pres">
      <dgm:prSet presAssocID="{681CE270-01CB-4165-975E-23377A8F124E}" presName="desBackupLeftNorm" presStyleCnt="0"/>
      <dgm:spPr/>
    </dgm:pt>
    <dgm:pt modelId="{C7D2E67E-D1B6-484F-944E-7E7640EE4691}" type="pres">
      <dgm:prSet presAssocID="{681CE270-01CB-4165-975E-23377A8F124E}" presName="desComposite" presStyleCnt="0"/>
      <dgm:spPr/>
    </dgm:pt>
    <dgm:pt modelId="{DE51282F-E8C0-4BEA-9D86-D8B027F9924A}" type="pres">
      <dgm:prSet presAssocID="{681CE270-01CB-4165-975E-23377A8F124E}" presName="desCircle" presStyleLbl="node1" presStyleIdx="8" presStyleCnt="10"/>
      <dgm:spPr>
        <a:solidFill>
          <a:srgbClr val="996633"/>
        </a:solidFill>
        <a:ln>
          <a:solidFill>
            <a:srgbClr val="996633"/>
          </a:solidFill>
        </a:ln>
      </dgm:spPr>
    </dgm:pt>
    <dgm:pt modelId="{5EFB5270-93FD-4E87-94A2-580F01DE70EF}" type="pres">
      <dgm:prSet presAssocID="{681CE270-01CB-4165-975E-23377A8F124E}" presName="chTx" presStyleLbl="revTx" presStyleIdx="18" presStyleCnt="22"/>
      <dgm:spPr/>
      <dgm:t>
        <a:bodyPr/>
        <a:lstStyle/>
        <a:p>
          <a:endParaRPr lang="zh-CN" altLang="en-US"/>
        </a:p>
      </dgm:t>
    </dgm:pt>
    <dgm:pt modelId="{2C817D3A-D56F-4F4B-9B22-DD733A8D3F70}" type="pres">
      <dgm:prSet presAssocID="{681CE270-01CB-4165-975E-23377A8F124E}" presName="desTx" presStyleLbl="revTx" presStyleIdx="19" presStyleCnt="22">
        <dgm:presLayoutVars>
          <dgm:bulletEnabled val="1"/>
        </dgm:presLayoutVars>
      </dgm:prSet>
      <dgm:spPr/>
    </dgm:pt>
    <dgm:pt modelId="{FBBFE635-2279-48BA-8633-681A4EB0E896}" type="pres">
      <dgm:prSet presAssocID="{681CE270-01CB-4165-975E-23377A8F124E}" presName="desBackupRightNorm" presStyleCnt="0"/>
      <dgm:spPr/>
    </dgm:pt>
    <dgm:pt modelId="{A92B6720-2A7D-4E2F-8A27-96D690BE80C8}" type="pres">
      <dgm:prSet presAssocID="{98008CEA-8231-43C7-8557-CEB9D8060491}" presName="desSpace" presStyleCnt="0"/>
      <dgm:spPr/>
    </dgm:pt>
    <dgm:pt modelId="{22F7828A-63FD-423F-BF3F-F9D77AFCC601}" type="pres">
      <dgm:prSet presAssocID="{097E4866-F601-42BC-82F9-72867E1C57CF}" presName="desBackupLeftNorm" presStyleCnt="0"/>
      <dgm:spPr/>
    </dgm:pt>
    <dgm:pt modelId="{66705B87-156F-47A7-93D9-D776BF21FD0F}" type="pres">
      <dgm:prSet presAssocID="{097E4866-F601-42BC-82F9-72867E1C57CF}" presName="desComposite" presStyleCnt="0"/>
      <dgm:spPr/>
    </dgm:pt>
    <dgm:pt modelId="{9AAC6087-3207-4724-9F1B-3B9A0D30B212}" type="pres">
      <dgm:prSet presAssocID="{097E4866-F601-42BC-82F9-72867E1C57CF}" presName="desCircle" presStyleLbl="node1" presStyleIdx="9" presStyleCnt="10"/>
      <dgm:spPr>
        <a:solidFill>
          <a:srgbClr val="FF00FF"/>
        </a:solidFill>
        <a:ln>
          <a:solidFill>
            <a:srgbClr val="FF00FF"/>
          </a:solidFill>
        </a:ln>
      </dgm:spPr>
    </dgm:pt>
    <dgm:pt modelId="{014473BF-E15C-4E20-9E0D-93F882E5E99B}" type="pres">
      <dgm:prSet presAssocID="{097E4866-F601-42BC-82F9-72867E1C57CF}" presName="chTx" presStyleLbl="revTx" presStyleIdx="20" presStyleCnt="22"/>
      <dgm:spPr/>
      <dgm:t>
        <a:bodyPr/>
        <a:lstStyle/>
        <a:p>
          <a:endParaRPr lang="zh-CN" altLang="en-US"/>
        </a:p>
      </dgm:t>
    </dgm:pt>
    <dgm:pt modelId="{85E9A2A5-3D95-45D1-A9A2-8A5433A11EB5}" type="pres">
      <dgm:prSet presAssocID="{097E4866-F601-42BC-82F9-72867E1C57CF}" presName="desTx" presStyleLbl="revTx" presStyleIdx="21" presStyleCnt="22">
        <dgm:presLayoutVars>
          <dgm:bulletEnabled val="1"/>
        </dgm:presLayoutVars>
      </dgm:prSet>
      <dgm:spPr/>
    </dgm:pt>
    <dgm:pt modelId="{59F69259-B6F1-44BE-99C0-397D0477F321}" type="pres">
      <dgm:prSet presAssocID="{097E4866-F601-42BC-82F9-72867E1C57CF}" presName="desBackupRightNorm" presStyleCnt="0"/>
      <dgm:spPr/>
    </dgm:pt>
    <dgm:pt modelId="{5C669CF5-366D-4BD0-87EF-2710B22B773D}" type="pres">
      <dgm:prSet presAssocID="{2A577AE4-EDAD-41CF-80F4-CE5D114865F7}" presName="desSpace" presStyleCnt="0"/>
      <dgm:spPr/>
    </dgm:pt>
  </dgm:ptLst>
  <dgm:cxnLst>
    <dgm:cxn modelId="{603AE644-4E25-4A59-AE22-16B0D45A4F0F}" type="presOf" srcId="{F6C67EA2-9AE2-44E5-92E2-8E34DA1C80AB}" destId="{82B6181F-5761-4C4C-9A18-B44D55C6C693}" srcOrd="0" destOrd="0" presId="urn:microsoft.com/office/officeart/2008/layout/CircleAccentTimeline"/>
    <dgm:cxn modelId="{E6D6BA71-C033-46B3-9B48-D95E6B9509FD}" type="presOf" srcId="{DD93890F-2597-4331-B680-A51FEED1FE28}" destId="{00B92CD6-37C0-4316-95C0-C84BE1911C2E}" srcOrd="0" destOrd="0" presId="urn:microsoft.com/office/officeart/2008/layout/CircleAccentTimeline"/>
    <dgm:cxn modelId="{C83C677B-A65F-459B-ADFE-136327C38A8C}" srcId="{57786ADA-D46A-4C78-B558-98B6641F2A9C}" destId="{F6C67EA2-9AE2-44E5-92E2-8E34DA1C80AB}" srcOrd="4" destOrd="0" parTransId="{BD075ADF-DB3B-43C4-8DD8-81EA796644DA}" sibTransId="{17DE0EBD-67F5-488C-815E-21FF730725E4}"/>
    <dgm:cxn modelId="{7BB4B36B-0130-4F8A-ABB3-1666E82A5E87}" srcId="{A1458CF0-EC99-409C-9E69-7B3DDC0F9102}" destId="{097E4866-F601-42BC-82F9-72867E1C57CF}" srcOrd="4" destOrd="0" parTransId="{C776A5B3-556A-47E1-A1FD-E4FB906E4B30}" sibTransId="{2A577AE4-EDAD-41CF-80F4-CE5D114865F7}"/>
    <dgm:cxn modelId="{5FD5ED54-1578-4EE9-BEAE-017D29EB284C}" srcId="{60A0C425-4C26-480B-8944-183759B6F3EB}" destId="{A1458CF0-EC99-409C-9E69-7B3DDC0F9102}" srcOrd="1" destOrd="0" parTransId="{D0F68D71-0F5E-4DCE-A174-239C8EE8F7E7}" sibTransId="{F90C3FA7-5EFE-4F60-83B2-16F55BA74622}"/>
    <dgm:cxn modelId="{DD78509B-09B5-45C6-80C0-C8FC08BB351E}" srcId="{A1458CF0-EC99-409C-9E69-7B3DDC0F9102}" destId="{DD93890F-2597-4331-B680-A51FEED1FE28}" srcOrd="2" destOrd="0" parTransId="{C944A4B9-F84D-4FC7-A718-5D2F4349C79B}" sibTransId="{D09690FD-C9DE-4876-ABFD-7B66BCFD1942}"/>
    <dgm:cxn modelId="{8EB6EA6A-0E3D-4EF7-B26B-303D49A75B43}" type="presOf" srcId="{202716D8-4923-49D7-BF43-4A06C234D4FA}" destId="{CDB28B40-2C0C-46C9-A480-917EE85D4B36}" srcOrd="0" destOrd="0" presId="urn:microsoft.com/office/officeart/2008/layout/CircleAccentTimeline"/>
    <dgm:cxn modelId="{7C9C10AD-041A-49BA-ABC0-403AD621F17D}" type="presOf" srcId="{681CE270-01CB-4165-975E-23377A8F124E}" destId="{5EFB5270-93FD-4E87-94A2-580F01DE70EF}" srcOrd="0" destOrd="0" presId="urn:microsoft.com/office/officeart/2008/layout/CircleAccentTimeline"/>
    <dgm:cxn modelId="{D8744B75-C54B-4D30-AA10-0F03CA28A48C}" type="presOf" srcId="{0DF942B6-FEEC-4277-AE72-19B2E146DF6D}" destId="{AF8B1CA8-1B18-401C-B154-CBE9BC53AD29}" srcOrd="0" destOrd="0" presId="urn:microsoft.com/office/officeart/2008/layout/CircleAccentTimeline"/>
    <dgm:cxn modelId="{62162100-C6DB-4ABD-A414-B8CAD5B6F38A}" srcId="{A1458CF0-EC99-409C-9E69-7B3DDC0F9102}" destId="{202716D8-4923-49D7-BF43-4A06C234D4FA}" srcOrd="1" destOrd="0" parTransId="{D9F61BDB-598C-44CD-AAF1-2A38A2794874}" sibTransId="{8483C854-7E8B-4012-9154-37F401E3F8FD}"/>
    <dgm:cxn modelId="{0F03E2E7-D551-4B41-A54D-E36C2F42939A}" type="presOf" srcId="{A1458CF0-EC99-409C-9E69-7B3DDC0F9102}" destId="{CF873C67-B3B3-4A08-8C01-98E9E83EB57D}" srcOrd="0" destOrd="0" presId="urn:microsoft.com/office/officeart/2008/layout/CircleAccentTimeline"/>
    <dgm:cxn modelId="{C20A65AC-0981-42F6-A001-F9F25E903B70}" srcId="{57786ADA-D46A-4C78-B558-98B6641F2A9C}" destId="{3722C786-6EE9-4194-8BF7-5F4C3B733C78}" srcOrd="2" destOrd="0" parTransId="{1CDBB3D8-839B-4029-88EE-9A37BA78164B}" sibTransId="{F9DA556B-D032-401B-806F-D1BFF4E0CDCE}"/>
    <dgm:cxn modelId="{6675DE70-848C-440D-89B5-5F2EA4395BA0}" srcId="{57786ADA-D46A-4C78-B558-98B6641F2A9C}" destId="{65C8FBC6-E9F2-48B7-900C-F14001CFEB2A}" srcOrd="3" destOrd="0" parTransId="{040A8281-DC29-4BC8-A11C-06890C001096}" sibTransId="{52ED3CDF-DBCE-4AF9-9D01-F52827EDE140}"/>
    <dgm:cxn modelId="{6C10BA23-5925-484C-82E9-A16ECF2B1F00}" type="presOf" srcId="{57786ADA-D46A-4C78-B558-98B6641F2A9C}" destId="{47C87D97-0641-4147-A5D3-7B1AA5B7FC2B}" srcOrd="0" destOrd="0" presId="urn:microsoft.com/office/officeart/2008/layout/CircleAccentTimeline"/>
    <dgm:cxn modelId="{8AE8F94B-A135-458C-BE70-6FB497B31910}" srcId="{A1458CF0-EC99-409C-9E69-7B3DDC0F9102}" destId="{681CE270-01CB-4165-975E-23377A8F124E}" srcOrd="3" destOrd="0" parTransId="{83E3040C-6ED1-4D2F-B50F-B7CF5A70D22B}" sibTransId="{98008CEA-8231-43C7-8557-CEB9D8060491}"/>
    <dgm:cxn modelId="{6DB5B196-7458-49D6-95BD-1624932DD4C4}" type="presOf" srcId="{60A0C425-4C26-480B-8944-183759B6F3EB}" destId="{D396D5EC-CA8E-4073-88CC-FD21BE3DA444}" srcOrd="0" destOrd="0" presId="urn:microsoft.com/office/officeart/2008/layout/CircleAccentTimeline"/>
    <dgm:cxn modelId="{AD7E93AD-15F3-492E-BFE8-3EA20099AFAC}" type="presOf" srcId="{097E4866-F601-42BC-82F9-72867E1C57CF}" destId="{014473BF-E15C-4E20-9E0D-93F882E5E99B}" srcOrd="0" destOrd="0" presId="urn:microsoft.com/office/officeart/2008/layout/CircleAccentTimeline"/>
    <dgm:cxn modelId="{31514A61-B856-418A-B0AE-F90C8A8E735A}" srcId="{A1458CF0-EC99-409C-9E69-7B3DDC0F9102}" destId="{0DF942B6-FEEC-4277-AE72-19B2E146DF6D}" srcOrd="0" destOrd="0" parTransId="{D45463B1-9920-4370-8B44-B82F29278549}" sibTransId="{EC9824B2-1D95-43A6-A5D3-F31D67864CC1}"/>
    <dgm:cxn modelId="{B039B3EF-203E-4CA0-A6E3-D408E1BD7FD6}" type="presOf" srcId="{65C8FBC6-E9F2-48B7-900C-F14001CFEB2A}" destId="{66CA4D04-DBD1-43BA-8646-27220B0E41D9}" srcOrd="0" destOrd="0" presId="urn:microsoft.com/office/officeart/2008/layout/CircleAccentTimeline"/>
    <dgm:cxn modelId="{C96C8738-C945-4BFA-B910-F69C82E0626F}" type="presOf" srcId="{E1C510E7-607B-4C4B-9614-0E26630C3B82}" destId="{C4794B28-2266-4D9D-B2FA-181C6C5CE2EC}" srcOrd="0" destOrd="0" presId="urn:microsoft.com/office/officeart/2008/layout/CircleAccentTimeline"/>
    <dgm:cxn modelId="{B6A59550-809D-46B7-BF43-F5B465025B78}" type="presOf" srcId="{6B52F659-E5AF-49DD-B239-2AA472393C0D}" destId="{8F262395-6709-4978-A6F0-96F08425A31E}" srcOrd="0" destOrd="0" presId="urn:microsoft.com/office/officeart/2008/layout/CircleAccentTimeline"/>
    <dgm:cxn modelId="{DC946465-31D5-401E-9FFD-C56C9F815D88}" srcId="{57786ADA-D46A-4C78-B558-98B6641F2A9C}" destId="{E1C510E7-607B-4C4B-9614-0E26630C3B82}" srcOrd="0" destOrd="0" parTransId="{620371A1-28DC-4992-B34F-F613FB6AFDDD}" sibTransId="{21C980C3-4F83-499B-BFA4-9B8C613C5884}"/>
    <dgm:cxn modelId="{D6BBB066-59BC-443D-B6BF-3C5D21B599B6}" srcId="{60A0C425-4C26-480B-8944-183759B6F3EB}" destId="{57786ADA-D46A-4C78-B558-98B6641F2A9C}" srcOrd="0" destOrd="0" parTransId="{243E7F37-42CA-40B9-8C73-1244F05C1674}" sibTransId="{C4CFAE8B-437F-41A7-A5DB-844F425A17DB}"/>
    <dgm:cxn modelId="{618D0924-7B2E-484B-B9D5-D7B4656C5990}" type="presOf" srcId="{3722C786-6EE9-4194-8BF7-5F4C3B733C78}" destId="{CAA3F1FA-4A73-4199-A59A-481EDF9CF947}" srcOrd="0" destOrd="0" presId="urn:microsoft.com/office/officeart/2008/layout/CircleAccentTimeline"/>
    <dgm:cxn modelId="{59344AC9-ED11-45B3-94B3-67A61E9DA795}" srcId="{57786ADA-D46A-4C78-B558-98B6641F2A9C}" destId="{6B52F659-E5AF-49DD-B239-2AA472393C0D}" srcOrd="1" destOrd="0" parTransId="{18BEB60E-3598-4D85-BB48-4CAC312A5384}" sibTransId="{B560B323-F757-4388-908C-0CA950440941}"/>
    <dgm:cxn modelId="{8069918D-9E71-4089-AF0D-DBE6F82E82F5}" type="presParOf" srcId="{D396D5EC-CA8E-4073-88CC-FD21BE3DA444}" destId="{B14046F3-FF4E-4430-ABDF-5131AA282654}" srcOrd="0" destOrd="0" presId="urn:microsoft.com/office/officeart/2008/layout/CircleAccentTimeline"/>
    <dgm:cxn modelId="{B501BD89-AD78-4EF3-9D4C-0FC0C89E9382}" type="presParOf" srcId="{B14046F3-FF4E-4430-ABDF-5131AA282654}" destId="{93528C60-E3C8-42B4-B37F-C4F5429B1269}" srcOrd="0" destOrd="0" presId="urn:microsoft.com/office/officeart/2008/layout/CircleAccentTimeline"/>
    <dgm:cxn modelId="{5EED2F9F-6EAF-4EFC-B352-4EE33EE3E423}" type="presParOf" srcId="{B14046F3-FF4E-4430-ABDF-5131AA282654}" destId="{47C87D97-0641-4147-A5D3-7B1AA5B7FC2B}" srcOrd="1" destOrd="0" presId="urn:microsoft.com/office/officeart/2008/layout/CircleAccentTimeline"/>
    <dgm:cxn modelId="{AFB88531-CAF0-4D18-B9C3-F1DFEFE0530F}" type="presParOf" srcId="{B14046F3-FF4E-4430-ABDF-5131AA282654}" destId="{338F777E-B228-4434-8E67-C81F9CB62686}" srcOrd="2" destOrd="0" presId="urn:microsoft.com/office/officeart/2008/layout/CircleAccentTimeline"/>
    <dgm:cxn modelId="{FF8D12CA-4DB5-43DA-9EBD-F5175D5C5429}" type="presParOf" srcId="{D396D5EC-CA8E-4073-88CC-FD21BE3DA444}" destId="{DE40288B-DCA9-4701-8AE5-7D40D3E8063D}" srcOrd="1" destOrd="0" presId="urn:microsoft.com/office/officeart/2008/layout/CircleAccentTimeline"/>
    <dgm:cxn modelId="{737120FA-D56F-49EA-9591-3C0EF506C098}" type="presParOf" srcId="{D396D5EC-CA8E-4073-88CC-FD21BE3DA444}" destId="{CDFD2B21-FD87-4244-A211-839C5C606F18}" srcOrd="2" destOrd="0" presId="urn:microsoft.com/office/officeart/2008/layout/CircleAccentTimeline"/>
    <dgm:cxn modelId="{99D05C02-A38D-4D21-84D4-0E5C97F3386F}" type="presParOf" srcId="{D396D5EC-CA8E-4073-88CC-FD21BE3DA444}" destId="{A5FE04DE-74C8-4C39-98AD-778E28F23731}" srcOrd="3" destOrd="0" presId="urn:microsoft.com/office/officeart/2008/layout/CircleAccentTimeline"/>
    <dgm:cxn modelId="{93571366-4597-44A4-BFBC-7648B3293825}" type="presParOf" srcId="{D396D5EC-CA8E-4073-88CC-FD21BE3DA444}" destId="{F6D98B05-5E26-4BC3-85C8-7874C999831A}" srcOrd="4" destOrd="0" presId="urn:microsoft.com/office/officeart/2008/layout/CircleAccentTimeline"/>
    <dgm:cxn modelId="{BF8B709A-6841-41F7-9232-E8E79C64E6D7}" type="presParOf" srcId="{F6D98B05-5E26-4BC3-85C8-7874C999831A}" destId="{70E75969-5F02-4A5D-8259-35D29C62E577}" srcOrd="0" destOrd="0" presId="urn:microsoft.com/office/officeart/2008/layout/CircleAccentTimeline"/>
    <dgm:cxn modelId="{FEF4F082-81C4-4332-B1B0-7650D7A19C75}" type="presParOf" srcId="{F6D98B05-5E26-4BC3-85C8-7874C999831A}" destId="{C4794B28-2266-4D9D-B2FA-181C6C5CE2EC}" srcOrd="1" destOrd="0" presId="urn:microsoft.com/office/officeart/2008/layout/CircleAccentTimeline"/>
    <dgm:cxn modelId="{6B821B7F-4F76-485B-A77B-94767B3DD3B4}" type="presParOf" srcId="{F6D98B05-5E26-4BC3-85C8-7874C999831A}" destId="{F14BF2D1-80ED-4B22-8920-0D36C6DB92A0}" srcOrd="2" destOrd="0" presId="urn:microsoft.com/office/officeart/2008/layout/CircleAccentTimeline"/>
    <dgm:cxn modelId="{99FC1A8D-C1E8-448E-B4A1-4D6D6B0ABC55}" type="presParOf" srcId="{D396D5EC-CA8E-4073-88CC-FD21BE3DA444}" destId="{DA0CE654-88D9-471C-91FA-80C330C404B9}" srcOrd="5" destOrd="0" presId="urn:microsoft.com/office/officeart/2008/layout/CircleAccentTimeline"/>
    <dgm:cxn modelId="{CAB9B71B-30D1-436C-A6AA-59AE2AD364C6}" type="presParOf" srcId="{D396D5EC-CA8E-4073-88CC-FD21BE3DA444}" destId="{B2D23DCB-1C48-49E6-94A8-F5D60CC9C10B}" srcOrd="6" destOrd="0" presId="urn:microsoft.com/office/officeart/2008/layout/CircleAccentTimeline"/>
    <dgm:cxn modelId="{287E533B-A195-4F57-A62E-C467A4866E1B}" type="presParOf" srcId="{D396D5EC-CA8E-4073-88CC-FD21BE3DA444}" destId="{B6FEA842-0AB1-4718-9EE4-3C5716C95F28}" srcOrd="7" destOrd="0" presId="urn:microsoft.com/office/officeart/2008/layout/CircleAccentTimeline"/>
    <dgm:cxn modelId="{A1AEA687-1FD5-4F1A-B541-22A0B9B37304}" type="presParOf" srcId="{D396D5EC-CA8E-4073-88CC-FD21BE3DA444}" destId="{E62D874D-FB6A-4ECC-A2CD-E66B924E66D9}" srcOrd="8" destOrd="0" presId="urn:microsoft.com/office/officeart/2008/layout/CircleAccentTimeline"/>
    <dgm:cxn modelId="{9FF5E048-3450-4CB6-A53C-23AC5AD7278B}" type="presParOf" srcId="{E62D874D-FB6A-4ECC-A2CD-E66B924E66D9}" destId="{1EB326FA-B7E3-4A3F-BF76-9357BD5A822C}" srcOrd="0" destOrd="0" presId="urn:microsoft.com/office/officeart/2008/layout/CircleAccentTimeline"/>
    <dgm:cxn modelId="{87EBF6F4-7D4B-466D-9396-D26594D1F770}" type="presParOf" srcId="{E62D874D-FB6A-4ECC-A2CD-E66B924E66D9}" destId="{8F262395-6709-4978-A6F0-96F08425A31E}" srcOrd="1" destOrd="0" presId="urn:microsoft.com/office/officeart/2008/layout/CircleAccentTimeline"/>
    <dgm:cxn modelId="{BAD50DB8-5549-4721-8005-93273BBEFE2B}" type="presParOf" srcId="{E62D874D-FB6A-4ECC-A2CD-E66B924E66D9}" destId="{2CECE317-D989-4447-93D9-841CA55088B2}" srcOrd="2" destOrd="0" presId="urn:microsoft.com/office/officeart/2008/layout/CircleAccentTimeline"/>
    <dgm:cxn modelId="{B52B9CA9-CEAF-4AB3-B31D-3DECFA8AAB99}" type="presParOf" srcId="{D396D5EC-CA8E-4073-88CC-FD21BE3DA444}" destId="{8F31DA5B-2A9D-4B5D-8F34-4EB238899C4F}" srcOrd="9" destOrd="0" presId="urn:microsoft.com/office/officeart/2008/layout/CircleAccentTimeline"/>
    <dgm:cxn modelId="{01D3393B-C1AC-4706-973D-22B9927E31D6}" type="presParOf" srcId="{D396D5EC-CA8E-4073-88CC-FD21BE3DA444}" destId="{052DE237-6294-4C51-B9A5-AE1E79472F5E}" srcOrd="10" destOrd="0" presId="urn:microsoft.com/office/officeart/2008/layout/CircleAccentTimeline"/>
    <dgm:cxn modelId="{738304BC-16FD-4036-8C08-A9C1A08C04A5}" type="presParOf" srcId="{D396D5EC-CA8E-4073-88CC-FD21BE3DA444}" destId="{BA0901B0-6F72-4E00-A418-926A7FCD681F}" srcOrd="11" destOrd="0" presId="urn:microsoft.com/office/officeart/2008/layout/CircleAccentTimeline"/>
    <dgm:cxn modelId="{01DBD10C-58D6-42FE-9E28-D2BD2A6AB166}" type="presParOf" srcId="{D396D5EC-CA8E-4073-88CC-FD21BE3DA444}" destId="{97BDA5E1-3A1F-4B43-B0F5-C95362A4B39C}" srcOrd="12" destOrd="0" presId="urn:microsoft.com/office/officeart/2008/layout/CircleAccentTimeline"/>
    <dgm:cxn modelId="{778C739C-01D4-47FF-A549-2BC8DF0E26A2}" type="presParOf" srcId="{97BDA5E1-3A1F-4B43-B0F5-C95362A4B39C}" destId="{40EBDF5A-F049-460A-BDBE-B3F247EAD9C0}" srcOrd="0" destOrd="0" presId="urn:microsoft.com/office/officeart/2008/layout/CircleAccentTimeline"/>
    <dgm:cxn modelId="{8C89BBED-F070-4BE3-9A40-E3C2E7794F33}" type="presParOf" srcId="{97BDA5E1-3A1F-4B43-B0F5-C95362A4B39C}" destId="{CAA3F1FA-4A73-4199-A59A-481EDF9CF947}" srcOrd="1" destOrd="0" presId="urn:microsoft.com/office/officeart/2008/layout/CircleAccentTimeline"/>
    <dgm:cxn modelId="{5A0CC27A-3819-49AA-AC07-F80DA7DDCED2}" type="presParOf" srcId="{97BDA5E1-3A1F-4B43-B0F5-C95362A4B39C}" destId="{387F9DF2-F9C5-44EE-8CFA-5A1A020BEABF}" srcOrd="2" destOrd="0" presId="urn:microsoft.com/office/officeart/2008/layout/CircleAccentTimeline"/>
    <dgm:cxn modelId="{42A6732D-8C68-406D-8D09-05907F900C0B}" type="presParOf" srcId="{D396D5EC-CA8E-4073-88CC-FD21BE3DA444}" destId="{6A6AE9CD-6A8F-4BE2-8B42-D827A1CF896A}" srcOrd="13" destOrd="0" presId="urn:microsoft.com/office/officeart/2008/layout/CircleAccentTimeline"/>
    <dgm:cxn modelId="{8E32E5F2-5BC0-4A83-B92F-783D5CD74616}" type="presParOf" srcId="{D396D5EC-CA8E-4073-88CC-FD21BE3DA444}" destId="{14563D78-77D5-4BD4-B6EF-429525F72C0E}" srcOrd="14" destOrd="0" presId="urn:microsoft.com/office/officeart/2008/layout/CircleAccentTimeline"/>
    <dgm:cxn modelId="{59F679CF-E834-415E-A5A7-9498769F8754}" type="presParOf" srcId="{D396D5EC-CA8E-4073-88CC-FD21BE3DA444}" destId="{7FF4E9ED-0D47-4BAE-847E-230AA444AFB1}" srcOrd="15" destOrd="0" presId="urn:microsoft.com/office/officeart/2008/layout/CircleAccentTimeline"/>
    <dgm:cxn modelId="{7FF9E14D-0766-44A3-85D6-4370AEB4EA72}" type="presParOf" srcId="{D396D5EC-CA8E-4073-88CC-FD21BE3DA444}" destId="{2C2D7E1E-49F3-494F-9EC9-E4DB59943AB9}" srcOrd="16" destOrd="0" presId="urn:microsoft.com/office/officeart/2008/layout/CircleAccentTimeline"/>
    <dgm:cxn modelId="{10640067-0B4A-4DFD-922E-690471FB52EE}" type="presParOf" srcId="{2C2D7E1E-49F3-494F-9EC9-E4DB59943AB9}" destId="{0F275A36-0484-42C6-B5FE-0F289B3A686F}" srcOrd="0" destOrd="0" presId="urn:microsoft.com/office/officeart/2008/layout/CircleAccentTimeline"/>
    <dgm:cxn modelId="{62A411AD-EBF6-400D-A7C2-E392FDC89D21}" type="presParOf" srcId="{2C2D7E1E-49F3-494F-9EC9-E4DB59943AB9}" destId="{66CA4D04-DBD1-43BA-8646-27220B0E41D9}" srcOrd="1" destOrd="0" presId="urn:microsoft.com/office/officeart/2008/layout/CircleAccentTimeline"/>
    <dgm:cxn modelId="{68B8F6AB-46D3-4354-99C6-40E987F665FF}" type="presParOf" srcId="{2C2D7E1E-49F3-494F-9EC9-E4DB59943AB9}" destId="{803DA945-6C8A-4A6E-A4BD-CC67CC531505}" srcOrd="2" destOrd="0" presId="urn:microsoft.com/office/officeart/2008/layout/CircleAccentTimeline"/>
    <dgm:cxn modelId="{C25FC9EA-7CCB-4405-86B1-D82A8651D4AD}" type="presParOf" srcId="{D396D5EC-CA8E-4073-88CC-FD21BE3DA444}" destId="{821B71E7-5844-42C0-A0E5-1790771C29E5}" srcOrd="17" destOrd="0" presId="urn:microsoft.com/office/officeart/2008/layout/CircleAccentTimeline"/>
    <dgm:cxn modelId="{45F9BB82-7265-4D6A-8279-F0EA4E977E53}" type="presParOf" srcId="{D396D5EC-CA8E-4073-88CC-FD21BE3DA444}" destId="{173B1E6F-E983-4B27-9E7F-0F03E0F5AB68}" srcOrd="18" destOrd="0" presId="urn:microsoft.com/office/officeart/2008/layout/CircleAccentTimeline"/>
    <dgm:cxn modelId="{E5AC1BFD-5B15-415F-9632-E557999D9C95}" type="presParOf" srcId="{D396D5EC-CA8E-4073-88CC-FD21BE3DA444}" destId="{5C3BC063-70D4-4BD6-A39D-A86DA99CB454}" srcOrd="19" destOrd="0" presId="urn:microsoft.com/office/officeart/2008/layout/CircleAccentTimeline"/>
    <dgm:cxn modelId="{2C2BFB20-29E2-4C60-AB2C-56F54C1CD9AD}" type="presParOf" srcId="{D396D5EC-CA8E-4073-88CC-FD21BE3DA444}" destId="{C25901DE-9E91-40DD-BD12-FCFC59D566BB}" srcOrd="20" destOrd="0" presId="urn:microsoft.com/office/officeart/2008/layout/CircleAccentTimeline"/>
    <dgm:cxn modelId="{71596C3B-4CA9-4FD2-A539-D1979310AE41}" type="presParOf" srcId="{C25901DE-9E91-40DD-BD12-FCFC59D566BB}" destId="{14114575-F404-46D7-8F43-EA78E952F3C3}" srcOrd="0" destOrd="0" presId="urn:microsoft.com/office/officeart/2008/layout/CircleAccentTimeline"/>
    <dgm:cxn modelId="{684535EC-2149-45A4-8DFE-808BAF6CC36E}" type="presParOf" srcId="{C25901DE-9E91-40DD-BD12-FCFC59D566BB}" destId="{82B6181F-5761-4C4C-9A18-B44D55C6C693}" srcOrd="1" destOrd="0" presId="urn:microsoft.com/office/officeart/2008/layout/CircleAccentTimeline"/>
    <dgm:cxn modelId="{41C7B5A1-EF6C-4886-A213-752DC71E61B5}" type="presParOf" srcId="{C25901DE-9E91-40DD-BD12-FCFC59D566BB}" destId="{6EA0EF5B-DB30-4901-BACA-2675F3759C0D}" srcOrd="2" destOrd="0" presId="urn:microsoft.com/office/officeart/2008/layout/CircleAccentTimeline"/>
    <dgm:cxn modelId="{A4D499BD-9061-48E7-AF11-702F1DFF3F3C}" type="presParOf" srcId="{D396D5EC-CA8E-4073-88CC-FD21BE3DA444}" destId="{4B4A0E01-072F-4C04-A468-65FFC5926539}" srcOrd="21" destOrd="0" presId="urn:microsoft.com/office/officeart/2008/layout/CircleAccentTimeline"/>
    <dgm:cxn modelId="{37F03770-E142-4209-B104-44C81C774845}" type="presParOf" srcId="{D396D5EC-CA8E-4073-88CC-FD21BE3DA444}" destId="{32C0A1F4-7C33-47AC-9D66-60788872E794}" srcOrd="22" destOrd="0" presId="urn:microsoft.com/office/officeart/2008/layout/CircleAccentTimeline"/>
    <dgm:cxn modelId="{39266FE3-8D2A-4857-A1EA-9E42C0C3C24B}" type="presParOf" srcId="{D396D5EC-CA8E-4073-88CC-FD21BE3DA444}" destId="{9658A5D5-3EFD-4E96-8298-108DEF4C830C}" srcOrd="23" destOrd="0" presId="urn:microsoft.com/office/officeart/2008/layout/CircleAccentTimeline"/>
    <dgm:cxn modelId="{B24D7650-36C8-4EA7-BF77-4611F9E1D8E2}" type="presParOf" srcId="{9658A5D5-3EFD-4E96-8298-108DEF4C830C}" destId="{637AE392-851D-4DBE-B17D-80283CE492DA}" srcOrd="0" destOrd="0" presId="urn:microsoft.com/office/officeart/2008/layout/CircleAccentTimeline"/>
    <dgm:cxn modelId="{D974A6C5-5AAC-48AF-9813-14FDF76E18BA}" type="presParOf" srcId="{9658A5D5-3EFD-4E96-8298-108DEF4C830C}" destId="{CF873C67-B3B3-4A08-8C01-98E9E83EB57D}" srcOrd="1" destOrd="0" presId="urn:microsoft.com/office/officeart/2008/layout/CircleAccentTimeline"/>
    <dgm:cxn modelId="{FE75EF60-4F04-4404-91F8-172688CF5E88}" type="presParOf" srcId="{9658A5D5-3EFD-4E96-8298-108DEF4C830C}" destId="{A3F5DA53-0B6D-4861-BF3E-DD32F13DE184}" srcOrd="2" destOrd="0" presId="urn:microsoft.com/office/officeart/2008/layout/CircleAccentTimeline"/>
    <dgm:cxn modelId="{9F16B882-6BB1-40A3-AAC7-2E330F50C8FC}" type="presParOf" srcId="{D396D5EC-CA8E-4073-88CC-FD21BE3DA444}" destId="{E32BDBA3-6052-4647-8E7D-0E98B20FA504}" srcOrd="24" destOrd="0" presId="urn:microsoft.com/office/officeart/2008/layout/CircleAccentTimeline"/>
    <dgm:cxn modelId="{824A1C35-CCAE-4CAC-B61E-BE38740DB34A}" type="presParOf" srcId="{D396D5EC-CA8E-4073-88CC-FD21BE3DA444}" destId="{422B1F89-9B47-4CD3-9FBD-06C8C6B0C0D1}" srcOrd="25" destOrd="0" presId="urn:microsoft.com/office/officeart/2008/layout/CircleAccentTimeline"/>
    <dgm:cxn modelId="{F3D0F907-A329-4823-9D64-C999C6B0DB48}" type="presParOf" srcId="{D396D5EC-CA8E-4073-88CC-FD21BE3DA444}" destId="{AF9561EE-B9A9-4306-9AC4-EA010E6BCFA0}" srcOrd="26" destOrd="0" presId="urn:microsoft.com/office/officeart/2008/layout/CircleAccentTimeline"/>
    <dgm:cxn modelId="{4D974810-86B8-4378-A6A3-D3332116FAAC}" type="presParOf" srcId="{D396D5EC-CA8E-4073-88CC-FD21BE3DA444}" destId="{302B1F3F-AE63-4C8A-8C8C-01B11A9D2FFF}" srcOrd="27" destOrd="0" presId="urn:microsoft.com/office/officeart/2008/layout/CircleAccentTimeline"/>
    <dgm:cxn modelId="{C71620AD-C414-44CF-9E4F-BCE7C8786D75}" type="presParOf" srcId="{302B1F3F-AE63-4C8A-8C8C-01B11A9D2FFF}" destId="{415B3855-19E4-43D4-9D49-0EA9F323D8B6}" srcOrd="0" destOrd="0" presId="urn:microsoft.com/office/officeart/2008/layout/CircleAccentTimeline"/>
    <dgm:cxn modelId="{0190D726-3660-419C-9C62-16DBC4B98CDF}" type="presParOf" srcId="{302B1F3F-AE63-4C8A-8C8C-01B11A9D2FFF}" destId="{AF8B1CA8-1B18-401C-B154-CBE9BC53AD29}" srcOrd="1" destOrd="0" presId="urn:microsoft.com/office/officeart/2008/layout/CircleAccentTimeline"/>
    <dgm:cxn modelId="{3D289D16-C857-4375-B4D2-04514740AFAD}" type="presParOf" srcId="{302B1F3F-AE63-4C8A-8C8C-01B11A9D2FFF}" destId="{19D55351-A885-4F87-9CD1-9050228D7AE0}" srcOrd="2" destOrd="0" presId="urn:microsoft.com/office/officeart/2008/layout/CircleAccentTimeline"/>
    <dgm:cxn modelId="{BDF14907-40BD-4C09-99DB-DC6BF73D2A9D}" type="presParOf" srcId="{D396D5EC-CA8E-4073-88CC-FD21BE3DA444}" destId="{5712B000-88F8-45F0-B7C8-ECB24316AE3A}" srcOrd="28" destOrd="0" presId="urn:microsoft.com/office/officeart/2008/layout/CircleAccentTimeline"/>
    <dgm:cxn modelId="{750D9966-229E-4BE0-8262-0B24FFACBA9C}" type="presParOf" srcId="{D396D5EC-CA8E-4073-88CC-FD21BE3DA444}" destId="{C89D1B7F-A65E-4E3B-BF2B-9D2805CEE111}" srcOrd="29" destOrd="0" presId="urn:microsoft.com/office/officeart/2008/layout/CircleAccentTimeline"/>
    <dgm:cxn modelId="{6FFAEF1E-E1D4-4A30-8897-A8A508F7E25A}" type="presParOf" srcId="{D396D5EC-CA8E-4073-88CC-FD21BE3DA444}" destId="{ACC95D02-6BFE-4ED6-9CD1-BC2B13167045}" srcOrd="30" destOrd="0" presId="urn:microsoft.com/office/officeart/2008/layout/CircleAccentTimeline"/>
    <dgm:cxn modelId="{7CCB46B2-6E00-451D-9D9B-458E05D42836}" type="presParOf" srcId="{D396D5EC-CA8E-4073-88CC-FD21BE3DA444}" destId="{116CC387-E26A-4678-8CD0-77A9DA606DFF}" srcOrd="31" destOrd="0" presId="urn:microsoft.com/office/officeart/2008/layout/CircleAccentTimeline"/>
    <dgm:cxn modelId="{C3923C56-BD75-4B9A-8BCA-AAC819B4F6A7}" type="presParOf" srcId="{116CC387-E26A-4678-8CD0-77A9DA606DFF}" destId="{00D7E9F4-0C2C-4194-A337-23E74892B1D7}" srcOrd="0" destOrd="0" presId="urn:microsoft.com/office/officeart/2008/layout/CircleAccentTimeline"/>
    <dgm:cxn modelId="{ECF5C643-DE1C-4A69-BA3A-E76A7A7FE825}" type="presParOf" srcId="{116CC387-E26A-4678-8CD0-77A9DA606DFF}" destId="{CDB28B40-2C0C-46C9-A480-917EE85D4B36}" srcOrd="1" destOrd="0" presId="urn:microsoft.com/office/officeart/2008/layout/CircleAccentTimeline"/>
    <dgm:cxn modelId="{296FF172-DB05-4EF7-A5B9-D20BB31DFD4A}" type="presParOf" srcId="{116CC387-E26A-4678-8CD0-77A9DA606DFF}" destId="{9205B247-B6EB-4726-B5BA-A8862034F973}" srcOrd="2" destOrd="0" presId="urn:microsoft.com/office/officeart/2008/layout/CircleAccentTimeline"/>
    <dgm:cxn modelId="{EB2768C3-7B4F-44AC-8B93-67B612A3B356}" type="presParOf" srcId="{D396D5EC-CA8E-4073-88CC-FD21BE3DA444}" destId="{EFDCCD12-304B-4F10-8F71-E882902D1B8B}" srcOrd="32" destOrd="0" presId="urn:microsoft.com/office/officeart/2008/layout/CircleAccentTimeline"/>
    <dgm:cxn modelId="{FC3F5334-638B-4761-B4AB-B7A74B3A670B}" type="presParOf" srcId="{D396D5EC-CA8E-4073-88CC-FD21BE3DA444}" destId="{5D72DA4A-4EE1-4DBF-9223-B605E8A31F0F}" srcOrd="33" destOrd="0" presId="urn:microsoft.com/office/officeart/2008/layout/CircleAccentTimeline"/>
    <dgm:cxn modelId="{0C0EBEB7-C099-4A39-83A3-D9F7E577F8C7}" type="presParOf" srcId="{D396D5EC-CA8E-4073-88CC-FD21BE3DA444}" destId="{4EAEA5EF-4A67-4A6D-B6F5-25CFCD96BC8E}" srcOrd="34" destOrd="0" presId="urn:microsoft.com/office/officeart/2008/layout/CircleAccentTimeline"/>
    <dgm:cxn modelId="{D04A7246-3D65-40BF-99A0-8ED2974C76B2}" type="presParOf" srcId="{D396D5EC-CA8E-4073-88CC-FD21BE3DA444}" destId="{16F71462-E13B-4809-8E4E-4686CC93E047}" srcOrd="35" destOrd="0" presId="urn:microsoft.com/office/officeart/2008/layout/CircleAccentTimeline"/>
    <dgm:cxn modelId="{A586C625-AE4B-4A46-9E8C-B99570E08D93}" type="presParOf" srcId="{16F71462-E13B-4809-8E4E-4686CC93E047}" destId="{95B995EB-2C15-4E1F-B85D-1C63224F6F7A}" srcOrd="0" destOrd="0" presId="urn:microsoft.com/office/officeart/2008/layout/CircleAccentTimeline"/>
    <dgm:cxn modelId="{13F0F055-9AC1-4DAB-8D70-665EFC1665C3}" type="presParOf" srcId="{16F71462-E13B-4809-8E4E-4686CC93E047}" destId="{00B92CD6-37C0-4316-95C0-C84BE1911C2E}" srcOrd="1" destOrd="0" presId="urn:microsoft.com/office/officeart/2008/layout/CircleAccentTimeline"/>
    <dgm:cxn modelId="{57858CBA-3F3C-478D-87FF-3925B5861077}" type="presParOf" srcId="{16F71462-E13B-4809-8E4E-4686CC93E047}" destId="{8A5DD2CD-63D0-41F4-862E-8C9C491DDCB6}" srcOrd="2" destOrd="0" presId="urn:microsoft.com/office/officeart/2008/layout/CircleAccentTimeline"/>
    <dgm:cxn modelId="{F63E5C54-71FB-41F7-BBAA-40903F85FEC8}" type="presParOf" srcId="{D396D5EC-CA8E-4073-88CC-FD21BE3DA444}" destId="{AB3F36F3-4FD9-4A11-BD0D-B65825731013}" srcOrd="36" destOrd="0" presId="urn:microsoft.com/office/officeart/2008/layout/CircleAccentTimeline"/>
    <dgm:cxn modelId="{6FA6A30C-C847-4D29-A983-AF15C88CFA52}" type="presParOf" srcId="{D396D5EC-CA8E-4073-88CC-FD21BE3DA444}" destId="{6A08328D-CD89-469B-BFF8-E96B0BB3218B}" srcOrd="37" destOrd="0" presId="urn:microsoft.com/office/officeart/2008/layout/CircleAccentTimeline"/>
    <dgm:cxn modelId="{C251EC6F-8A3B-4D25-93DB-3B37ABB0DB3D}" type="presParOf" srcId="{D396D5EC-CA8E-4073-88CC-FD21BE3DA444}" destId="{423191A3-EA12-4312-82F2-868572F085D9}" srcOrd="38" destOrd="0" presId="urn:microsoft.com/office/officeart/2008/layout/CircleAccentTimeline"/>
    <dgm:cxn modelId="{F5E36456-6450-415A-B593-E0543C931602}" type="presParOf" srcId="{D396D5EC-CA8E-4073-88CC-FD21BE3DA444}" destId="{C7D2E67E-D1B6-484F-944E-7E7640EE4691}" srcOrd="39" destOrd="0" presId="urn:microsoft.com/office/officeart/2008/layout/CircleAccentTimeline"/>
    <dgm:cxn modelId="{57F571F3-A84A-4E6A-9AAA-0700DFA187C8}" type="presParOf" srcId="{C7D2E67E-D1B6-484F-944E-7E7640EE4691}" destId="{DE51282F-E8C0-4BEA-9D86-D8B027F9924A}" srcOrd="0" destOrd="0" presId="urn:microsoft.com/office/officeart/2008/layout/CircleAccentTimeline"/>
    <dgm:cxn modelId="{5646D1E5-AD77-4145-AFAD-1A3DC68A0FA4}" type="presParOf" srcId="{C7D2E67E-D1B6-484F-944E-7E7640EE4691}" destId="{5EFB5270-93FD-4E87-94A2-580F01DE70EF}" srcOrd="1" destOrd="0" presId="urn:microsoft.com/office/officeart/2008/layout/CircleAccentTimeline"/>
    <dgm:cxn modelId="{BEB81E8B-D24D-4796-BF62-5B47AC4E614C}" type="presParOf" srcId="{C7D2E67E-D1B6-484F-944E-7E7640EE4691}" destId="{2C817D3A-D56F-4F4B-9B22-DD733A8D3F70}" srcOrd="2" destOrd="0" presId="urn:microsoft.com/office/officeart/2008/layout/CircleAccentTimeline"/>
    <dgm:cxn modelId="{2A70258C-7A01-428F-ACBC-9D04DC0BD870}" type="presParOf" srcId="{D396D5EC-CA8E-4073-88CC-FD21BE3DA444}" destId="{FBBFE635-2279-48BA-8633-681A4EB0E896}" srcOrd="40" destOrd="0" presId="urn:microsoft.com/office/officeart/2008/layout/CircleAccentTimeline"/>
    <dgm:cxn modelId="{4126B28B-A448-448B-B9F1-3AD3FBB9D496}" type="presParOf" srcId="{D396D5EC-CA8E-4073-88CC-FD21BE3DA444}" destId="{A92B6720-2A7D-4E2F-8A27-96D690BE80C8}" srcOrd="41" destOrd="0" presId="urn:microsoft.com/office/officeart/2008/layout/CircleAccentTimeline"/>
    <dgm:cxn modelId="{F55507D4-E4BC-4CEC-880E-2B5EEC25B0B9}" type="presParOf" srcId="{D396D5EC-CA8E-4073-88CC-FD21BE3DA444}" destId="{22F7828A-63FD-423F-BF3F-F9D77AFCC601}" srcOrd="42" destOrd="0" presId="urn:microsoft.com/office/officeart/2008/layout/CircleAccentTimeline"/>
    <dgm:cxn modelId="{CAF67029-91A0-439D-9F56-68147B1DD42A}" type="presParOf" srcId="{D396D5EC-CA8E-4073-88CC-FD21BE3DA444}" destId="{66705B87-156F-47A7-93D9-D776BF21FD0F}" srcOrd="43" destOrd="0" presId="urn:microsoft.com/office/officeart/2008/layout/CircleAccentTimeline"/>
    <dgm:cxn modelId="{3CA8FD52-3AC9-4393-A5EB-DF92DFB4D817}" type="presParOf" srcId="{66705B87-156F-47A7-93D9-D776BF21FD0F}" destId="{9AAC6087-3207-4724-9F1B-3B9A0D30B212}" srcOrd="0" destOrd="0" presId="urn:microsoft.com/office/officeart/2008/layout/CircleAccentTimeline"/>
    <dgm:cxn modelId="{78AF5CAA-5828-4C7D-A014-C474F04F0304}" type="presParOf" srcId="{66705B87-156F-47A7-93D9-D776BF21FD0F}" destId="{014473BF-E15C-4E20-9E0D-93F882E5E99B}" srcOrd="1" destOrd="0" presId="urn:microsoft.com/office/officeart/2008/layout/CircleAccentTimeline"/>
    <dgm:cxn modelId="{4ABEE96B-9F0E-4D69-AE53-F44D3F404EDD}" type="presParOf" srcId="{66705B87-156F-47A7-93D9-D776BF21FD0F}" destId="{85E9A2A5-3D95-45D1-A9A2-8A5433A11EB5}" srcOrd="2" destOrd="0" presId="urn:microsoft.com/office/officeart/2008/layout/CircleAccentTimeline"/>
    <dgm:cxn modelId="{D135940A-0950-454A-B908-04CF26450BE3}" type="presParOf" srcId="{D396D5EC-CA8E-4073-88CC-FD21BE3DA444}" destId="{59F69259-B6F1-44BE-99C0-397D0477F321}" srcOrd="44" destOrd="0" presId="urn:microsoft.com/office/officeart/2008/layout/CircleAccentTimeline"/>
    <dgm:cxn modelId="{29D2E076-59A6-4D3B-81FA-C0D1DF40C4CA}" type="presParOf" srcId="{D396D5EC-CA8E-4073-88CC-FD21BE3DA444}" destId="{5C669CF5-366D-4BD0-87EF-2710B22B773D}" srcOrd="45" destOrd="0" presId="urn:microsoft.com/office/officeart/2008/layout/CircleAccentTimeline"/>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A0C425-4C26-480B-8944-183759B6F3EB}" type="doc">
      <dgm:prSet loTypeId="urn:microsoft.com/office/officeart/2008/layout/CircleAccentTimeline" loCatId="process" qsTypeId="urn:microsoft.com/office/officeart/2005/8/quickstyle/simple1#3" qsCatId="simple" csTypeId="urn:microsoft.com/office/officeart/2005/8/colors/accent1_2#3" csCatId="accent1" phldr="1"/>
      <dgm:spPr/>
      <dgm:t>
        <a:bodyPr/>
        <a:lstStyle/>
        <a:p>
          <a:endParaRPr lang="zh-CN" altLang="en-US"/>
        </a:p>
      </dgm:t>
    </dgm:pt>
    <dgm:pt modelId="{57786ADA-D46A-4C78-B558-98B6641F2A9C}">
      <dgm:prSet phldrT="[文本]" custT="1"/>
      <dgm:spPr/>
      <dgm:t>
        <a:bodyPr/>
        <a:lstStyle/>
        <a:p>
          <a:r>
            <a:rPr lang="en-US" altLang="zh-CN" sz="1000" b="1" dirty="0" smtClean="0"/>
            <a:t>2013</a:t>
          </a:r>
          <a:r>
            <a:rPr lang="zh-CN" altLang="en-US" sz="1000" b="1" dirty="0" smtClean="0"/>
            <a:t>年</a:t>
          </a:r>
          <a:r>
            <a:rPr lang="en-US" altLang="zh-CN" sz="1000" b="1" dirty="0" smtClean="0"/>
            <a:t>4</a:t>
          </a:r>
          <a:r>
            <a:rPr lang="zh-CN" altLang="en-US" sz="1000" b="1" dirty="0" smtClean="0"/>
            <a:t>月</a:t>
          </a:r>
          <a:endParaRPr lang="zh-CN" altLang="en-US" sz="1000" b="1" dirty="0"/>
        </a:p>
      </dgm:t>
    </dgm:pt>
    <dgm:pt modelId="{243E7F37-42CA-40B9-8C73-1244F05C1674}" type="parTrans" cxnId="{D6BBB066-59BC-443D-B6BF-3C5D21B599B6}">
      <dgm:prSet/>
      <dgm:spPr/>
      <dgm:t>
        <a:bodyPr/>
        <a:lstStyle/>
        <a:p>
          <a:endParaRPr lang="zh-CN" altLang="en-US"/>
        </a:p>
      </dgm:t>
    </dgm:pt>
    <dgm:pt modelId="{C4CFAE8B-437F-41A7-A5DB-844F425A17DB}" type="sibTrans" cxnId="{D6BBB066-59BC-443D-B6BF-3C5D21B599B6}">
      <dgm:prSet/>
      <dgm:spPr/>
      <dgm:t>
        <a:bodyPr/>
        <a:lstStyle/>
        <a:p>
          <a:endParaRPr lang="zh-CN" altLang="en-US"/>
        </a:p>
      </dgm:t>
    </dgm:pt>
    <dgm:pt modelId="{E1C510E7-607B-4C4B-9614-0E26630C3B82}">
      <dgm:prSet phldrT="[文本]" custT="1"/>
      <dgm:spPr/>
      <dgm:t>
        <a:bodyPr/>
        <a:lstStyle/>
        <a:p>
          <a:r>
            <a:rPr lang="en-US" altLang="zh-CN" sz="900" b="1" dirty="0" smtClean="0"/>
            <a:t>2013</a:t>
          </a:r>
          <a:r>
            <a:rPr lang="zh-CN" altLang="en-US" sz="900" b="1" dirty="0" smtClean="0"/>
            <a:t>年</a:t>
          </a:r>
          <a:r>
            <a:rPr lang="en-US" altLang="zh-CN" sz="900" b="1" dirty="0" smtClean="0"/>
            <a:t>5</a:t>
          </a:r>
          <a:r>
            <a:rPr lang="zh-CN" altLang="en-US" sz="900" b="1" dirty="0" smtClean="0"/>
            <a:t>月</a:t>
          </a:r>
          <a:endParaRPr lang="zh-CN" altLang="en-US" sz="900" b="1" dirty="0"/>
        </a:p>
      </dgm:t>
    </dgm:pt>
    <dgm:pt modelId="{620371A1-28DC-4992-B34F-F613FB6AFDDD}" type="parTrans" cxnId="{DC946465-31D5-401E-9FFD-C56C9F815D88}">
      <dgm:prSet/>
      <dgm:spPr/>
      <dgm:t>
        <a:bodyPr/>
        <a:lstStyle/>
        <a:p>
          <a:endParaRPr lang="zh-CN" altLang="en-US"/>
        </a:p>
      </dgm:t>
    </dgm:pt>
    <dgm:pt modelId="{21C980C3-4F83-499B-BFA4-9B8C613C5884}" type="sibTrans" cxnId="{DC946465-31D5-401E-9FFD-C56C9F815D88}">
      <dgm:prSet/>
      <dgm:spPr/>
      <dgm:t>
        <a:bodyPr/>
        <a:lstStyle/>
        <a:p>
          <a:endParaRPr lang="zh-CN" altLang="en-US"/>
        </a:p>
      </dgm:t>
    </dgm:pt>
    <dgm:pt modelId="{6B52F659-E5AF-49DD-B239-2AA472393C0D}">
      <dgm:prSet phldrT="[文本]" custT="1"/>
      <dgm:spPr/>
      <dgm:t>
        <a:bodyPr/>
        <a:lstStyle/>
        <a:p>
          <a:r>
            <a:rPr lang="en-US" altLang="zh-CN" sz="900" b="1" dirty="0" smtClean="0"/>
            <a:t>2013</a:t>
          </a:r>
          <a:r>
            <a:rPr lang="zh-CN" altLang="en-US" sz="900" b="1" dirty="0" smtClean="0"/>
            <a:t>年</a:t>
          </a:r>
          <a:r>
            <a:rPr lang="en-US" altLang="zh-CN" sz="900" b="1" dirty="0" smtClean="0"/>
            <a:t>6</a:t>
          </a:r>
          <a:r>
            <a:rPr lang="zh-CN" altLang="en-US" sz="900" b="1" dirty="0" smtClean="0"/>
            <a:t>月</a:t>
          </a:r>
          <a:endParaRPr lang="zh-CN" altLang="en-US" sz="900" b="1" dirty="0"/>
        </a:p>
      </dgm:t>
    </dgm:pt>
    <dgm:pt modelId="{18BEB60E-3598-4D85-BB48-4CAC312A5384}" type="parTrans" cxnId="{59344AC9-ED11-45B3-94B3-67A61E9DA795}">
      <dgm:prSet/>
      <dgm:spPr/>
      <dgm:t>
        <a:bodyPr/>
        <a:lstStyle/>
        <a:p>
          <a:endParaRPr lang="zh-CN" altLang="en-US"/>
        </a:p>
      </dgm:t>
    </dgm:pt>
    <dgm:pt modelId="{B560B323-F757-4388-908C-0CA950440941}" type="sibTrans" cxnId="{59344AC9-ED11-45B3-94B3-67A61E9DA795}">
      <dgm:prSet/>
      <dgm:spPr/>
      <dgm:t>
        <a:bodyPr/>
        <a:lstStyle/>
        <a:p>
          <a:endParaRPr lang="zh-CN" altLang="en-US"/>
        </a:p>
      </dgm:t>
    </dgm:pt>
    <dgm:pt modelId="{202716D8-4923-49D7-BF43-4A06C234D4FA}">
      <dgm:prSet phldrT="[文本]" custT="1"/>
      <dgm:spPr/>
      <dgm:t>
        <a:bodyPr/>
        <a:lstStyle/>
        <a:p>
          <a:r>
            <a:rPr lang="en-US" altLang="zh-CN" sz="900" b="1" dirty="0" smtClean="0"/>
            <a:t>2014</a:t>
          </a:r>
          <a:r>
            <a:rPr lang="zh-CN" altLang="en-US" sz="900" b="1" dirty="0" smtClean="0"/>
            <a:t>年</a:t>
          </a:r>
          <a:r>
            <a:rPr lang="en-US" altLang="zh-CN" sz="900" b="1" dirty="0" smtClean="0"/>
            <a:t>6</a:t>
          </a:r>
          <a:r>
            <a:rPr lang="zh-CN" altLang="en-US" sz="900" b="1" dirty="0" smtClean="0"/>
            <a:t>月</a:t>
          </a:r>
          <a:endParaRPr lang="zh-CN" altLang="en-US" sz="900" b="1" dirty="0"/>
        </a:p>
      </dgm:t>
    </dgm:pt>
    <dgm:pt modelId="{D9F61BDB-598C-44CD-AAF1-2A38A2794874}" type="parTrans" cxnId="{62162100-C6DB-4ABD-A414-B8CAD5B6F38A}">
      <dgm:prSet/>
      <dgm:spPr/>
      <dgm:t>
        <a:bodyPr/>
        <a:lstStyle/>
        <a:p>
          <a:endParaRPr lang="zh-CN" altLang="en-US"/>
        </a:p>
      </dgm:t>
    </dgm:pt>
    <dgm:pt modelId="{8483C854-7E8B-4012-9154-37F401E3F8FD}" type="sibTrans" cxnId="{62162100-C6DB-4ABD-A414-B8CAD5B6F38A}">
      <dgm:prSet/>
      <dgm:spPr/>
      <dgm:t>
        <a:bodyPr/>
        <a:lstStyle/>
        <a:p>
          <a:endParaRPr lang="zh-CN" altLang="en-US"/>
        </a:p>
      </dgm:t>
    </dgm:pt>
    <dgm:pt modelId="{0DF942B6-FEEC-4277-AE72-19B2E146DF6D}">
      <dgm:prSet phldrT="[文本]" custT="1"/>
      <dgm:spPr/>
      <dgm:t>
        <a:bodyPr/>
        <a:lstStyle/>
        <a:p>
          <a:r>
            <a:rPr lang="en-US" altLang="zh-CN" sz="900" b="1" dirty="0" smtClean="0"/>
            <a:t>2014</a:t>
          </a:r>
          <a:r>
            <a:rPr lang="zh-CN" altLang="en-US" sz="900" b="1" dirty="0" smtClean="0"/>
            <a:t>年</a:t>
          </a:r>
          <a:r>
            <a:rPr lang="en-US" altLang="zh-CN" sz="900" b="1" dirty="0" smtClean="0"/>
            <a:t>3</a:t>
          </a:r>
          <a:r>
            <a:rPr lang="zh-CN" altLang="en-US" sz="900" b="1" dirty="0" smtClean="0"/>
            <a:t>月</a:t>
          </a:r>
          <a:endParaRPr lang="zh-CN" altLang="en-US" sz="900" b="1" dirty="0"/>
        </a:p>
      </dgm:t>
    </dgm:pt>
    <dgm:pt modelId="{EC9824B2-1D95-43A6-A5D3-F31D67864CC1}" type="sibTrans" cxnId="{31514A61-B856-418A-B0AE-F90C8A8E735A}">
      <dgm:prSet/>
      <dgm:spPr/>
      <dgm:t>
        <a:bodyPr/>
        <a:lstStyle/>
        <a:p>
          <a:endParaRPr lang="zh-CN" altLang="en-US"/>
        </a:p>
      </dgm:t>
    </dgm:pt>
    <dgm:pt modelId="{D45463B1-9920-4370-8B44-B82F29278549}" type="parTrans" cxnId="{31514A61-B856-418A-B0AE-F90C8A8E735A}">
      <dgm:prSet/>
      <dgm:spPr/>
      <dgm:t>
        <a:bodyPr/>
        <a:lstStyle/>
        <a:p>
          <a:endParaRPr lang="zh-CN" altLang="en-US"/>
        </a:p>
      </dgm:t>
    </dgm:pt>
    <dgm:pt modelId="{A1458CF0-EC99-409C-9E69-7B3DDC0F9102}">
      <dgm:prSet phldrT="[文本]" custT="1"/>
      <dgm:spPr/>
      <dgm:t>
        <a:bodyPr/>
        <a:lstStyle/>
        <a:p>
          <a:r>
            <a:rPr lang="en-US" altLang="zh-CN" sz="1000" b="1" dirty="0" smtClean="0"/>
            <a:t>2013</a:t>
          </a:r>
          <a:r>
            <a:rPr lang="zh-CN" altLang="en-US" sz="1000" b="1" dirty="0" smtClean="0"/>
            <a:t>年</a:t>
          </a:r>
          <a:r>
            <a:rPr lang="en-US" altLang="zh-CN" sz="1000" b="1" dirty="0" smtClean="0"/>
            <a:t>12</a:t>
          </a:r>
          <a:r>
            <a:rPr lang="zh-CN" altLang="en-US" sz="1000" b="1" dirty="0" smtClean="0"/>
            <a:t>月</a:t>
          </a:r>
          <a:endParaRPr lang="zh-CN" altLang="en-US" sz="1000" b="1" dirty="0"/>
        </a:p>
      </dgm:t>
    </dgm:pt>
    <dgm:pt modelId="{F90C3FA7-5EFE-4F60-83B2-16F55BA74622}" type="sibTrans" cxnId="{5FD5ED54-1578-4EE9-BEAE-017D29EB284C}">
      <dgm:prSet/>
      <dgm:spPr/>
      <dgm:t>
        <a:bodyPr/>
        <a:lstStyle/>
        <a:p>
          <a:endParaRPr lang="zh-CN" altLang="en-US"/>
        </a:p>
      </dgm:t>
    </dgm:pt>
    <dgm:pt modelId="{D0F68D71-0F5E-4DCE-A174-239C8EE8F7E7}" type="parTrans" cxnId="{5FD5ED54-1578-4EE9-BEAE-017D29EB284C}">
      <dgm:prSet/>
      <dgm:spPr/>
      <dgm:t>
        <a:bodyPr/>
        <a:lstStyle/>
        <a:p>
          <a:endParaRPr lang="zh-CN" altLang="en-US"/>
        </a:p>
      </dgm:t>
    </dgm:pt>
    <dgm:pt modelId="{3722C786-6EE9-4194-8BF7-5F4C3B733C78}">
      <dgm:prSet phldrT="[文本]" custT="1"/>
      <dgm:spPr/>
      <dgm:t>
        <a:bodyPr/>
        <a:lstStyle/>
        <a:p>
          <a:r>
            <a:rPr lang="en-US" altLang="zh-CN" sz="900" b="1" dirty="0" smtClean="0"/>
            <a:t>2013</a:t>
          </a:r>
          <a:r>
            <a:rPr lang="zh-CN" altLang="en-US" sz="900" b="1" dirty="0" smtClean="0"/>
            <a:t>年</a:t>
          </a:r>
          <a:r>
            <a:rPr lang="en-US" altLang="zh-CN" sz="900" b="1" dirty="0" smtClean="0"/>
            <a:t>7</a:t>
          </a:r>
          <a:r>
            <a:rPr lang="zh-CN" altLang="en-US" sz="900" b="1" dirty="0" smtClean="0"/>
            <a:t>月</a:t>
          </a:r>
          <a:endParaRPr lang="zh-CN" altLang="en-US" sz="900" b="1" dirty="0"/>
        </a:p>
      </dgm:t>
    </dgm:pt>
    <dgm:pt modelId="{1CDBB3D8-839B-4029-88EE-9A37BA78164B}" type="parTrans" cxnId="{C20A65AC-0981-42F6-A001-F9F25E903B70}">
      <dgm:prSet/>
      <dgm:spPr/>
      <dgm:t>
        <a:bodyPr/>
        <a:lstStyle/>
        <a:p>
          <a:endParaRPr lang="zh-CN" altLang="en-US"/>
        </a:p>
      </dgm:t>
    </dgm:pt>
    <dgm:pt modelId="{F9DA556B-D032-401B-806F-D1BFF4E0CDCE}" type="sibTrans" cxnId="{C20A65AC-0981-42F6-A001-F9F25E903B70}">
      <dgm:prSet/>
      <dgm:spPr/>
      <dgm:t>
        <a:bodyPr/>
        <a:lstStyle/>
        <a:p>
          <a:endParaRPr lang="zh-CN" altLang="en-US"/>
        </a:p>
      </dgm:t>
    </dgm:pt>
    <dgm:pt modelId="{65C8FBC6-E9F2-48B7-900C-F14001CFEB2A}">
      <dgm:prSet phldrT="[文本]" custT="1"/>
      <dgm:spPr/>
      <dgm:t>
        <a:bodyPr/>
        <a:lstStyle/>
        <a:p>
          <a:r>
            <a:rPr lang="en-US" altLang="zh-CN" sz="900" b="1" dirty="0" smtClean="0"/>
            <a:t>2013</a:t>
          </a:r>
          <a:r>
            <a:rPr lang="zh-CN" altLang="en-US" sz="900" b="1" dirty="0" smtClean="0"/>
            <a:t>年</a:t>
          </a:r>
          <a:r>
            <a:rPr lang="en-US" altLang="zh-CN" sz="900" b="1" dirty="0" smtClean="0"/>
            <a:t>8</a:t>
          </a:r>
          <a:r>
            <a:rPr lang="zh-CN" altLang="en-US" sz="900" b="1" dirty="0" smtClean="0"/>
            <a:t>月</a:t>
          </a:r>
          <a:endParaRPr lang="zh-CN" altLang="en-US" sz="900" b="1" dirty="0"/>
        </a:p>
      </dgm:t>
    </dgm:pt>
    <dgm:pt modelId="{040A8281-DC29-4BC8-A11C-06890C001096}" type="parTrans" cxnId="{6675DE70-848C-440D-89B5-5F2EA4395BA0}">
      <dgm:prSet/>
      <dgm:spPr/>
      <dgm:t>
        <a:bodyPr/>
        <a:lstStyle/>
        <a:p>
          <a:endParaRPr lang="zh-CN" altLang="en-US"/>
        </a:p>
      </dgm:t>
    </dgm:pt>
    <dgm:pt modelId="{52ED3CDF-DBCE-4AF9-9D01-F52827EDE140}" type="sibTrans" cxnId="{6675DE70-848C-440D-89B5-5F2EA4395BA0}">
      <dgm:prSet/>
      <dgm:spPr/>
      <dgm:t>
        <a:bodyPr/>
        <a:lstStyle/>
        <a:p>
          <a:endParaRPr lang="zh-CN" altLang="en-US"/>
        </a:p>
      </dgm:t>
    </dgm:pt>
    <dgm:pt modelId="{F6C67EA2-9AE2-44E5-92E2-8E34DA1C80AB}">
      <dgm:prSet phldrT="[文本]" custT="1"/>
      <dgm:spPr/>
      <dgm:t>
        <a:bodyPr/>
        <a:lstStyle/>
        <a:p>
          <a:r>
            <a:rPr lang="en-US" altLang="zh-CN" sz="900" b="1" dirty="0" smtClean="0"/>
            <a:t>2013</a:t>
          </a:r>
          <a:r>
            <a:rPr lang="zh-CN" altLang="en-US" sz="900" b="1" dirty="0" smtClean="0"/>
            <a:t>年</a:t>
          </a:r>
          <a:r>
            <a:rPr lang="en-US" altLang="zh-CN" sz="900" b="1" dirty="0" smtClean="0"/>
            <a:t>9</a:t>
          </a:r>
          <a:r>
            <a:rPr lang="zh-CN" altLang="en-US" sz="900" b="1" dirty="0" smtClean="0"/>
            <a:t>月</a:t>
          </a:r>
          <a:endParaRPr lang="zh-CN" altLang="en-US" sz="900" b="1" dirty="0"/>
        </a:p>
      </dgm:t>
    </dgm:pt>
    <dgm:pt modelId="{BD075ADF-DB3B-43C4-8DD8-81EA796644DA}" type="parTrans" cxnId="{C83C677B-A65F-459B-ADFE-136327C38A8C}">
      <dgm:prSet/>
      <dgm:spPr/>
      <dgm:t>
        <a:bodyPr/>
        <a:lstStyle/>
        <a:p>
          <a:endParaRPr lang="zh-CN" altLang="en-US"/>
        </a:p>
      </dgm:t>
    </dgm:pt>
    <dgm:pt modelId="{17DE0EBD-67F5-488C-815E-21FF730725E4}" type="sibTrans" cxnId="{C83C677B-A65F-459B-ADFE-136327C38A8C}">
      <dgm:prSet/>
      <dgm:spPr/>
      <dgm:t>
        <a:bodyPr/>
        <a:lstStyle/>
        <a:p>
          <a:endParaRPr lang="zh-CN" altLang="en-US"/>
        </a:p>
      </dgm:t>
    </dgm:pt>
    <dgm:pt modelId="{DD93890F-2597-4331-B680-A51FEED1FE28}">
      <dgm:prSet phldrT="[文本]" custT="1"/>
      <dgm:spPr/>
      <dgm:t>
        <a:bodyPr/>
        <a:lstStyle/>
        <a:p>
          <a:r>
            <a:rPr lang="en-US" altLang="zh-CN" sz="900" b="1" dirty="0" smtClean="0"/>
            <a:t>2014</a:t>
          </a:r>
          <a:r>
            <a:rPr lang="zh-CN" altLang="en-US" sz="900" b="1" dirty="0" smtClean="0"/>
            <a:t>年</a:t>
          </a:r>
          <a:r>
            <a:rPr lang="en-US" altLang="zh-CN" sz="900" b="1" dirty="0" smtClean="0"/>
            <a:t>9</a:t>
          </a:r>
          <a:r>
            <a:rPr lang="zh-CN" altLang="en-US" sz="900" b="1" dirty="0" smtClean="0"/>
            <a:t>月</a:t>
          </a:r>
          <a:endParaRPr lang="zh-CN" altLang="en-US" sz="900" b="1" dirty="0"/>
        </a:p>
      </dgm:t>
    </dgm:pt>
    <dgm:pt modelId="{C944A4B9-F84D-4FC7-A718-5D2F4349C79B}" type="parTrans" cxnId="{DD78509B-09B5-45C6-80C0-C8FC08BB351E}">
      <dgm:prSet/>
      <dgm:spPr/>
      <dgm:t>
        <a:bodyPr/>
        <a:lstStyle/>
        <a:p>
          <a:endParaRPr lang="zh-CN" altLang="en-US"/>
        </a:p>
      </dgm:t>
    </dgm:pt>
    <dgm:pt modelId="{D09690FD-C9DE-4876-ABFD-7B66BCFD1942}" type="sibTrans" cxnId="{DD78509B-09B5-45C6-80C0-C8FC08BB351E}">
      <dgm:prSet/>
      <dgm:spPr/>
      <dgm:t>
        <a:bodyPr/>
        <a:lstStyle/>
        <a:p>
          <a:endParaRPr lang="zh-CN" altLang="en-US"/>
        </a:p>
      </dgm:t>
    </dgm:pt>
    <dgm:pt modelId="{681CE270-01CB-4165-975E-23377A8F124E}">
      <dgm:prSet phldrT="[文本]" custT="1"/>
      <dgm:spPr/>
      <dgm:t>
        <a:bodyPr/>
        <a:lstStyle/>
        <a:p>
          <a:r>
            <a:rPr lang="en-US" altLang="zh-CN" sz="900" b="1" dirty="0" smtClean="0"/>
            <a:t>2014</a:t>
          </a:r>
          <a:r>
            <a:rPr lang="zh-CN" altLang="en-US" sz="900" b="1" dirty="0" smtClean="0"/>
            <a:t>年</a:t>
          </a:r>
          <a:r>
            <a:rPr lang="en-US" altLang="zh-CN" sz="900" b="1" dirty="0" smtClean="0"/>
            <a:t>12</a:t>
          </a:r>
          <a:r>
            <a:rPr lang="zh-CN" altLang="en-US" sz="900" b="1" dirty="0" smtClean="0"/>
            <a:t>月</a:t>
          </a:r>
          <a:endParaRPr lang="zh-CN" altLang="en-US" sz="900" b="1" dirty="0"/>
        </a:p>
      </dgm:t>
    </dgm:pt>
    <dgm:pt modelId="{83E3040C-6ED1-4D2F-B50F-B7CF5A70D22B}" type="parTrans" cxnId="{8AE8F94B-A135-458C-BE70-6FB497B31910}">
      <dgm:prSet/>
      <dgm:spPr/>
      <dgm:t>
        <a:bodyPr/>
        <a:lstStyle/>
        <a:p>
          <a:endParaRPr lang="zh-CN" altLang="en-US"/>
        </a:p>
      </dgm:t>
    </dgm:pt>
    <dgm:pt modelId="{98008CEA-8231-43C7-8557-CEB9D8060491}" type="sibTrans" cxnId="{8AE8F94B-A135-458C-BE70-6FB497B31910}">
      <dgm:prSet/>
      <dgm:spPr/>
      <dgm:t>
        <a:bodyPr/>
        <a:lstStyle/>
        <a:p>
          <a:endParaRPr lang="zh-CN" altLang="en-US"/>
        </a:p>
      </dgm:t>
    </dgm:pt>
    <dgm:pt modelId="{097E4866-F601-42BC-82F9-72867E1C57CF}">
      <dgm:prSet phldrT="[文本]" custT="1"/>
      <dgm:spPr/>
      <dgm:t>
        <a:bodyPr/>
        <a:lstStyle/>
        <a:p>
          <a:r>
            <a:rPr lang="en-US" altLang="zh-CN" sz="900" b="1" dirty="0" smtClean="0"/>
            <a:t>2015</a:t>
          </a:r>
          <a:r>
            <a:rPr lang="zh-CN" altLang="en-US" sz="900" b="1" dirty="0" smtClean="0"/>
            <a:t>年</a:t>
          </a:r>
          <a:r>
            <a:rPr lang="en-US" altLang="zh-CN" sz="900" b="1" dirty="0" smtClean="0"/>
            <a:t>3</a:t>
          </a:r>
          <a:r>
            <a:rPr lang="zh-CN" altLang="en-US" sz="900" b="1" dirty="0" smtClean="0"/>
            <a:t>月</a:t>
          </a:r>
          <a:endParaRPr lang="zh-CN" altLang="en-US" sz="900" b="1" dirty="0"/>
        </a:p>
      </dgm:t>
    </dgm:pt>
    <dgm:pt modelId="{C776A5B3-556A-47E1-A1FD-E4FB906E4B30}" type="parTrans" cxnId="{7BB4B36B-0130-4F8A-ABB3-1666E82A5E87}">
      <dgm:prSet/>
      <dgm:spPr/>
      <dgm:t>
        <a:bodyPr/>
        <a:lstStyle/>
        <a:p>
          <a:endParaRPr lang="zh-CN" altLang="en-US"/>
        </a:p>
      </dgm:t>
    </dgm:pt>
    <dgm:pt modelId="{2A577AE4-EDAD-41CF-80F4-CE5D114865F7}" type="sibTrans" cxnId="{7BB4B36B-0130-4F8A-ABB3-1666E82A5E87}">
      <dgm:prSet/>
      <dgm:spPr/>
      <dgm:t>
        <a:bodyPr/>
        <a:lstStyle/>
        <a:p>
          <a:endParaRPr lang="zh-CN" altLang="en-US"/>
        </a:p>
      </dgm:t>
    </dgm:pt>
    <dgm:pt modelId="{D396D5EC-CA8E-4073-88CC-FD21BE3DA444}" type="pres">
      <dgm:prSet presAssocID="{60A0C425-4C26-480B-8944-183759B6F3EB}" presName="Name0" presStyleCnt="0">
        <dgm:presLayoutVars>
          <dgm:dir/>
        </dgm:presLayoutVars>
      </dgm:prSet>
      <dgm:spPr/>
      <dgm:t>
        <a:bodyPr/>
        <a:lstStyle/>
        <a:p>
          <a:endParaRPr lang="zh-CN" altLang="en-US"/>
        </a:p>
      </dgm:t>
    </dgm:pt>
    <dgm:pt modelId="{B14046F3-FF4E-4430-ABDF-5131AA282654}" type="pres">
      <dgm:prSet presAssocID="{57786ADA-D46A-4C78-B558-98B6641F2A9C}" presName="parComposite" presStyleCnt="0"/>
      <dgm:spPr/>
    </dgm:pt>
    <dgm:pt modelId="{93528C60-E3C8-42B4-B37F-C4F5429B1269}" type="pres">
      <dgm:prSet presAssocID="{57786ADA-D46A-4C78-B558-98B6641F2A9C}" presName="parBigCircle" presStyleLbl="node0" presStyleIdx="0" presStyleCnt="2"/>
      <dgm:spPr>
        <a:solidFill>
          <a:srgbClr val="3399FF"/>
        </a:solidFill>
        <a:ln>
          <a:solidFill>
            <a:srgbClr val="3399FF"/>
          </a:solidFill>
        </a:ln>
      </dgm:spPr>
    </dgm:pt>
    <dgm:pt modelId="{47C87D97-0641-4147-A5D3-7B1AA5B7FC2B}" type="pres">
      <dgm:prSet presAssocID="{57786ADA-D46A-4C78-B558-98B6641F2A9C}" presName="parTx" presStyleLbl="revTx" presStyleIdx="0" presStyleCnt="22"/>
      <dgm:spPr/>
      <dgm:t>
        <a:bodyPr/>
        <a:lstStyle/>
        <a:p>
          <a:endParaRPr lang="zh-CN" altLang="en-US"/>
        </a:p>
      </dgm:t>
    </dgm:pt>
    <dgm:pt modelId="{338F777E-B228-4434-8E67-C81F9CB62686}" type="pres">
      <dgm:prSet presAssocID="{57786ADA-D46A-4C78-B558-98B6641F2A9C}" presName="bSpace" presStyleCnt="0"/>
      <dgm:spPr/>
    </dgm:pt>
    <dgm:pt modelId="{DE40288B-DCA9-4701-8AE5-7D40D3E8063D}" type="pres">
      <dgm:prSet presAssocID="{57786ADA-D46A-4C78-B558-98B6641F2A9C}" presName="parBackupNorm" presStyleCnt="0"/>
      <dgm:spPr/>
    </dgm:pt>
    <dgm:pt modelId="{CDFD2B21-FD87-4244-A211-839C5C606F18}" type="pres">
      <dgm:prSet presAssocID="{C4CFAE8B-437F-41A7-A5DB-844F425A17DB}" presName="parSpace" presStyleCnt="0"/>
      <dgm:spPr/>
    </dgm:pt>
    <dgm:pt modelId="{A5FE04DE-74C8-4C39-98AD-778E28F23731}" type="pres">
      <dgm:prSet presAssocID="{E1C510E7-607B-4C4B-9614-0E26630C3B82}" presName="desBackupLeftNorm" presStyleCnt="0"/>
      <dgm:spPr/>
    </dgm:pt>
    <dgm:pt modelId="{F6D98B05-5E26-4BC3-85C8-7874C999831A}" type="pres">
      <dgm:prSet presAssocID="{E1C510E7-607B-4C4B-9614-0E26630C3B82}" presName="desComposite" presStyleCnt="0"/>
      <dgm:spPr/>
    </dgm:pt>
    <dgm:pt modelId="{70E75969-5F02-4A5D-8259-35D29C62E577}" type="pres">
      <dgm:prSet presAssocID="{E1C510E7-607B-4C4B-9614-0E26630C3B82}" presName="desCircle" presStyleLbl="node1" presStyleIdx="0" presStyleCnt="10"/>
      <dgm:spPr>
        <a:solidFill>
          <a:srgbClr val="C00000"/>
        </a:solidFill>
        <a:ln>
          <a:solidFill>
            <a:srgbClr val="C00000"/>
          </a:solidFill>
        </a:ln>
      </dgm:spPr>
    </dgm:pt>
    <dgm:pt modelId="{C4794B28-2266-4D9D-B2FA-181C6C5CE2EC}" type="pres">
      <dgm:prSet presAssocID="{E1C510E7-607B-4C4B-9614-0E26630C3B82}" presName="chTx" presStyleLbl="revTx" presStyleIdx="1" presStyleCnt="22"/>
      <dgm:spPr/>
      <dgm:t>
        <a:bodyPr/>
        <a:lstStyle/>
        <a:p>
          <a:endParaRPr lang="zh-CN" altLang="en-US"/>
        </a:p>
      </dgm:t>
    </dgm:pt>
    <dgm:pt modelId="{F14BF2D1-80ED-4B22-8920-0D36C6DB92A0}" type="pres">
      <dgm:prSet presAssocID="{E1C510E7-607B-4C4B-9614-0E26630C3B82}" presName="desTx" presStyleLbl="revTx" presStyleIdx="2" presStyleCnt="22">
        <dgm:presLayoutVars>
          <dgm:bulletEnabled val="1"/>
        </dgm:presLayoutVars>
      </dgm:prSet>
      <dgm:spPr/>
    </dgm:pt>
    <dgm:pt modelId="{DA0CE654-88D9-471C-91FA-80C330C404B9}" type="pres">
      <dgm:prSet presAssocID="{E1C510E7-607B-4C4B-9614-0E26630C3B82}" presName="desBackupRightNorm" presStyleCnt="0"/>
      <dgm:spPr/>
    </dgm:pt>
    <dgm:pt modelId="{B2D23DCB-1C48-49E6-94A8-F5D60CC9C10B}" type="pres">
      <dgm:prSet presAssocID="{21C980C3-4F83-499B-BFA4-9B8C613C5884}" presName="desSpace" presStyleCnt="0"/>
      <dgm:spPr/>
    </dgm:pt>
    <dgm:pt modelId="{B6FEA842-0AB1-4718-9EE4-3C5716C95F28}" type="pres">
      <dgm:prSet presAssocID="{6B52F659-E5AF-49DD-B239-2AA472393C0D}" presName="desBackupLeftNorm" presStyleCnt="0"/>
      <dgm:spPr/>
    </dgm:pt>
    <dgm:pt modelId="{E62D874D-FB6A-4ECC-A2CD-E66B924E66D9}" type="pres">
      <dgm:prSet presAssocID="{6B52F659-E5AF-49DD-B239-2AA472393C0D}" presName="desComposite" presStyleCnt="0"/>
      <dgm:spPr/>
    </dgm:pt>
    <dgm:pt modelId="{1EB326FA-B7E3-4A3F-BF76-9357BD5A822C}" type="pres">
      <dgm:prSet presAssocID="{6B52F659-E5AF-49DD-B239-2AA472393C0D}" presName="desCircle" presStyleLbl="node1" presStyleIdx="1" presStyleCnt="10"/>
      <dgm:spPr>
        <a:solidFill>
          <a:srgbClr val="92D050"/>
        </a:solidFill>
        <a:ln>
          <a:solidFill>
            <a:srgbClr val="92D050"/>
          </a:solidFill>
        </a:ln>
      </dgm:spPr>
    </dgm:pt>
    <dgm:pt modelId="{8F262395-6709-4978-A6F0-96F08425A31E}" type="pres">
      <dgm:prSet presAssocID="{6B52F659-E5AF-49DD-B239-2AA472393C0D}" presName="chTx" presStyleLbl="revTx" presStyleIdx="3" presStyleCnt="22"/>
      <dgm:spPr/>
      <dgm:t>
        <a:bodyPr/>
        <a:lstStyle/>
        <a:p>
          <a:endParaRPr lang="zh-CN" altLang="en-US"/>
        </a:p>
      </dgm:t>
    </dgm:pt>
    <dgm:pt modelId="{2CECE317-D989-4447-93D9-841CA55088B2}" type="pres">
      <dgm:prSet presAssocID="{6B52F659-E5AF-49DD-B239-2AA472393C0D}" presName="desTx" presStyleLbl="revTx" presStyleIdx="4" presStyleCnt="22">
        <dgm:presLayoutVars>
          <dgm:bulletEnabled val="1"/>
        </dgm:presLayoutVars>
      </dgm:prSet>
      <dgm:spPr/>
    </dgm:pt>
    <dgm:pt modelId="{8F31DA5B-2A9D-4B5D-8F34-4EB238899C4F}" type="pres">
      <dgm:prSet presAssocID="{6B52F659-E5AF-49DD-B239-2AA472393C0D}" presName="desBackupRightNorm" presStyleCnt="0"/>
      <dgm:spPr/>
    </dgm:pt>
    <dgm:pt modelId="{052DE237-6294-4C51-B9A5-AE1E79472F5E}" type="pres">
      <dgm:prSet presAssocID="{B560B323-F757-4388-908C-0CA950440941}" presName="desSpace" presStyleCnt="0"/>
      <dgm:spPr/>
    </dgm:pt>
    <dgm:pt modelId="{BA0901B0-6F72-4E00-A418-926A7FCD681F}" type="pres">
      <dgm:prSet presAssocID="{3722C786-6EE9-4194-8BF7-5F4C3B733C78}" presName="desBackupLeftNorm" presStyleCnt="0"/>
      <dgm:spPr/>
    </dgm:pt>
    <dgm:pt modelId="{97BDA5E1-3A1F-4B43-B0F5-C95362A4B39C}" type="pres">
      <dgm:prSet presAssocID="{3722C786-6EE9-4194-8BF7-5F4C3B733C78}" presName="desComposite" presStyleCnt="0"/>
      <dgm:spPr/>
    </dgm:pt>
    <dgm:pt modelId="{40EBDF5A-F049-460A-BDBE-B3F247EAD9C0}" type="pres">
      <dgm:prSet presAssocID="{3722C786-6EE9-4194-8BF7-5F4C3B733C78}" presName="desCircle" presStyleLbl="node1" presStyleIdx="2" presStyleCnt="10"/>
      <dgm:spPr>
        <a:solidFill>
          <a:srgbClr val="7030A0"/>
        </a:solidFill>
        <a:ln>
          <a:solidFill>
            <a:srgbClr val="7030A0"/>
          </a:solidFill>
        </a:ln>
      </dgm:spPr>
    </dgm:pt>
    <dgm:pt modelId="{CAA3F1FA-4A73-4199-A59A-481EDF9CF947}" type="pres">
      <dgm:prSet presAssocID="{3722C786-6EE9-4194-8BF7-5F4C3B733C78}" presName="chTx" presStyleLbl="revTx" presStyleIdx="5" presStyleCnt="22"/>
      <dgm:spPr/>
      <dgm:t>
        <a:bodyPr/>
        <a:lstStyle/>
        <a:p>
          <a:endParaRPr lang="zh-CN" altLang="en-US"/>
        </a:p>
      </dgm:t>
    </dgm:pt>
    <dgm:pt modelId="{387F9DF2-F9C5-44EE-8CFA-5A1A020BEABF}" type="pres">
      <dgm:prSet presAssocID="{3722C786-6EE9-4194-8BF7-5F4C3B733C78}" presName="desTx" presStyleLbl="revTx" presStyleIdx="6" presStyleCnt="22">
        <dgm:presLayoutVars>
          <dgm:bulletEnabled val="1"/>
        </dgm:presLayoutVars>
      </dgm:prSet>
      <dgm:spPr/>
    </dgm:pt>
    <dgm:pt modelId="{6A6AE9CD-6A8F-4BE2-8B42-D827A1CF896A}" type="pres">
      <dgm:prSet presAssocID="{3722C786-6EE9-4194-8BF7-5F4C3B733C78}" presName="desBackupRightNorm" presStyleCnt="0"/>
      <dgm:spPr/>
    </dgm:pt>
    <dgm:pt modelId="{14563D78-77D5-4BD4-B6EF-429525F72C0E}" type="pres">
      <dgm:prSet presAssocID="{F9DA556B-D032-401B-806F-D1BFF4E0CDCE}" presName="desSpace" presStyleCnt="0"/>
      <dgm:spPr/>
    </dgm:pt>
    <dgm:pt modelId="{7FF4E9ED-0D47-4BAE-847E-230AA444AFB1}" type="pres">
      <dgm:prSet presAssocID="{65C8FBC6-E9F2-48B7-900C-F14001CFEB2A}" presName="desBackupLeftNorm" presStyleCnt="0"/>
      <dgm:spPr/>
    </dgm:pt>
    <dgm:pt modelId="{2C2D7E1E-49F3-494F-9EC9-E4DB59943AB9}" type="pres">
      <dgm:prSet presAssocID="{65C8FBC6-E9F2-48B7-900C-F14001CFEB2A}" presName="desComposite" presStyleCnt="0"/>
      <dgm:spPr/>
    </dgm:pt>
    <dgm:pt modelId="{0F275A36-0484-42C6-B5FE-0F289B3A686F}" type="pres">
      <dgm:prSet presAssocID="{65C8FBC6-E9F2-48B7-900C-F14001CFEB2A}" presName="desCircle" presStyleLbl="node1" presStyleIdx="3" presStyleCnt="10"/>
      <dgm:spPr>
        <a:solidFill>
          <a:srgbClr val="FFC000"/>
        </a:solidFill>
        <a:ln>
          <a:solidFill>
            <a:srgbClr val="FFC000"/>
          </a:solidFill>
        </a:ln>
      </dgm:spPr>
    </dgm:pt>
    <dgm:pt modelId="{66CA4D04-DBD1-43BA-8646-27220B0E41D9}" type="pres">
      <dgm:prSet presAssocID="{65C8FBC6-E9F2-48B7-900C-F14001CFEB2A}" presName="chTx" presStyleLbl="revTx" presStyleIdx="7" presStyleCnt="22"/>
      <dgm:spPr/>
      <dgm:t>
        <a:bodyPr/>
        <a:lstStyle/>
        <a:p>
          <a:endParaRPr lang="zh-CN" altLang="en-US"/>
        </a:p>
      </dgm:t>
    </dgm:pt>
    <dgm:pt modelId="{803DA945-6C8A-4A6E-A4BD-CC67CC531505}" type="pres">
      <dgm:prSet presAssocID="{65C8FBC6-E9F2-48B7-900C-F14001CFEB2A}" presName="desTx" presStyleLbl="revTx" presStyleIdx="8" presStyleCnt="22">
        <dgm:presLayoutVars>
          <dgm:bulletEnabled val="1"/>
        </dgm:presLayoutVars>
      </dgm:prSet>
      <dgm:spPr/>
    </dgm:pt>
    <dgm:pt modelId="{821B71E7-5844-42C0-A0E5-1790771C29E5}" type="pres">
      <dgm:prSet presAssocID="{65C8FBC6-E9F2-48B7-900C-F14001CFEB2A}" presName="desBackupRightNorm" presStyleCnt="0"/>
      <dgm:spPr/>
    </dgm:pt>
    <dgm:pt modelId="{173B1E6F-E983-4B27-9E7F-0F03E0F5AB68}" type="pres">
      <dgm:prSet presAssocID="{52ED3CDF-DBCE-4AF9-9D01-F52827EDE140}" presName="desSpace" presStyleCnt="0"/>
      <dgm:spPr/>
    </dgm:pt>
    <dgm:pt modelId="{5C3BC063-70D4-4BD6-A39D-A86DA99CB454}" type="pres">
      <dgm:prSet presAssocID="{F6C67EA2-9AE2-44E5-92E2-8E34DA1C80AB}" presName="desBackupLeftNorm" presStyleCnt="0"/>
      <dgm:spPr/>
    </dgm:pt>
    <dgm:pt modelId="{C25901DE-9E91-40DD-BD12-FCFC59D566BB}" type="pres">
      <dgm:prSet presAssocID="{F6C67EA2-9AE2-44E5-92E2-8E34DA1C80AB}" presName="desComposite" presStyleCnt="0"/>
      <dgm:spPr/>
    </dgm:pt>
    <dgm:pt modelId="{14114575-F404-46D7-8F43-EA78E952F3C3}" type="pres">
      <dgm:prSet presAssocID="{F6C67EA2-9AE2-44E5-92E2-8E34DA1C80AB}" presName="desCircle" presStyleLbl="node1" presStyleIdx="4" presStyleCnt="10"/>
      <dgm:spPr>
        <a:solidFill>
          <a:srgbClr val="CCECFF"/>
        </a:solidFill>
        <a:ln>
          <a:solidFill>
            <a:srgbClr val="CCECFF"/>
          </a:solidFill>
        </a:ln>
      </dgm:spPr>
    </dgm:pt>
    <dgm:pt modelId="{82B6181F-5761-4C4C-9A18-B44D55C6C693}" type="pres">
      <dgm:prSet presAssocID="{F6C67EA2-9AE2-44E5-92E2-8E34DA1C80AB}" presName="chTx" presStyleLbl="revTx" presStyleIdx="9" presStyleCnt="22"/>
      <dgm:spPr/>
      <dgm:t>
        <a:bodyPr/>
        <a:lstStyle/>
        <a:p>
          <a:endParaRPr lang="zh-CN" altLang="en-US"/>
        </a:p>
      </dgm:t>
    </dgm:pt>
    <dgm:pt modelId="{6EA0EF5B-DB30-4901-BACA-2675F3759C0D}" type="pres">
      <dgm:prSet presAssocID="{F6C67EA2-9AE2-44E5-92E2-8E34DA1C80AB}" presName="desTx" presStyleLbl="revTx" presStyleIdx="10" presStyleCnt="22">
        <dgm:presLayoutVars>
          <dgm:bulletEnabled val="1"/>
        </dgm:presLayoutVars>
      </dgm:prSet>
      <dgm:spPr/>
    </dgm:pt>
    <dgm:pt modelId="{4B4A0E01-072F-4C04-A468-65FFC5926539}" type="pres">
      <dgm:prSet presAssocID="{F6C67EA2-9AE2-44E5-92E2-8E34DA1C80AB}" presName="desBackupRightNorm" presStyleCnt="0"/>
      <dgm:spPr/>
    </dgm:pt>
    <dgm:pt modelId="{32C0A1F4-7C33-47AC-9D66-60788872E794}" type="pres">
      <dgm:prSet presAssocID="{17DE0EBD-67F5-488C-815E-21FF730725E4}" presName="desSpace" presStyleCnt="0"/>
      <dgm:spPr/>
    </dgm:pt>
    <dgm:pt modelId="{9658A5D5-3EFD-4E96-8298-108DEF4C830C}" type="pres">
      <dgm:prSet presAssocID="{A1458CF0-EC99-409C-9E69-7B3DDC0F9102}" presName="parComposite" presStyleCnt="0"/>
      <dgm:spPr/>
    </dgm:pt>
    <dgm:pt modelId="{637AE392-851D-4DBE-B17D-80283CE492DA}" type="pres">
      <dgm:prSet presAssocID="{A1458CF0-EC99-409C-9E69-7B3DDC0F9102}" presName="parBigCircle" presStyleLbl="node0" presStyleIdx="1" presStyleCnt="2"/>
      <dgm:spPr>
        <a:solidFill>
          <a:srgbClr val="00B0F0"/>
        </a:solidFill>
        <a:ln>
          <a:solidFill>
            <a:srgbClr val="00B0F0"/>
          </a:solidFill>
        </a:ln>
      </dgm:spPr>
    </dgm:pt>
    <dgm:pt modelId="{CF873C67-B3B3-4A08-8C01-98E9E83EB57D}" type="pres">
      <dgm:prSet presAssocID="{A1458CF0-EC99-409C-9E69-7B3DDC0F9102}" presName="parTx" presStyleLbl="revTx" presStyleIdx="11" presStyleCnt="22"/>
      <dgm:spPr/>
      <dgm:t>
        <a:bodyPr/>
        <a:lstStyle/>
        <a:p>
          <a:endParaRPr lang="zh-CN" altLang="en-US"/>
        </a:p>
      </dgm:t>
    </dgm:pt>
    <dgm:pt modelId="{A3F5DA53-0B6D-4861-BF3E-DD32F13DE184}" type="pres">
      <dgm:prSet presAssocID="{A1458CF0-EC99-409C-9E69-7B3DDC0F9102}" presName="bSpace" presStyleCnt="0"/>
      <dgm:spPr/>
    </dgm:pt>
    <dgm:pt modelId="{E32BDBA3-6052-4647-8E7D-0E98B20FA504}" type="pres">
      <dgm:prSet presAssocID="{A1458CF0-EC99-409C-9E69-7B3DDC0F9102}" presName="parBackupNorm" presStyleCnt="0"/>
      <dgm:spPr/>
    </dgm:pt>
    <dgm:pt modelId="{422B1F89-9B47-4CD3-9FBD-06C8C6B0C0D1}" type="pres">
      <dgm:prSet presAssocID="{F90C3FA7-5EFE-4F60-83B2-16F55BA74622}" presName="parSpace" presStyleCnt="0"/>
      <dgm:spPr/>
    </dgm:pt>
    <dgm:pt modelId="{AF9561EE-B9A9-4306-9AC4-EA010E6BCFA0}" type="pres">
      <dgm:prSet presAssocID="{0DF942B6-FEEC-4277-AE72-19B2E146DF6D}" presName="desBackupLeftNorm" presStyleCnt="0"/>
      <dgm:spPr/>
    </dgm:pt>
    <dgm:pt modelId="{302B1F3F-AE63-4C8A-8C8C-01B11A9D2FFF}" type="pres">
      <dgm:prSet presAssocID="{0DF942B6-FEEC-4277-AE72-19B2E146DF6D}" presName="desComposite" presStyleCnt="0"/>
      <dgm:spPr/>
    </dgm:pt>
    <dgm:pt modelId="{415B3855-19E4-43D4-9D49-0EA9F323D8B6}" type="pres">
      <dgm:prSet presAssocID="{0DF942B6-FEEC-4277-AE72-19B2E146DF6D}" presName="desCircle" presStyleLbl="node1" presStyleIdx="5" presStyleCnt="10"/>
      <dgm:spPr>
        <a:solidFill>
          <a:srgbClr val="00B050"/>
        </a:solidFill>
        <a:ln>
          <a:solidFill>
            <a:srgbClr val="00B050"/>
          </a:solidFill>
        </a:ln>
      </dgm:spPr>
    </dgm:pt>
    <dgm:pt modelId="{AF8B1CA8-1B18-401C-B154-CBE9BC53AD29}" type="pres">
      <dgm:prSet presAssocID="{0DF942B6-FEEC-4277-AE72-19B2E146DF6D}" presName="chTx" presStyleLbl="revTx" presStyleIdx="12" presStyleCnt="22"/>
      <dgm:spPr/>
      <dgm:t>
        <a:bodyPr/>
        <a:lstStyle/>
        <a:p>
          <a:endParaRPr lang="zh-CN" altLang="en-US"/>
        </a:p>
      </dgm:t>
    </dgm:pt>
    <dgm:pt modelId="{19D55351-A885-4F87-9CD1-9050228D7AE0}" type="pres">
      <dgm:prSet presAssocID="{0DF942B6-FEEC-4277-AE72-19B2E146DF6D}" presName="desTx" presStyleLbl="revTx" presStyleIdx="13" presStyleCnt="22">
        <dgm:presLayoutVars>
          <dgm:bulletEnabled val="1"/>
        </dgm:presLayoutVars>
      </dgm:prSet>
      <dgm:spPr/>
    </dgm:pt>
    <dgm:pt modelId="{5712B000-88F8-45F0-B7C8-ECB24316AE3A}" type="pres">
      <dgm:prSet presAssocID="{0DF942B6-FEEC-4277-AE72-19B2E146DF6D}" presName="desBackupRightNorm" presStyleCnt="0"/>
      <dgm:spPr/>
    </dgm:pt>
    <dgm:pt modelId="{C89D1B7F-A65E-4E3B-BF2B-9D2805CEE111}" type="pres">
      <dgm:prSet presAssocID="{EC9824B2-1D95-43A6-A5D3-F31D67864CC1}" presName="desSpace" presStyleCnt="0"/>
      <dgm:spPr/>
    </dgm:pt>
    <dgm:pt modelId="{ACC95D02-6BFE-4ED6-9CD1-BC2B13167045}" type="pres">
      <dgm:prSet presAssocID="{202716D8-4923-49D7-BF43-4A06C234D4FA}" presName="desBackupLeftNorm" presStyleCnt="0"/>
      <dgm:spPr/>
    </dgm:pt>
    <dgm:pt modelId="{116CC387-E26A-4678-8CD0-77A9DA606DFF}" type="pres">
      <dgm:prSet presAssocID="{202716D8-4923-49D7-BF43-4A06C234D4FA}" presName="desComposite" presStyleCnt="0"/>
      <dgm:spPr/>
    </dgm:pt>
    <dgm:pt modelId="{00D7E9F4-0C2C-4194-A337-23E74892B1D7}" type="pres">
      <dgm:prSet presAssocID="{202716D8-4923-49D7-BF43-4A06C234D4FA}" presName="desCircle" presStyleLbl="node1" presStyleIdx="6" presStyleCnt="10"/>
      <dgm:spPr>
        <a:solidFill>
          <a:srgbClr val="FFC000"/>
        </a:solidFill>
        <a:ln>
          <a:solidFill>
            <a:srgbClr val="FFC000"/>
          </a:solidFill>
        </a:ln>
      </dgm:spPr>
    </dgm:pt>
    <dgm:pt modelId="{CDB28B40-2C0C-46C9-A480-917EE85D4B36}" type="pres">
      <dgm:prSet presAssocID="{202716D8-4923-49D7-BF43-4A06C234D4FA}" presName="chTx" presStyleLbl="revTx" presStyleIdx="14" presStyleCnt="22"/>
      <dgm:spPr/>
      <dgm:t>
        <a:bodyPr/>
        <a:lstStyle/>
        <a:p>
          <a:endParaRPr lang="zh-CN" altLang="en-US"/>
        </a:p>
      </dgm:t>
    </dgm:pt>
    <dgm:pt modelId="{9205B247-B6EB-4726-B5BA-A8862034F973}" type="pres">
      <dgm:prSet presAssocID="{202716D8-4923-49D7-BF43-4A06C234D4FA}" presName="desTx" presStyleLbl="revTx" presStyleIdx="15" presStyleCnt="22">
        <dgm:presLayoutVars>
          <dgm:bulletEnabled val="1"/>
        </dgm:presLayoutVars>
      </dgm:prSet>
      <dgm:spPr/>
    </dgm:pt>
    <dgm:pt modelId="{EFDCCD12-304B-4F10-8F71-E882902D1B8B}" type="pres">
      <dgm:prSet presAssocID="{202716D8-4923-49D7-BF43-4A06C234D4FA}" presName="desBackupRightNorm" presStyleCnt="0"/>
      <dgm:spPr/>
    </dgm:pt>
    <dgm:pt modelId="{5D72DA4A-4EE1-4DBF-9223-B605E8A31F0F}" type="pres">
      <dgm:prSet presAssocID="{8483C854-7E8B-4012-9154-37F401E3F8FD}" presName="desSpace" presStyleCnt="0"/>
      <dgm:spPr/>
    </dgm:pt>
    <dgm:pt modelId="{4EAEA5EF-4A67-4A6D-B6F5-25CFCD96BC8E}" type="pres">
      <dgm:prSet presAssocID="{DD93890F-2597-4331-B680-A51FEED1FE28}" presName="desBackupLeftNorm" presStyleCnt="0"/>
      <dgm:spPr/>
    </dgm:pt>
    <dgm:pt modelId="{16F71462-E13B-4809-8E4E-4686CC93E047}" type="pres">
      <dgm:prSet presAssocID="{DD93890F-2597-4331-B680-A51FEED1FE28}" presName="desComposite" presStyleCnt="0"/>
      <dgm:spPr/>
    </dgm:pt>
    <dgm:pt modelId="{95B995EB-2C15-4E1F-B85D-1C63224F6F7A}" type="pres">
      <dgm:prSet presAssocID="{DD93890F-2597-4331-B680-A51FEED1FE28}" presName="desCircle" presStyleLbl="node1" presStyleIdx="7" presStyleCnt="10"/>
      <dgm:spPr>
        <a:solidFill>
          <a:srgbClr val="FF0000"/>
        </a:solidFill>
        <a:ln>
          <a:solidFill>
            <a:srgbClr val="FF0000"/>
          </a:solidFill>
        </a:ln>
      </dgm:spPr>
    </dgm:pt>
    <dgm:pt modelId="{00B92CD6-37C0-4316-95C0-C84BE1911C2E}" type="pres">
      <dgm:prSet presAssocID="{DD93890F-2597-4331-B680-A51FEED1FE28}" presName="chTx" presStyleLbl="revTx" presStyleIdx="16" presStyleCnt="22"/>
      <dgm:spPr/>
      <dgm:t>
        <a:bodyPr/>
        <a:lstStyle/>
        <a:p>
          <a:endParaRPr lang="zh-CN" altLang="en-US"/>
        </a:p>
      </dgm:t>
    </dgm:pt>
    <dgm:pt modelId="{8A5DD2CD-63D0-41F4-862E-8C9C491DDCB6}" type="pres">
      <dgm:prSet presAssocID="{DD93890F-2597-4331-B680-A51FEED1FE28}" presName="desTx" presStyleLbl="revTx" presStyleIdx="17" presStyleCnt="22">
        <dgm:presLayoutVars>
          <dgm:bulletEnabled val="1"/>
        </dgm:presLayoutVars>
      </dgm:prSet>
      <dgm:spPr/>
    </dgm:pt>
    <dgm:pt modelId="{AB3F36F3-4FD9-4A11-BD0D-B65825731013}" type="pres">
      <dgm:prSet presAssocID="{DD93890F-2597-4331-B680-A51FEED1FE28}" presName="desBackupRightNorm" presStyleCnt="0"/>
      <dgm:spPr/>
    </dgm:pt>
    <dgm:pt modelId="{6A08328D-CD89-469B-BFF8-E96B0BB3218B}" type="pres">
      <dgm:prSet presAssocID="{D09690FD-C9DE-4876-ABFD-7B66BCFD1942}" presName="desSpace" presStyleCnt="0"/>
      <dgm:spPr/>
    </dgm:pt>
    <dgm:pt modelId="{423191A3-EA12-4312-82F2-868572F085D9}" type="pres">
      <dgm:prSet presAssocID="{681CE270-01CB-4165-975E-23377A8F124E}" presName="desBackupLeftNorm" presStyleCnt="0"/>
      <dgm:spPr/>
    </dgm:pt>
    <dgm:pt modelId="{C7D2E67E-D1B6-484F-944E-7E7640EE4691}" type="pres">
      <dgm:prSet presAssocID="{681CE270-01CB-4165-975E-23377A8F124E}" presName="desComposite" presStyleCnt="0"/>
      <dgm:spPr/>
    </dgm:pt>
    <dgm:pt modelId="{DE51282F-E8C0-4BEA-9D86-D8B027F9924A}" type="pres">
      <dgm:prSet presAssocID="{681CE270-01CB-4165-975E-23377A8F124E}" presName="desCircle" presStyleLbl="node1" presStyleIdx="8" presStyleCnt="10"/>
      <dgm:spPr>
        <a:solidFill>
          <a:srgbClr val="996633"/>
        </a:solidFill>
        <a:ln>
          <a:solidFill>
            <a:srgbClr val="996633"/>
          </a:solidFill>
        </a:ln>
      </dgm:spPr>
    </dgm:pt>
    <dgm:pt modelId="{5EFB5270-93FD-4E87-94A2-580F01DE70EF}" type="pres">
      <dgm:prSet presAssocID="{681CE270-01CB-4165-975E-23377A8F124E}" presName="chTx" presStyleLbl="revTx" presStyleIdx="18" presStyleCnt="22"/>
      <dgm:spPr/>
      <dgm:t>
        <a:bodyPr/>
        <a:lstStyle/>
        <a:p>
          <a:endParaRPr lang="zh-CN" altLang="en-US"/>
        </a:p>
      </dgm:t>
    </dgm:pt>
    <dgm:pt modelId="{2C817D3A-D56F-4F4B-9B22-DD733A8D3F70}" type="pres">
      <dgm:prSet presAssocID="{681CE270-01CB-4165-975E-23377A8F124E}" presName="desTx" presStyleLbl="revTx" presStyleIdx="19" presStyleCnt="22">
        <dgm:presLayoutVars>
          <dgm:bulletEnabled val="1"/>
        </dgm:presLayoutVars>
      </dgm:prSet>
      <dgm:spPr/>
    </dgm:pt>
    <dgm:pt modelId="{FBBFE635-2279-48BA-8633-681A4EB0E896}" type="pres">
      <dgm:prSet presAssocID="{681CE270-01CB-4165-975E-23377A8F124E}" presName="desBackupRightNorm" presStyleCnt="0"/>
      <dgm:spPr/>
    </dgm:pt>
    <dgm:pt modelId="{A92B6720-2A7D-4E2F-8A27-96D690BE80C8}" type="pres">
      <dgm:prSet presAssocID="{98008CEA-8231-43C7-8557-CEB9D8060491}" presName="desSpace" presStyleCnt="0"/>
      <dgm:spPr/>
    </dgm:pt>
    <dgm:pt modelId="{22F7828A-63FD-423F-BF3F-F9D77AFCC601}" type="pres">
      <dgm:prSet presAssocID="{097E4866-F601-42BC-82F9-72867E1C57CF}" presName="desBackupLeftNorm" presStyleCnt="0"/>
      <dgm:spPr/>
    </dgm:pt>
    <dgm:pt modelId="{66705B87-156F-47A7-93D9-D776BF21FD0F}" type="pres">
      <dgm:prSet presAssocID="{097E4866-F601-42BC-82F9-72867E1C57CF}" presName="desComposite" presStyleCnt="0"/>
      <dgm:spPr/>
    </dgm:pt>
    <dgm:pt modelId="{9AAC6087-3207-4724-9F1B-3B9A0D30B212}" type="pres">
      <dgm:prSet presAssocID="{097E4866-F601-42BC-82F9-72867E1C57CF}" presName="desCircle" presStyleLbl="node1" presStyleIdx="9" presStyleCnt="10"/>
      <dgm:spPr>
        <a:solidFill>
          <a:srgbClr val="FF00FF"/>
        </a:solidFill>
        <a:ln>
          <a:solidFill>
            <a:srgbClr val="FF00FF"/>
          </a:solidFill>
        </a:ln>
      </dgm:spPr>
    </dgm:pt>
    <dgm:pt modelId="{014473BF-E15C-4E20-9E0D-93F882E5E99B}" type="pres">
      <dgm:prSet presAssocID="{097E4866-F601-42BC-82F9-72867E1C57CF}" presName="chTx" presStyleLbl="revTx" presStyleIdx="20" presStyleCnt="22"/>
      <dgm:spPr/>
      <dgm:t>
        <a:bodyPr/>
        <a:lstStyle/>
        <a:p>
          <a:endParaRPr lang="zh-CN" altLang="en-US"/>
        </a:p>
      </dgm:t>
    </dgm:pt>
    <dgm:pt modelId="{85E9A2A5-3D95-45D1-A9A2-8A5433A11EB5}" type="pres">
      <dgm:prSet presAssocID="{097E4866-F601-42BC-82F9-72867E1C57CF}" presName="desTx" presStyleLbl="revTx" presStyleIdx="21" presStyleCnt="22">
        <dgm:presLayoutVars>
          <dgm:bulletEnabled val="1"/>
        </dgm:presLayoutVars>
      </dgm:prSet>
      <dgm:spPr/>
    </dgm:pt>
    <dgm:pt modelId="{59F69259-B6F1-44BE-99C0-397D0477F321}" type="pres">
      <dgm:prSet presAssocID="{097E4866-F601-42BC-82F9-72867E1C57CF}" presName="desBackupRightNorm" presStyleCnt="0"/>
      <dgm:spPr/>
    </dgm:pt>
    <dgm:pt modelId="{5C669CF5-366D-4BD0-87EF-2710B22B773D}" type="pres">
      <dgm:prSet presAssocID="{2A577AE4-EDAD-41CF-80F4-CE5D114865F7}" presName="desSpace" presStyleCnt="0"/>
      <dgm:spPr/>
    </dgm:pt>
  </dgm:ptLst>
  <dgm:cxnLst>
    <dgm:cxn modelId="{8AE8F94B-A135-458C-BE70-6FB497B31910}" srcId="{A1458CF0-EC99-409C-9E69-7B3DDC0F9102}" destId="{681CE270-01CB-4165-975E-23377A8F124E}" srcOrd="3" destOrd="0" parTransId="{83E3040C-6ED1-4D2F-B50F-B7CF5A70D22B}" sibTransId="{98008CEA-8231-43C7-8557-CEB9D8060491}"/>
    <dgm:cxn modelId="{E2AFD234-F91F-436D-B0C5-713D1FEEDB0F}" type="presOf" srcId="{65C8FBC6-E9F2-48B7-900C-F14001CFEB2A}" destId="{66CA4D04-DBD1-43BA-8646-27220B0E41D9}" srcOrd="0" destOrd="0" presId="urn:microsoft.com/office/officeart/2008/layout/CircleAccentTimeline"/>
    <dgm:cxn modelId="{47DBE6F0-4A8C-458D-9C4C-4E21F6865B73}" type="presOf" srcId="{57786ADA-D46A-4C78-B558-98B6641F2A9C}" destId="{47C87D97-0641-4147-A5D3-7B1AA5B7FC2B}" srcOrd="0" destOrd="0" presId="urn:microsoft.com/office/officeart/2008/layout/CircleAccentTimeline"/>
    <dgm:cxn modelId="{59344AC9-ED11-45B3-94B3-67A61E9DA795}" srcId="{57786ADA-D46A-4C78-B558-98B6641F2A9C}" destId="{6B52F659-E5AF-49DD-B239-2AA472393C0D}" srcOrd="1" destOrd="0" parTransId="{18BEB60E-3598-4D85-BB48-4CAC312A5384}" sibTransId="{B560B323-F757-4388-908C-0CA950440941}"/>
    <dgm:cxn modelId="{C35B524C-B59D-4919-9571-D01792BBB7E0}" type="presOf" srcId="{60A0C425-4C26-480B-8944-183759B6F3EB}" destId="{D396D5EC-CA8E-4073-88CC-FD21BE3DA444}" srcOrd="0" destOrd="0" presId="urn:microsoft.com/office/officeart/2008/layout/CircleAccentTimeline"/>
    <dgm:cxn modelId="{9560D8A1-B8EE-4C58-88DC-C3B55F371004}" type="presOf" srcId="{681CE270-01CB-4165-975E-23377A8F124E}" destId="{5EFB5270-93FD-4E87-94A2-580F01DE70EF}" srcOrd="0" destOrd="0" presId="urn:microsoft.com/office/officeart/2008/layout/CircleAccentTimeline"/>
    <dgm:cxn modelId="{5FD5ED54-1578-4EE9-BEAE-017D29EB284C}" srcId="{60A0C425-4C26-480B-8944-183759B6F3EB}" destId="{A1458CF0-EC99-409C-9E69-7B3DDC0F9102}" srcOrd="1" destOrd="0" parTransId="{D0F68D71-0F5E-4DCE-A174-239C8EE8F7E7}" sibTransId="{F90C3FA7-5EFE-4F60-83B2-16F55BA74622}"/>
    <dgm:cxn modelId="{910008F7-B04F-4BAB-8BA9-93189C82BDE8}" type="presOf" srcId="{202716D8-4923-49D7-BF43-4A06C234D4FA}" destId="{CDB28B40-2C0C-46C9-A480-917EE85D4B36}" srcOrd="0" destOrd="0" presId="urn:microsoft.com/office/officeart/2008/layout/CircleAccentTimeline"/>
    <dgm:cxn modelId="{6675DE70-848C-440D-89B5-5F2EA4395BA0}" srcId="{57786ADA-D46A-4C78-B558-98B6641F2A9C}" destId="{65C8FBC6-E9F2-48B7-900C-F14001CFEB2A}" srcOrd="3" destOrd="0" parTransId="{040A8281-DC29-4BC8-A11C-06890C001096}" sibTransId="{52ED3CDF-DBCE-4AF9-9D01-F52827EDE140}"/>
    <dgm:cxn modelId="{5B03252D-AE95-465E-B1A4-2D41EFFCF483}" type="presOf" srcId="{3722C786-6EE9-4194-8BF7-5F4C3B733C78}" destId="{CAA3F1FA-4A73-4199-A59A-481EDF9CF947}" srcOrd="0" destOrd="0" presId="urn:microsoft.com/office/officeart/2008/layout/CircleAccentTimeline"/>
    <dgm:cxn modelId="{7BB4B36B-0130-4F8A-ABB3-1666E82A5E87}" srcId="{A1458CF0-EC99-409C-9E69-7B3DDC0F9102}" destId="{097E4866-F601-42BC-82F9-72867E1C57CF}" srcOrd="4" destOrd="0" parTransId="{C776A5B3-556A-47E1-A1FD-E4FB906E4B30}" sibTransId="{2A577AE4-EDAD-41CF-80F4-CE5D114865F7}"/>
    <dgm:cxn modelId="{8FC09BE4-0535-462A-B84B-D33AD5A4F31A}" type="presOf" srcId="{DD93890F-2597-4331-B680-A51FEED1FE28}" destId="{00B92CD6-37C0-4316-95C0-C84BE1911C2E}" srcOrd="0" destOrd="0" presId="urn:microsoft.com/office/officeart/2008/layout/CircleAccentTimeline"/>
    <dgm:cxn modelId="{DC946465-31D5-401E-9FFD-C56C9F815D88}" srcId="{57786ADA-D46A-4C78-B558-98B6641F2A9C}" destId="{E1C510E7-607B-4C4B-9614-0E26630C3B82}" srcOrd="0" destOrd="0" parTransId="{620371A1-28DC-4992-B34F-F613FB6AFDDD}" sibTransId="{21C980C3-4F83-499B-BFA4-9B8C613C5884}"/>
    <dgm:cxn modelId="{31514A61-B856-418A-B0AE-F90C8A8E735A}" srcId="{A1458CF0-EC99-409C-9E69-7B3DDC0F9102}" destId="{0DF942B6-FEEC-4277-AE72-19B2E146DF6D}" srcOrd="0" destOrd="0" parTransId="{D45463B1-9920-4370-8B44-B82F29278549}" sibTransId="{EC9824B2-1D95-43A6-A5D3-F31D67864CC1}"/>
    <dgm:cxn modelId="{7042A3B9-EC24-4D2F-B2CA-ED4F4E914AE5}" type="presOf" srcId="{0DF942B6-FEEC-4277-AE72-19B2E146DF6D}" destId="{AF8B1CA8-1B18-401C-B154-CBE9BC53AD29}" srcOrd="0" destOrd="0" presId="urn:microsoft.com/office/officeart/2008/layout/CircleAccentTimeline"/>
    <dgm:cxn modelId="{37316968-7C65-48A2-A0D2-220BECFDB20D}" type="presOf" srcId="{E1C510E7-607B-4C4B-9614-0E26630C3B82}" destId="{C4794B28-2266-4D9D-B2FA-181C6C5CE2EC}" srcOrd="0" destOrd="0" presId="urn:microsoft.com/office/officeart/2008/layout/CircleAccentTimeline"/>
    <dgm:cxn modelId="{DD78509B-09B5-45C6-80C0-C8FC08BB351E}" srcId="{A1458CF0-EC99-409C-9E69-7B3DDC0F9102}" destId="{DD93890F-2597-4331-B680-A51FEED1FE28}" srcOrd="2" destOrd="0" parTransId="{C944A4B9-F84D-4FC7-A718-5D2F4349C79B}" sibTransId="{D09690FD-C9DE-4876-ABFD-7B66BCFD1942}"/>
    <dgm:cxn modelId="{D6BBB066-59BC-443D-B6BF-3C5D21B599B6}" srcId="{60A0C425-4C26-480B-8944-183759B6F3EB}" destId="{57786ADA-D46A-4C78-B558-98B6641F2A9C}" srcOrd="0" destOrd="0" parTransId="{243E7F37-42CA-40B9-8C73-1244F05C1674}" sibTransId="{C4CFAE8B-437F-41A7-A5DB-844F425A17DB}"/>
    <dgm:cxn modelId="{4BD787F9-15B0-40B0-9069-D5215A1A7268}" type="presOf" srcId="{097E4866-F601-42BC-82F9-72867E1C57CF}" destId="{014473BF-E15C-4E20-9E0D-93F882E5E99B}" srcOrd="0" destOrd="0" presId="urn:microsoft.com/office/officeart/2008/layout/CircleAccentTimeline"/>
    <dgm:cxn modelId="{848B62D7-0509-4D61-AACC-A7E68936AACB}" type="presOf" srcId="{F6C67EA2-9AE2-44E5-92E2-8E34DA1C80AB}" destId="{82B6181F-5761-4C4C-9A18-B44D55C6C693}" srcOrd="0" destOrd="0" presId="urn:microsoft.com/office/officeart/2008/layout/CircleAccentTimeline"/>
    <dgm:cxn modelId="{D0DFD110-C3FB-4EC0-B9AD-529A72A1C69C}" type="presOf" srcId="{6B52F659-E5AF-49DD-B239-2AA472393C0D}" destId="{8F262395-6709-4978-A6F0-96F08425A31E}" srcOrd="0" destOrd="0" presId="urn:microsoft.com/office/officeart/2008/layout/CircleAccentTimeline"/>
    <dgm:cxn modelId="{829CBE73-8D28-42C5-8B1E-803B883E4F8E}" type="presOf" srcId="{A1458CF0-EC99-409C-9E69-7B3DDC0F9102}" destId="{CF873C67-B3B3-4A08-8C01-98E9E83EB57D}" srcOrd="0" destOrd="0" presId="urn:microsoft.com/office/officeart/2008/layout/CircleAccentTimeline"/>
    <dgm:cxn modelId="{62162100-C6DB-4ABD-A414-B8CAD5B6F38A}" srcId="{A1458CF0-EC99-409C-9E69-7B3DDC0F9102}" destId="{202716D8-4923-49D7-BF43-4A06C234D4FA}" srcOrd="1" destOrd="0" parTransId="{D9F61BDB-598C-44CD-AAF1-2A38A2794874}" sibTransId="{8483C854-7E8B-4012-9154-37F401E3F8FD}"/>
    <dgm:cxn modelId="{C83C677B-A65F-459B-ADFE-136327C38A8C}" srcId="{57786ADA-D46A-4C78-B558-98B6641F2A9C}" destId="{F6C67EA2-9AE2-44E5-92E2-8E34DA1C80AB}" srcOrd="4" destOrd="0" parTransId="{BD075ADF-DB3B-43C4-8DD8-81EA796644DA}" sibTransId="{17DE0EBD-67F5-488C-815E-21FF730725E4}"/>
    <dgm:cxn modelId="{C20A65AC-0981-42F6-A001-F9F25E903B70}" srcId="{57786ADA-D46A-4C78-B558-98B6641F2A9C}" destId="{3722C786-6EE9-4194-8BF7-5F4C3B733C78}" srcOrd="2" destOrd="0" parTransId="{1CDBB3D8-839B-4029-88EE-9A37BA78164B}" sibTransId="{F9DA556B-D032-401B-806F-D1BFF4E0CDCE}"/>
    <dgm:cxn modelId="{83229BD9-8EAA-4845-B7DC-E1C1FF462B0F}" type="presParOf" srcId="{D396D5EC-CA8E-4073-88CC-FD21BE3DA444}" destId="{B14046F3-FF4E-4430-ABDF-5131AA282654}" srcOrd="0" destOrd="0" presId="urn:microsoft.com/office/officeart/2008/layout/CircleAccentTimeline"/>
    <dgm:cxn modelId="{3C8F0D3E-5CCF-4C32-A778-5AFB3530691E}" type="presParOf" srcId="{B14046F3-FF4E-4430-ABDF-5131AA282654}" destId="{93528C60-E3C8-42B4-B37F-C4F5429B1269}" srcOrd="0" destOrd="0" presId="urn:microsoft.com/office/officeart/2008/layout/CircleAccentTimeline"/>
    <dgm:cxn modelId="{380B07D2-0F16-4F01-B100-D98E86E40BCB}" type="presParOf" srcId="{B14046F3-FF4E-4430-ABDF-5131AA282654}" destId="{47C87D97-0641-4147-A5D3-7B1AA5B7FC2B}" srcOrd="1" destOrd="0" presId="urn:microsoft.com/office/officeart/2008/layout/CircleAccentTimeline"/>
    <dgm:cxn modelId="{68EEF137-65FA-4828-862B-0786DE965D9E}" type="presParOf" srcId="{B14046F3-FF4E-4430-ABDF-5131AA282654}" destId="{338F777E-B228-4434-8E67-C81F9CB62686}" srcOrd="2" destOrd="0" presId="urn:microsoft.com/office/officeart/2008/layout/CircleAccentTimeline"/>
    <dgm:cxn modelId="{57F2ACA9-EEDB-4CB2-B3D4-88E2919134B0}" type="presParOf" srcId="{D396D5EC-CA8E-4073-88CC-FD21BE3DA444}" destId="{DE40288B-DCA9-4701-8AE5-7D40D3E8063D}" srcOrd="1" destOrd="0" presId="urn:microsoft.com/office/officeart/2008/layout/CircleAccentTimeline"/>
    <dgm:cxn modelId="{015F734B-A19F-45D1-ABD2-A7A6813C4674}" type="presParOf" srcId="{D396D5EC-CA8E-4073-88CC-FD21BE3DA444}" destId="{CDFD2B21-FD87-4244-A211-839C5C606F18}" srcOrd="2" destOrd="0" presId="urn:microsoft.com/office/officeart/2008/layout/CircleAccentTimeline"/>
    <dgm:cxn modelId="{F57D35BF-6DBB-4537-B4A4-2750D6675CE9}" type="presParOf" srcId="{D396D5EC-CA8E-4073-88CC-FD21BE3DA444}" destId="{A5FE04DE-74C8-4C39-98AD-778E28F23731}" srcOrd="3" destOrd="0" presId="urn:microsoft.com/office/officeart/2008/layout/CircleAccentTimeline"/>
    <dgm:cxn modelId="{B2E94E48-FAC8-4D7D-8BAB-11D617C0E0AB}" type="presParOf" srcId="{D396D5EC-CA8E-4073-88CC-FD21BE3DA444}" destId="{F6D98B05-5E26-4BC3-85C8-7874C999831A}" srcOrd="4" destOrd="0" presId="urn:microsoft.com/office/officeart/2008/layout/CircleAccentTimeline"/>
    <dgm:cxn modelId="{50156496-4AF6-4E01-B13B-B59914ADB89D}" type="presParOf" srcId="{F6D98B05-5E26-4BC3-85C8-7874C999831A}" destId="{70E75969-5F02-4A5D-8259-35D29C62E577}" srcOrd="0" destOrd="0" presId="urn:microsoft.com/office/officeart/2008/layout/CircleAccentTimeline"/>
    <dgm:cxn modelId="{7424ED9B-E305-4CE8-B623-D2D455C034C9}" type="presParOf" srcId="{F6D98B05-5E26-4BC3-85C8-7874C999831A}" destId="{C4794B28-2266-4D9D-B2FA-181C6C5CE2EC}" srcOrd="1" destOrd="0" presId="urn:microsoft.com/office/officeart/2008/layout/CircleAccentTimeline"/>
    <dgm:cxn modelId="{B8A02C5D-BC3D-4EF0-826B-1A9D0C65F710}" type="presParOf" srcId="{F6D98B05-5E26-4BC3-85C8-7874C999831A}" destId="{F14BF2D1-80ED-4B22-8920-0D36C6DB92A0}" srcOrd="2" destOrd="0" presId="urn:microsoft.com/office/officeart/2008/layout/CircleAccentTimeline"/>
    <dgm:cxn modelId="{95BED2AA-0576-4349-9538-DC371B43F429}" type="presParOf" srcId="{D396D5EC-CA8E-4073-88CC-FD21BE3DA444}" destId="{DA0CE654-88D9-471C-91FA-80C330C404B9}" srcOrd="5" destOrd="0" presId="urn:microsoft.com/office/officeart/2008/layout/CircleAccentTimeline"/>
    <dgm:cxn modelId="{74F9398C-397A-4CBC-B9BE-016A3686D33E}" type="presParOf" srcId="{D396D5EC-CA8E-4073-88CC-FD21BE3DA444}" destId="{B2D23DCB-1C48-49E6-94A8-F5D60CC9C10B}" srcOrd="6" destOrd="0" presId="urn:microsoft.com/office/officeart/2008/layout/CircleAccentTimeline"/>
    <dgm:cxn modelId="{C4180F19-558C-4C9E-A889-0B6ECD4A57D0}" type="presParOf" srcId="{D396D5EC-CA8E-4073-88CC-FD21BE3DA444}" destId="{B6FEA842-0AB1-4718-9EE4-3C5716C95F28}" srcOrd="7" destOrd="0" presId="urn:microsoft.com/office/officeart/2008/layout/CircleAccentTimeline"/>
    <dgm:cxn modelId="{E5EE4F03-625C-41B0-829F-C49D47F64B8F}" type="presParOf" srcId="{D396D5EC-CA8E-4073-88CC-FD21BE3DA444}" destId="{E62D874D-FB6A-4ECC-A2CD-E66B924E66D9}" srcOrd="8" destOrd="0" presId="urn:microsoft.com/office/officeart/2008/layout/CircleAccentTimeline"/>
    <dgm:cxn modelId="{B0FC518A-0E9B-48CA-9E85-29F8FAD49996}" type="presParOf" srcId="{E62D874D-FB6A-4ECC-A2CD-E66B924E66D9}" destId="{1EB326FA-B7E3-4A3F-BF76-9357BD5A822C}" srcOrd="0" destOrd="0" presId="urn:microsoft.com/office/officeart/2008/layout/CircleAccentTimeline"/>
    <dgm:cxn modelId="{0016CA59-23EE-48D2-8D7F-B449D92AB152}" type="presParOf" srcId="{E62D874D-FB6A-4ECC-A2CD-E66B924E66D9}" destId="{8F262395-6709-4978-A6F0-96F08425A31E}" srcOrd="1" destOrd="0" presId="urn:microsoft.com/office/officeart/2008/layout/CircleAccentTimeline"/>
    <dgm:cxn modelId="{A57E7B37-BA9D-4FD8-9010-E886AF92FE36}" type="presParOf" srcId="{E62D874D-FB6A-4ECC-A2CD-E66B924E66D9}" destId="{2CECE317-D989-4447-93D9-841CA55088B2}" srcOrd="2" destOrd="0" presId="urn:microsoft.com/office/officeart/2008/layout/CircleAccentTimeline"/>
    <dgm:cxn modelId="{D168A1FC-9AFE-4FB7-B6B8-0398C90DA536}" type="presParOf" srcId="{D396D5EC-CA8E-4073-88CC-FD21BE3DA444}" destId="{8F31DA5B-2A9D-4B5D-8F34-4EB238899C4F}" srcOrd="9" destOrd="0" presId="urn:microsoft.com/office/officeart/2008/layout/CircleAccentTimeline"/>
    <dgm:cxn modelId="{E494311E-590C-4C04-B658-CE564841A829}" type="presParOf" srcId="{D396D5EC-CA8E-4073-88CC-FD21BE3DA444}" destId="{052DE237-6294-4C51-B9A5-AE1E79472F5E}" srcOrd="10" destOrd="0" presId="urn:microsoft.com/office/officeart/2008/layout/CircleAccentTimeline"/>
    <dgm:cxn modelId="{C895F074-A494-429D-92E7-70F4E3381F87}" type="presParOf" srcId="{D396D5EC-CA8E-4073-88CC-FD21BE3DA444}" destId="{BA0901B0-6F72-4E00-A418-926A7FCD681F}" srcOrd="11" destOrd="0" presId="urn:microsoft.com/office/officeart/2008/layout/CircleAccentTimeline"/>
    <dgm:cxn modelId="{8776C828-5C7E-492F-A5AC-8132716CCAB6}" type="presParOf" srcId="{D396D5EC-CA8E-4073-88CC-FD21BE3DA444}" destId="{97BDA5E1-3A1F-4B43-B0F5-C95362A4B39C}" srcOrd="12" destOrd="0" presId="urn:microsoft.com/office/officeart/2008/layout/CircleAccentTimeline"/>
    <dgm:cxn modelId="{2CC0C938-2742-410E-B106-0D5E39F5401F}" type="presParOf" srcId="{97BDA5E1-3A1F-4B43-B0F5-C95362A4B39C}" destId="{40EBDF5A-F049-460A-BDBE-B3F247EAD9C0}" srcOrd="0" destOrd="0" presId="urn:microsoft.com/office/officeart/2008/layout/CircleAccentTimeline"/>
    <dgm:cxn modelId="{2ECC9151-E188-4E1D-AAEA-34904286176D}" type="presParOf" srcId="{97BDA5E1-3A1F-4B43-B0F5-C95362A4B39C}" destId="{CAA3F1FA-4A73-4199-A59A-481EDF9CF947}" srcOrd="1" destOrd="0" presId="urn:microsoft.com/office/officeart/2008/layout/CircleAccentTimeline"/>
    <dgm:cxn modelId="{FFE14B67-D881-4610-BC4A-5D020C2F8B5B}" type="presParOf" srcId="{97BDA5E1-3A1F-4B43-B0F5-C95362A4B39C}" destId="{387F9DF2-F9C5-44EE-8CFA-5A1A020BEABF}" srcOrd="2" destOrd="0" presId="urn:microsoft.com/office/officeart/2008/layout/CircleAccentTimeline"/>
    <dgm:cxn modelId="{F63F6617-6BE3-43DC-8D95-64720F8A9029}" type="presParOf" srcId="{D396D5EC-CA8E-4073-88CC-FD21BE3DA444}" destId="{6A6AE9CD-6A8F-4BE2-8B42-D827A1CF896A}" srcOrd="13" destOrd="0" presId="urn:microsoft.com/office/officeart/2008/layout/CircleAccentTimeline"/>
    <dgm:cxn modelId="{98217055-AAA2-441B-8784-486BB2B2AC0C}" type="presParOf" srcId="{D396D5EC-CA8E-4073-88CC-FD21BE3DA444}" destId="{14563D78-77D5-4BD4-B6EF-429525F72C0E}" srcOrd="14" destOrd="0" presId="urn:microsoft.com/office/officeart/2008/layout/CircleAccentTimeline"/>
    <dgm:cxn modelId="{CD2F86C3-4D62-4195-9772-076A23496649}" type="presParOf" srcId="{D396D5EC-CA8E-4073-88CC-FD21BE3DA444}" destId="{7FF4E9ED-0D47-4BAE-847E-230AA444AFB1}" srcOrd="15" destOrd="0" presId="urn:microsoft.com/office/officeart/2008/layout/CircleAccentTimeline"/>
    <dgm:cxn modelId="{0C354B63-AF5D-4104-A0AB-E56F31302D28}" type="presParOf" srcId="{D396D5EC-CA8E-4073-88CC-FD21BE3DA444}" destId="{2C2D7E1E-49F3-494F-9EC9-E4DB59943AB9}" srcOrd="16" destOrd="0" presId="urn:microsoft.com/office/officeart/2008/layout/CircleAccentTimeline"/>
    <dgm:cxn modelId="{61DABBC3-3821-49EF-AF27-8C9599073A13}" type="presParOf" srcId="{2C2D7E1E-49F3-494F-9EC9-E4DB59943AB9}" destId="{0F275A36-0484-42C6-B5FE-0F289B3A686F}" srcOrd="0" destOrd="0" presId="urn:microsoft.com/office/officeart/2008/layout/CircleAccentTimeline"/>
    <dgm:cxn modelId="{3889E543-D725-467E-AC92-DF29BBBB97B6}" type="presParOf" srcId="{2C2D7E1E-49F3-494F-9EC9-E4DB59943AB9}" destId="{66CA4D04-DBD1-43BA-8646-27220B0E41D9}" srcOrd="1" destOrd="0" presId="urn:microsoft.com/office/officeart/2008/layout/CircleAccentTimeline"/>
    <dgm:cxn modelId="{36429EA6-C924-4C63-9C22-F04C38BACFCB}" type="presParOf" srcId="{2C2D7E1E-49F3-494F-9EC9-E4DB59943AB9}" destId="{803DA945-6C8A-4A6E-A4BD-CC67CC531505}" srcOrd="2" destOrd="0" presId="urn:microsoft.com/office/officeart/2008/layout/CircleAccentTimeline"/>
    <dgm:cxn modelId="{6058979A-E225-4688-B930-4890A7FDFE52}" type="presParOf" srcId="{D396D5EC-CA8E-4073-88CC-FD21BE3DA444}" destId="{821B71E7-5844-42C0-A0E5-1790771C29E5}" srcOrd="17" destOrd="0" presId="urn:microsoft.com/office/officeart/2008/layout/CircleAccentTimeline"/>
    <dgm:cxn modelId="{74BEF8FF-8024-4B97-998A-51E0D126C23C}" type="presParOf" srcId="{D396D5EC-CA8E-4073-88CC-FD21BE3DA444}" destId="{173B1E6F-E983-4B27-9E7F-0F03E0F5AB68}" srcOrd="18" destOrd="0" presId="urn:microsoft.com/office/officeart/2008/layout/CircleAccentTimeline"/>
    <dgm:cxn modelId="{5FAA6149-7455-4FC0-9258-58047A954D82}" type="presParOf" srcId="{D396D5EC-CA8E-4073-88CC-FD21BE3DA444}" destId="{5C3BC063-70D4-4BD6-A39D-A86DA99CB454}" srcOrd="19" destOrd="0" presId="urn:microsoft.com/office/officeart/2008/layout/CircleAccentTimeline"/>
    <dgm:cxn modelId="{7FE3CFF7-E53C-4065-AF1A-812DD38C6AC1}" type="presParOf" srcId="{D396D5EC-CA8E-4073-88CC-FD21BE3DA444}" destId="{C25901DE-9E91-40DD-BD12-FCFC59D566BB}" srcOrd="20" destOrd="0" presId="urn:microsoft.com/office/officeart/2008/layout/CircleAccentTimeline"/>
    <dgm:cxn modelId="{3DB4456F-66DC-4B52-BBE6-B6426E0F1F72}" type="presParOf" srcId="{C25901DE-9E91-40DD-BD12-FCFC59D566BB}" destId="{14114575-F404-46D7-8F43-EA78E952F3C3}" srcOrd="0" destOrd="0" presId="urn:microsoft.com/office/officeart/2008/layout/CircleAccentTimeline"/>
    <dgm:cxn modelId="{C5F29EB8-152C-4ABA-AE2A-F023CFE10788}" type="presParOf" srcId="{C25901DE-9E91-40DD-BD12-FCFC59D566BB}" destId="{82B6181F-5761-4C4C-9A18-B44D55C6C693}" srcOrd="1" destOrd="0" presId="urn:microsoft.com/office/officeart/2008/layout/CircleAccentTimeline"/>
    <dgm:cxn modelId="{32F81A39-558E-4027-8038-E5BF7697E4F8}" type="presParOf" srcId="{C25901DE-9E91-40DD-BD12-FCFC59D566BB}" destId="{6EA0EF5B-DB30-4901-BACA-2675F3759C0D}" srcOrd="2" destOrd="0" presId="urn:microsoft.com/office/officeart/2008/layout/CircleAccentTimeline"/>
    <dgm:cxn modelId="{CC1226E2-C1BB-47BD-B8DC-539368A578F3}" type="presParOf" srcId="{D396D5EC-CA8E-4073-88CC-FD21BE3DA444}" destId="{4B4A0E01-072F-4C04-A468-65FFC5926539}" srcOrd="21" destOrd="0" presId="urn:microsoft.com/office/officeart/2008/layout/CircleAccentTimeline"/>
    <dgm:cxn modelId="{B6D75EA4-828C-470A-980A-CB6B2822B838}" type="presParOf" srcId="{D396D5EC-CA8E-4073-88CC-FD21BE3DA444}" destId="{32C0A1F4-7C33-47AC-9D66-60788872E794}" srcOrd="22" destOrd="0" presId="urn:microsoft.com/office/officeart/2008/layout/CircleAccentTimeline"/>
    <dgm:cxn modelId="{E29527E6-FC26-4CE4-A7D3-AAE20CE1DFF5}" type="presParOf" srcId="{D396D5EC-CA8E-4073-88CC-FD21BE3DA444}" destId="{9658A5D5-3EFD-4E96-8298-108DEF4C830C}" srcOrd="23" destOrd="0" presId="urn:microsoft.com/office/officeart/2008/layout/CircleAccentTimeline"/>
    <dgm:cxn modelId="{6E0D1A71-5FE3-4691-A8FA-78491F7D23BA}" type="presParOf" srcId="{9658A5D5-3EFD-4E96-8298-108DEF4C830C}" destId="{637AE392-851D-4DBE-B17D-80283CE492DA}" srcOrd="0" destOrd="0" presId="urn:microsoft.com/office/officeart/2008/layout/CircleAccentTimeline"/>
    <dgm:cxn modelId="{82B04419-8216-4AAB-AF48-E16E57EF8A22}" type="presParOf" srcId="{9658A5D5-3EFD-4E96-8298-108DEF4C830C}" destId="{CF873C67-B3B3-4A08-8C01-98E9E83EB57D}" srcOrd="1" destOrd="0" presId="urn:microsoft.com/office/officeart/2008/layout/CircleAccentTimeline"/>
    <dgm:cxn modelId="{4FD94B78-ECF6-41F8-B6DE-D56C7DBFECBE}" type="presParOf" srcId="{9658A5D5-3EFD-4E96-8298-108DEF4C830C}" destId="{A3F5DA53-0B6D-4861-BF3E-DD32F13DE184}" srcOrd="2" destOrd="0" presId="urn:microsoft.com/office/officeart/2008/layout/CircleAccentTimeline"/>
    <dgm:cxn modelId="{C17BBAFE-A03A-4182-920F-CD393CB87CD3}" type="presParOf" srcId="{D396D5EC-CA8E-4073-88CC-FD21BE3DA444}" destId="{E32BDBA3-6052-4647-8E7D-0E98B20FA504}" srcOrd="24" destOrd="0" presId="urn:microsoft.com/office/officeart/2008/layout/CircleAccentTimeline"/>
    <dgm:cxn modelId="{002B7AC7-2910-4044-B021-359CCAAEE6F1}" type="presParOf" srcId="{D396D5EC-CA8E-4073-88CC-FD21BE3DA444}" destId="{422B1F89-9B47-4CD3-9FBD-06C8C6B0C0D1}" srcOrd="25" destOrd="0" presId="urn:microsoft.com/office/officeart/2008/layout/CircleAccentTimeline"/>
    <dgm:cxn modelId="{5E69A3C8-1495-401D-B65F-2AB2C149D831}" type="presParOf" srcId="{D396D5EC-CA8E-4073-88CC-FD21BE3DA444}" destId="{AF9561EE-B9A9-4306-9AC4-EA010E6BCFA0}" srcOrd="26" destOrd="0" presId="urn:microsoft.com/office/officeart/2008/layout/CircleAccentTimeline"/>
    <dgm:cxn modelId="{F3ADCB46-8B69-411F-92CE-08B65D8F04BF}" type="presParOf" srcId="{D396D5EC-CA8E-4073-88CC-FD21BE3DA444}" destId="{302B1F3F-AE63-4C8A-8C8C-01B11A9D2FFF}" srcOrd="27" destOrd="0" presId="urn:microsoft.com/office/officeart/2008/layout/CircleAccentTimeline"/>
    <dgm:cxn modelId="{8F195D8C-E91F-4141-A092-80DC5B1114C9}" type="presParOf" srcId="{302B1F3F-AE63-4C8A-8C8C-01B11A9D2FFF}" destId="{415B3855-19E4-43D4-9D49-0EA9F323D8B6}" srcOrd="0" destOrd="0" presId="urn:microsoft.com/office/officeart/2008/layout/CircleAccentTimeline"/>
    <dgm:cxn modelId="{DC3F1081-B0DD-4BA5-919B-23958E59024A}" type="presParOf" srcId="{302B1F3F-AE63-4C8A-8C8C-01B11A9D2FFF}" destId="{AF8B1CA8-1B18-401C-B154-CBE9BC53AD29}" srcOrd="1" destOrd="0" presId="urn:microsoft.com/office/officeart/2008/layout/CircleAccentTimeline"/>
    <dgm:cxn modelId="{220188B4-BE4D-4248-B988-9602F56A91CA}" type="presParOf" srcId="{302B1F3F-AE63-4C8A-8C8C-01B11A9D2FFF}" destId="{19D55351-A885-4F87-9CD1-9050228D7AE0}" srcOrd="2" destOrd="0" presId="urn:microsoft.com/office/officeart/2008/layout/CircleAccentTimeline"/>
    <dgm:cxn modelId="{328DB46D-2EA6-47C0-878D-ABF0E18BC0EE}" type="presParOf" srcId="{D396D5EC-CA8E-4073-88CC-FD21BE3DA444}" destId="{5712B000-88F8-45F0-B7C8-ECB24316AE3A}" srcOrd="28" destOrd="0" presId="urn:microsoft.com/office/officeart/2008/layout/CircleAccentTimeline"/>
    <dgm:cxn modelId="{AC2CFE7B-2046-47F1-B7D2-15BFC2F1A33C}" type="presParOf" srcId="{D396D5EC-CA8E-4073-88CC-FD21BE3DA444}" destId="{C89D1B7F-A65E-4E3B-BF2B-9D2805CEE111}" srcOrd="29" destOrd="0" presId="urn:microsoft.com/office/officeart/2008/layout/CircleAccentTimeline"/>
    <dgm:cxn modelId="{361A8528-CDDC-4940-B365-6BEF7EE8035C}" type="presParOf" srcId="{D396D5EC-CA8E-4073-88CC-FD21BE3DA444}" destId="{ACC95D02-6BFE-4ED6-9CD1-BC2B13167045}" srcOrd="30" destOrd="0" presId="urn:microsoft.com/office/officeart/2008/layout/CircleAccentTimeline"/>
    <dgm:cxn modelId="{42AE5F31-0C29-4C38-98E3-E18BA6B689C1}" type="presParOf" srcId="{D396D5EC-CA8E-4073-88CC-FD21BE3DA444}" destId="{116CC387-E26A-4678-8CD0-77A9DA606DFF}" srcOrd="31" destOrd="0" presId="urn:microsoft.com/office/officeart/2008/layout/CircleAccentTimeline"/>
    <dgm:cxn modelId="{C156D9A0-4555-454F-A597-647AA5DE49A2}" type="presParOf" srcId="{116CC387-E26A-4678-8CD0-77A9DA606DFF}" destId="{00D7E9F4-0C2C-4194-A337-23E74892B1D7}" srcOrd="0" destOrd="0" presId="urn:microsoft.com/office/officeart/2008/layout/CircleAccentTimeline"/>
    <dgm:cxn modelId="{F2E52725-23BB-4CD9-A152-077053A7E886}" type="presParOf" srcId="{116CC387-E26A-4678-8CD0-77A9DA606DFF}" destId="{CDB28B40-2C0C-46C9-A480-917EE85D4B36}" srcOrd="1" destOrd="0" presId="urn:microsoft.com/office/officeart/2008/layout/CircleAccentTimeline"/>
    <dgm:cxn modelId="{DEAB5977-4889-4226-8D07-1F61A9FF67E3}" type="presParOf" srcId="{116CC387-E26A-4678-8CD0-77A9DA606DFF}" destId="{9205B247-B6EB-4726-B5BA-A8862034F973}" srcOrd="2" destOrd="0" presId="urn:microsoft.com/office/officeart/2008/layout/CircleAccentTimeline"/>
    <dgm:cxn modelId="{D407934B-24E6-40D1-A452-B8466939CFB6}" type="presParOf" srcId="{D396D5EC-CA8E-4073-88CC-FD21BE3DA444}" destId="{EFDCCD12-304B-4F10-8F71-E882902D1B8B}" srcOrd="32" destOrd="0" presId="urn:microsoft.com/office/officeart/2008/layout/CircleAccentTimeline"/>
    <dgm:cxn modelId="{FEE0E91F-9EE1-40E4-A638-9ECA24D0DF07}" type="presParOf" srcId="{D396D5EC-CA8E-4073-88CC-FD21BE3DA444}" destId="{5D72DA4A-4EE1-4DBF-9223-B605E8A31F0F}" srcOrd="33" destOrd="0" presId="urn:microsoft.com/office/officeart/2008/layout/CircleAccentTimeline"/>
    <dgm:cxn modelId="{01F226E3-9001-4622-8765-432935DCB54F}" type="presParOf" srcId="{D396D5EC-CA8E-4073-88CC-FD21BE3DA444}" destId="{4EAEA5EF-4A67-4A6D-B6F5-25CFCD96BC8E}" srcOrd="34" destOrd="0" presId="urn:microsoft.com/office/officeart/2008/layout/CircleAccentTimeline"/>
    <dgm:cxn modelId="{521F0174-1786-4DC1-994E-0B37FB710E73}" type="presParOf" srcId="{D396D5EC-CA8E-4073-88CC-FD21BE3DA444}" destId="{16F71462-E13B-4809-8E4E-4686CC93E047}" srcOrd="35" destOrd="0" presId="urn:microsoft.com/office/officeart/2008/layout/CircleAccentTimeline"/>
    <dgm:cxn modelId="{0C6DC0D7-C5F3-4169-B479-FB8D62D7F493}" type="presParOf" srcId="{16F71462-E13B-4809-8E4E-4686CC93E047}" destId="{95B995EB-2C15-4E1F-B85D-1C63224F6F7A}" srcOrd="0" destOrd="0" presId="urn:microsoft.com/office/officeart/2008/layout/CircleAccentTimeline"/>
    <dgm:cxn modelId="{B7BF0C4C-9847-4DE8-833C-12A3F282F96D}" type="presParOf" srcId="{16F71462-E13B-4809-8E4E-4686CC93E047}" destId="{00B92CD6-37C0-4316-95C0-C84BE1911C2E}" srcOrd="1" destOrd="0" presId="urn:microsoft.com/office/officeart/2008/layout/CircleAccentTimeline"/>
    <dgm:cxn modelId="{E03405B0-ABA7-4222-86E8-4F6BDA6106D6}" type="presParOf" srcId="{16F71462-E13B-4809-8E4E-4686CC93E047}" destId="{8A5DD2CD-63D0-41F4-862E-8C9C491DDCB6}" srcOrd="2" destOrd="0" presId="urn:microsoft.com/office/officeart/2008/layout/CircleAccentTimeline"/>
    <dgm:cxn modelId="{8BE5DDED-D2C0-4359-A998-13D3192B0CBD}" type="presParOf" srcId="{D396D5EC-CA8E-4073-88CC-FD21BE3DA444}" destId="{AB3F36F3-4FD9-4A11-BD0D-B65825731013}" srcOrd="36" destOrd="0" presId="urn:microsoft.com/office/officeart/2008/layout/CircleAccentTimeline"/>
    <dgm:cxn modelId="{6717153A-6FF3-4470-B29E-D4B8E5FEE266}" type="presParOf" srcId="{D396D5EC-CA8E-4073-88CC-FD21BE3DA444}" destId="{6A08328D-CD89-469B-BFF8-E96B0BB3218B}" srcOrd="37" destOrd="0" presId="urn:microsoft.com/office/officeart/2008/layout/CircleAccentTimeline"/>
    <dgm:cxn modelId="{D1EF3660-423A-4C80-99CD-E5C1C1828FBA}" type="presParOf" srcId="{D396D5EC-CA8E-4073-88CC-FD21BE3DA444}" destId="{423191A3-EA12-4312-82F2-868572F085D9}" srcOrd="38" destOrd="0" presId="urn:microsoft.com/office/officeart/2008/layout/CircleAccentTimeline"/>
    <dgm:cxn modelId="{EB135E90-FD43-4FF1-8946-F9474322C348}" type="presParOf" srcId="{D396D5EC-CA8E-4073-88CC-FD21BE3DA444}" destId="{C7D2E67E-D1B6-484F-944E-7E7640EE4691}" srcOrd="39" destOrd="0" presId="urn:microsoft.com/office/officeart/2008/layout/CircleAccentTimeline"/>
    <dgm:cxn modelId="{DB663D42-AEF3-460F-8C13-C0913D29DC0D}" type="presParOf" srcId="{C7D2E67E-D1B6-484F-944E-7E7640EE4691}" destId="{DE51282F-E8C0-4BEA-9D86-D8B027F9924A}" srcOrd="0" destOrd="0" presId="urn:microsoft.com/office/officeart/2008/layout/CircleAccentTimeline"/>
    <dgm:cxn modelId="{75A17377-2004-4376-A1F2-8D02873FC45B}" type="presParOf" srcId="{C7D2E67E-D1B6-484F-944E-7E7640EE4691}" destId="{5EFB5270-93FD-4E87-94A2-580F01DE70EF}" srcOrd="1" destOrd="0" presId="urn:microsoft.com/office/officeart/2008/layout/CircleAccentTimeline"/>
    <dgm:cxn modelId="{44689ADD-D831-4AA4-A5C4-8051E4565216}" type="presParOf" srcId="{C7D2E67E-D1B6-484F-944E-7E7640EE4691}" destId="{2C817D3A-D56F-4F4B-9B22-DD733A8D3F70}" srcOrd="2" destOrd="0" presId="urn:microsoft.com/office/officeart/2008/layout/CircleAccentTimeline"/>
    <dgm:cxn modelId="{A263007D-3C63-4C00-B07A-3F86912F2BA3}" type="presParOf" srcId="{D396D5EC-CA8E-4073-88CC-FD21BE3DA444}" destId="{FBBFE635-2279-48BA-8633-681A4EB0E896}" srcOrd="40" destOrd="0" presId="urn:microsoft.com/office/officeart/2008/layout/CircleAccentTimeline"/>
    <dgm:cxn modelId="{8C0AEA58-2E61-4DEF-BF8C-06744B714073}" type="presParOf" srcId="{D396D5EC-CA8E-4073-88CC-FD21BE3DA444}" destId="{A92B6720-2A7D-4E2F-8A27-96D690BE80C8}" srcOrd="41" destOrd="0" presId="urn:microsoft.com/office/officeart/2008/layout/CircleAccentTimeline"/>
    <dgm:cxn modelId="{0D07F8BA-857E-4290-AC2F-04D7A65093A0}" type="presParOf" srcId="{D396D5EC-CA8E-4073-88CC-FD21BE3DA444}" destId="{22F7828A-63FD-423F-BF3F-F9D77AFCC601}" srcOrd="42" destOrd="0" presId="urn:microsoft.com/office/officeart/2008/layout/CircleAccentTimeline"/>
    <dgm:cxn modelId="{AC336AC1-E22D-461D-AD64-61376C5C5691}" type="presParOf" srcId="{D396D5EC-CA8E-4073-88CC-FD21BE3DA444}" destId="{66705B87-156F-47A7-93D9-D776BF21FD0F}" srcOrd="43" destOrd="0" presId="urn:microsoft.com/office/officeart/2008/layout/CircleAccentTimeline"/>
    <dgm:cxn modelId="{8E7F7406-20CF-47C6-9201-181C91CFE963}" type="presParOf" srcId="{66705B87-156F-47A7-93D9-D776BF21FD0F}" destId="{9AAC6087-3207-4724-9F1B-3B9A0D30B212}" srcOrd="0" destOrd="0" presId="urn:microsoft.com/office/officeart/2008/layout/CircleAccentTimeline"/>
    <dgm:cxn modelId="{358FD77E-1926-47A9-BD2D-B0FACDFEF4CA}" type="presParOf" srcId="{66705B87-156F-47A7-93D9-D776BF21FD0F}" destId="{014473BF-E15C-4E20-9E0D-93F882E5E99B}" srcOrd="1" destOrd="0" presId="urn:microsoft.com/office/officeart/2008/layout/CircleAccentTimeline"/>
    <dgm:cxn modelId="{FF748020-8144-4A22-8394-AECF0E8DD701}" type="presParOf" srcId="{66705B87-156F-47A7-93D9-D776BF21FD0F}" destId="{85E9A2A5-3D95-45D1-A9A2-8A5433A11EB5}" srcOrd="2" destOrd="0" presId="urn:microsoft.com/office/officeart/2008/layout/CircleAccentTimeline"/>
    <dgm:cxn modelId="{32190409-972C-45B5-A6F4-E41446D2D417}" type="presParOf" srcId="{D396D5EC-CA8E-4073-88CC-FD21BE3DA444}" destId="{59F69259-B6F1-44BE-99C0-397D0477F321}" srcOrd="44" destOrd="0" presId="urn:microsoft.com/office/officeart/2008/layout/CircleAccentTimeline"/>
    <dgm:cxn modelId="{7B49CBEF-9B08-4016-AA6B-01192CF07874}" type="presParOf" srcId="{D396D5EC-CA8E-4073-88CC-FD21BE3DA444}" destId="{5C669CF5-366D-4BD0-87EF-2710B22B773D}" srcOrd="45" destOrd="0" presId="urn:microsoft.com/office/officeart/2008/layout/CircleAccentTimeline"/>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FE922E-F555-4839-8166-AB2F7160E2FD}" type="doc">
      <dgm:prSet loTypeId="urn:microsoft.com/office/officeart/2008/layout/LinedList" loCatId="list" qsTypeId="urn:microsoft.com/office/officeart/2005/8/quickstyle/simple1#4" qsCatId="simple" csTypeId="urn:microsoft.com/office/officeart/2005/8/colors/accent1_2#4" csCatId="accent1" phldr="1"/>
      <dgm:spPr/>
      <dgm:t>
        <a:bodyPr/>
        <a:lstStyle/>
        <a:p>
          <a:endParaRPr lang="zh-CN" altLang="en-US"/>
        </a:p>
      </dgm:t>
    </dgm:pt>
    <dgm:pt modelId="{C443D3F1-EC4B-4E33-B61D-88338DBC9E74}">
      <dgm:prSet phldrT="[文本]" custT="1"/>
      <dgm:spPr/>
      <dgm:t>
        <a:bodyPr/>
        <a:lstStyle/>
        <a:p>
          <a:endParaRPr lang="zh-CN" altLang="en-US" sz="2000" b="1" dirty="0">
            <a:latin typeface="+mn-ea"/>
            <a:ea typeface="+mn-ea"/>
          </a:endParaRPr>
        </a:p>
      </dgm:t>
    </dgm:pt>
    <dgm:pt modelId="{B58B9F03-76AB-45C9-98A4-3F132F8BF30A}" type="parTrans" cxnId="{B57532C7-B970-4B9F-BFD4-AD13CD7B1466}">
      <dgm:prSet/>
      <dgm:spPr/>
      <dgm:t>
        <a:bodyPr/>
        <a:lstStyle/>
        <a:p>
          <a:endParaRPr lang="zh-CN" altLang="en-US"/>
        </a:p>
      </dgm:t>
    </dgm:pt>
    <dgm:pt modelId="{C9FD503C-0BC1-42A2-97EE-49D5F546E7E0}" type="sibTrans" cxnId="{B57532C7-B970-4B9F-BFD4-AD13CD7B1466}">
      <dgm:prSet/>
      <dgm:spPr/>
      <dgm:t>
        <a:bodyPr/>
        <a:lstStyle/>
        <a:p>
          <a:endParaRPr lang="zh-CN" altLang="en-US"/>
        </a:p>
      </dgm:t>
    </dgm:pt>
    <dgm:pt modelId="{F6C96678-983B-4BFC-839C-77A0AC37030C}">
      <dgm:prSet phldrT="[文本]" custT="1"/>
      <dgm:spPr/>
      <dgm:t>
        <a:bodyPr/>
        <a:lstStyle/>
        <a:p>
          <a:r>
            <a:rPr lang="en-US" altLang="zh-CN" sz="1800" b="1" dirty="0" smtClean="0">
              <a:solidFill>
                <a:schemeClr val="tx1"/>
              </a:solidFill>
              <a:latin typeface="宋体" pitchFamily="2" charset="-122"/>
            </a:rPr>
            <a:t>1. </a:t>
          </a:r>
          <a:r>
            <a:rPr lang="zh-CN" altLang="en-US" sz="1800" b="1" dirty="0" smtClean="0">
              <a:solidFill>
                <a:schemeClr val="tx1"/>
              </a:solidFill>
              <a:latin typeface="宋体" pitchFamily="2" charset="-122"/>
            </a:rPr>
            <a:t>根据合约持仓总量的大小调整交易保证金比例的方法参照黄金、白银等品种推算，同时交易保证金的收取比例略有不同。</a:t>
          </a:r>
          <a:endParaRPr lang="zh-CN" altLang="en-US" sz="1800" b="1" dirty="0">
            <a:solidFill>
              <a:schemeClr val="tx1"/>
            </a:solidFill>
            <a:latin typeface="宋体" pitchFamily="2" charset="-122"/>
          </a:endParaRPr>
        </a:p>
      </dgm:t>
    </dgm:pt>
    <dgm:pt modelId="{A510B5DA-26DA-43C3-9793-63E3405A1CA1}" type="parTrans" cxnId="{429656DC-2624-40A9-A8CB-816D0DA9FFFF}">
      <dgm:prSet/>
      <dgm:spPr/>
      <dgm:t>
        <a:bodyPr/>
        <a:lstStyle/>
        <a:p>
          <a:endParaRPr lang="zh-CN" altLang="en-US"/>
        </a:p>
      </dgm:t>
    </dgm:pt>
    <dgm:pt modelId="{9500BAC7-1786-440C-915D-89DB48A65FEF}" type="sibTrans" cxnId="{429656DC-2624-40A9-A8CB-816D0DA9FFFF}">
      <dgm:prSet/>
      <dgm:spPr/>
      <dgm:t>
        <a:bodyPr/>
        <a:lstStyle/>
        <a:p>
          <a:endParaRPr lang="zh-CN" altLang="en-US"/>
        </a:p>
      </dgm:t>
    </dgm:pt>
    <dgm:pt modelId="{1EF8AA05-A465-4DDE-9881-083C686B3F56}">
      <dgm:prSet custT="1"/>
      <dgm:spPr/>
      <dgm:t>
        <a:bodyPr/>
        <a:lstStyle/>
        <a:p>
          <a:r>
            <a:rPr lang="en-US" altLang="zh-CN" sz="1800" b="1" dirty="0" smtClean="0">
              <a:solidFill>
                <a:schemeClr val="tx1"/>
              </a:solidFill>
              <a:latin typeface="宋体" pitchFamily="2" charset="-122"/>
            </a:rPr>
            <a:t>2. </a:t>
          </a:r>
          <a:r>
            <a:rPr lang="zh-CN" altLang="en-US" sz="1800" b="1" dirty="0" smtClean="0">
              <a:solidFill>
                <a:schemeClr val="tx1"/>
              </a:solidFill>
              <a:latin typeface="宋体" pitchFamily="2" charset="-122"/>
            </a:rPr>
            <a:t>石油沥青期货合约的上市运行不同阶段保证金梯度定为四档，最高档保证金定为</a:t>
          </a:r>
          <a:r>
            <a:rPr lang="en-US" altLang="zh-CN" sz="1800" b="1" dirty="0" smtClean="0">
              <a:solidFill>
                <a:schemeClr val="tx1"/>
              </a:solidFill>
              <a:latin typeface="宋体" pitchFamily="2" charset="-122"/>
            </a:rPr>
            <a:t>20%</a:t>
          </a:r>
          <a:r>
            <a:rPr lang="zh-CN" altLang="en-US" sz="1800" b="1" dirty="0" smtClean="0">
              <a:solidFill>
                <a:schemeClr val="tx1"/>
              </a:solidFill>
              <a:latin typeface="宋体" pitchFamily="2" charset="-122"/>
            </a:rPr>
            <a:t>。</a:t>
          </a:r>
          <a:endParaRPr lang="zh-CN" altLang="en-US" sz="1800" b="1" dirty="0" smtClean="0">
            <a:solidFill>
              <a:schemeClr val="tx1"/>
            </a:solidFill>
            <a:latin typeface="仿宋" pitchFamily="49" charset="-122"/>
            <a:ea typeface="仿宋" pitchFamily="49" charset="-122"/>
          </a:endParaRPr>
        </a:p>
      </dgm:t>
    </dgm:pt>
    <dgm:pt modelId="{EA3801F3-850A-45D1-8F5A-693C3F928C54}" type="parTrans" cxnId="{62200809-C627-461D-ABEB-E0449DF66E46}">
      <dgm:prSet/>
      <dgm:spPr/>
      <dgm:t>
        <a:bodyPr/>
        <a:lstStyle/>
        <a:p>
          <a:endParaRPr lang="zh-CN" altLang="en-US"/>
        </a:p>
      </dgm:t>
    </dgm:pt>
    <dgm:pt modelId="{DF6F7477-F19B-4B50-BB6E-D2727118792D}" type="sibTrans" cxnId="{62200809-C627-461D-ABEB-E0449DF66E46}">
      <dgm:prSet/>
      <dgm:spPr/>
      <dgm:t>
        <a:bodyPr/>
        <a:lstStyle/>
        <a:p>
          <a:endParaRPr lang="zh-CN" altLang="en-US"/>
        </a:p>
      </dgm:t>
    </dgm:pt>
    <dgm:pt modelId="{DE7FB0F3-D2BC-4429-9912-680D092135AA}">
      <dgm:prSet custT="1"/>
      <dgm:spPr/>
      <dgm:t>
        <a:bodyPr/>
        <a:lstStyle/>
        <a:p>
          <a:r>
            <a:rPr lang="en-US" altLang="zh-CN" sz="1800" b="1" dirty="0" smtClean="0">
              <a:solidFill>
                <a:schemeClr val="tx1"/>
              </a:solidFill>
              <a:latin typeface="宋体" pitchFamily="2" charset="-122"/>
            </a:rPr>
            <a:t>3. </a:t>
          </a:r>
          <a:r>
            <a:rPr lang="zh-CN" altLang="en-US" sz="1800" b="1" dirty="0" smtClean="0">
              <a:solidFill>
                <a:schemeClr val="tx1"/>
              </a:solidFill>
              <a:latin typeface="宋体" pitchFamily="2" charset="-122"/>
            </a:rPr>
            <a:t>当连续出现同方向涨跌停板单边无连续报价行情时，适度扩大石油沥青的涨跌停板幅度，相应提高其保证金比例。</a:t>
          </a:r>
          <a:endParaRPr lang="zh-CN" altLang="en-US" sz="1800" b="1" dirty="0" smtClean="0">
            <a:solidFill>
              <a:schemeClr val="tx1"/>
            </a:solidFill>
            <a:latin typeface="仿宋" pitchFamily="49" charset="-122"/>
            <a:ea typeface="仿宋" pitchFamily="49" charset="-122"/>
          </a:endParaRPr>
        </a:p>
      </dgm:t>
    </dgm:pt>
    <dgm:pt modelId="{3D08EDC2-B5AE-4DC4-ACB5-B737017FDD78}" type="parTrans" cxnId="{1088194A-C452-4258-A2B5-C340A66F5819}">
      <dgm:prSet/>
      <dgm:spPr/>
      <dgm:t>
        <a:bodyPr/>
        <a:lstStyle/>
        <a:p>
          <a:endParaRPr lang="zh-CN" altLang="en-US"/>
        </a:p>
      </dgm:t>
    </dgm:pt>
    <dgm:pt modelId="{2D73F720-FB19-4FD2-8FF4-F38F1FF861A0}" type="sibTrans" cxnId="{1088194A-C452-4258-A2B5-C340A66F5819}">
      <dgm:prSet/>
      <dgm:spPr/>
      <dgm:t>
        <a:bodyPr/>
        <a:lstStyle/>
        <a:p>
          <a:endParaRPr lang="zh-CN" altLang="en-US"/>
        </a:p>
      </dgm:t>
    </dgm:pt>
    <dgm:pt modelId="{B4A404D9-4252-4A10-BDA0-F344C2BFC9B4}">
      <dgm:prSet custT="1"/>
      <dgm:spPr/>
      <dgm:t>
        <a:bodyPr/>
        <a:lstStyle/>
        <a:p>
          <a:r>
            <a:rPr lang="en-US" altLang="zh-CN" sz="1800" b="1" dirty="0" smtClean="0">
              <a:solidFill>
                <a:schemeClr val="tx1"/>
              </a:solidFill>
              <a:latin typeface="宋体" pitchFamily="2" charset="-122"/>
            </a:rPr>
            <a:t>4. </a:t>
          </a:r>
          <a:r>
            <a:rPr lang="zh-CN" altLang="en-US" sz="1800" b="1" dirty="0" smtClean="0">
              <a:solidFill>
                <a:schemeClr val="tx1"/>
              </a:solidFill>
              <a:latin typeface="宋体" pitchFamily="2" charset="-122"/>
            </a:rPr>
            <a:t>适当确定石油沥青期货合约在不同时期的限仓比例和持仓限额。</a:t>
          </a:r>
          <a:endParaRPr lang="zh-CN" altLang="en-US" sz="1800" b="1" dirty="0" smtClean="0">
            <a:solidFill>
              <a:schemeClr val="tx1"/>
            </a:solidFill>
            <a:latin typeface="仿宋" pitchFamily="49" charset="-122"/>
            <a:ea typeface="仿宋" pitchFamily="49" charset="-122"/>
          </a:endParaRPr>
        </a:p>
      </dgm:t>
    </dgm:pt>
    <dgm:pt modelId="{054EDE31-3D96-4572-A42E-9B0AB995B942}" type="parTrans" cxnId="{00110720-A2DB-474A-A32B-43AD41EB9078}">
      <dgm:prSet/>
      <dgm:spPr/>
      <dgm:t>
        <a:bodyPr/>
        <a:lstStyle/>
        <a:p>
          <a:endParaRPr lang="zh-CN" altLang="en-US"/>
        </a:p>
      </dgm:t>
    </dgm:pt>
    <dgm:pt modelId="{385C763B-C6DE-4169-B403-FACF5309D107}" type="sibTrans" cxnId="{00110720-A2DB-474A-A32B-43AD41EB9078}">
      <dgm:prSet/>
      <dgm:spPr/>
      <dgm:t>
        <a:bodyPr/>
        <a:lstStyle/>
        <a:p>
          <a:endParaRPr lang="zh-CN" altLang="en-US"/>
        </a:p>
      </dgm:t>
    </dgm:pt>
    <dgm:pt modelId="{5526E91F-665B-4957-9D03-8FA94EA6958C}" type="pres">
      <dgm:prSet presAssocID="{F5FE922E-F555-4839-8166-AB2F7160E2FD}" presName="vert0" presStyleCnt="0">
        <dgm:presLayoutVars>
          <dgm:dir/>
          <dgm:animOne val="branch"/>
          <dgm:animLvl val="lvl"/>
        </dgm:presLayoutVars>
      </dgm:prSet>
      <dgm:spPr/>
      <dgm:t>
        <a:bodyPr/>
        <a:lstStyle/>
        <a:p>
          <a:endParaRPr lang="zh-CN" altLang="en-US"/>
        </a:p>
      </dgm:t>
    </dgm:pt>
    <dgm:pt modelId="{A51C65C8-484C-4254-A602-54B2C21FFBB5}" type="pres">
      <dgm:prSet presAssocID="{C443D3F1-EC4B-4E33-B61D-88338DBC9E74}" presName="thickLine" presStyleLbl="alignNode1" presStyleIdx="0" presStyleCnt="1" custLinFactNeighborX="-1181"/>
      <dgm:spPr/>
    </dgm:pt>
    <dgm:pt modelId="{964FB660-F874-4BD5-968C-D6C775DCD0D7}" type="pres">
      <dgm:prSet presAssocID="{C443D3F1-EC4B-4E33-B61D-88338DBC9E74}" presName="horz1" presStyleCnt="0"/>
      <dgm:spPr/>
    </dgm:pt>
    <dgm:pt modelId="{21789CA0-B0D5-42C9-A114-BF71B8A2F52D}" type="pres">
      <dgm:prSet presAssocID="{C443D3F1-EC4B-4E33-B61D-88338DBC9E74}" presName="tx1" presStyleLbl="revTx" presStyleIdx="0" presStyleCnt="5" custScaleX="14583"/>
      <dgm:spPr/>
      <dgm:t>
        <a:bodyPr/>
        <a:lstStyle/>
        <a:p>
          <a:endParaRPr lang="zh-CN" altLang="en-US"/>
        </a:p>
      </dgm:t>
    </dgm:pt>
    <dgm:pt modelId="{28D821BA-979B-4EBC-92B6-A118D62DE744}" type="pres">
      <dgm:prSet presAssocID="{C443D3F1-EC4B-4E33-B61D-88338DBC9E74}" presName="vert1" presStyleCnt="0"/>
      <dgm:spPr/>
    </dgm:pt>
    <dgm:pt modelId="{607EF69B-553E-48B2-BC5A-5EB77FADE2C6}" type="pres">
      <dgm:prSet presAssocID="{F6C96678-983B-4BFC-839C-77A0AC37030C}" presName="vertSpace2a" presStyleCnt="0"/>
      <dgm:spPr/>
    </dgm:pt>
    <dgm:pt modelId="{60713D23-D46F-429A-A75F-1F60F7CD3905}" type="pres">
      <dgm:prSet presAssocID="{F6C96678-983B-4BFC-839C-77A0AC37030C}" presName="horz2" presStyleCnt="0"/>
      <dgm:spPr/>
    </dgm:pt>
    <dgm:pt modelId="{AF4E3BBC-F8AD-4933-B0FB-5590F2905277}" type="pres">
      <dgm:prSet presAssocID="{F6C96678-983B-4BFC-839C-77A0AC37030C}" presName="horzSpace2" presStyleCnt="0"/>
      <dgm:spPr/>
    </dgm:pt>
    <dgm:pt modelId="{5ABD3B9D-4687-4951-AEC2-2D22698A1066}" type="pres">
      <dgm:prSet presAssocID="{F6C96678-983B-4BFC-839C-77A0AC37030C}" presName="tx2" presStyleLbl="revTx" presStyleIdx="1" presStyleCnt="5" custScaleX="106370" custScaleY="63756" custLinFactNeighborY="219"/>
      <dgm:spPr/>
      <dgm:t>
        <a:bodyPr/>
        <a:lstStyle/>
        <a:p>
          <a:endParaRPr lang="zh-CN" altLang="en-US"/>
        </a:p>
      </dgm:t>
    </dgm:pt>
    <dgm:pt modelId="{3A09EC32-3F09-4AE0-9211-C07B00ADCAAB}" type="pres">
      <dgm:prSet presAssocID="{F6C96678-983B-4BFC-839C-77A0AC37030C}" presName="vert2" presStyleCnt="0"/>
      <dgm:spPr/>
    </dgm:pt>
    <dgm:pt modelId="{A15479C4-3EFF-4B32-AF21-AA353232F577}" type="pres">
      <dgm:prSet presAssocID="{F6C96678-983B-4BFC-839C-77A0AC37030C}" presName="thinLine2b" presStyleLbl="callout" presStyleIdx="0" presStyleCnt="4" custLinFactY="218551" custLinFactNeighborY="300000"/>
      <dgm:spPr>
        <a:ln>
          <a:solidFill>
            <a:srgbClr val="FFC000"/>
          </a:solidFill>
        </a:ln>
      </dgm:spPr>
    </dgm:pt>
    <dgm:pt modelId="{5D54006C-F461-4D4D-BA4A-5E78330E618A}" type="pres">
      <dgm:prSet presAssocID="{F6C96678-983B-4BFC-839C-77A0AC37030C}" presName="vertSpace2b" presStyleCnt="0"/>
      <dgm:spPr/>
    </dgm:pt>
    <dgm:pt modelId="{7211F81A-9EEC-40B3-BEAF-17ED424761E1}" type="pres">
      <dgm:prSet presAssocID="{1EF8AA05-A465-4DDE-9881-083C686B3F56}" presName="horz2" presStyleCnt="0"/>
      <dgm:spPr/>
    </dgm:pt>
    <dgm:pt modelId="{9561EE09-10FF-44B7-8CA7-3E8E38BCBD39}" type="pres">
      <dgm:prSet presAssocID="{1EF8AA05-A465-4DDE-9881-083C686B3F56}" presName="horzSpace2" presStyleCnt="0"/>
      <dgm:spPr/>
    </dgm:pt>
    <dgm:pt modelId="{69480EE8-9F58-4F63-BFC3-151B48DE56D6}" type="pres">
      <dgm:prSet presAssocID="{1EF8AA05-A465-4DDE-9881-083C686B3F56}" presName="tx2" presStyleLbl="revTx" presStyleIdx="2" presStyleCnt="5" custScaleX="109660" custLinFactNeighborX="-318" custLinFactNeighborY="35179"/>
      <dgm:spPr/>
      <dgm:t>
        <a:bodyPr/>
        <a:lstStyle/>
        <a:p>
          <a:endParaRPr lang="zh-CN" altLang="en-US"/>
        </a:p>
      </dgm:t>
    </dgm:pt>
    <dgm:pt modelId="{053239A6-1D70-4015-B08E-D4FA5441600D}" type="pres">
      <dgm:prSet presAssocID="{1EF8AA05-A465-4DDE-9881-083C686B3F56}" presName="vert2" presStyleCnt="0"/>
      <dgm:spPr/>
    </dgm:pt>
    <dgm:pt modelId="{B737D5A8-E96A-434E-BD3C-29C4AB0034A7}" type="pres">
      <dgm:prSet presAssocID="{1EF8AA05-A465-4DDE-9881-083C686B3F56}" presName="thinLine2b" presStyleLbl="callout" presStyleIdx="1" presStyleCnt="4"/>
      <dgm:spPr/>
    </dgm:pt>
    <dgm:pt modelId="{29A23E64-8338-4057-A855-BAA6C0D43AEF}" type="pres">
      <dgm:prSet presAssocID="{1EF8AA05-A465-4DDE-9881-083C686B3F56}" presName="vertSpace2b" presStyleCnt="0"/>
      <dgm:spPr/>
    </dgm:pt>
    <dgm:pt modelId="{F7743ACD-CAE6-40CC-B75E-E580558C8EB5}" type="pres">
      <dgm:prSet presAssocID="{DE7FB0F3-D2BC-4429-9912-680D092135AA}" presName="horz2" presStyleCnt="0"/>
      <dgm:spPr/>
    </dgm:pt>
    <dgm:pt modelId="{0DFD5B3E-6322-47C6-9192-A4E4D233BC12}" type="pres">
      <dgm:prSet presAssocID="{DE7FB0F3-D2BC-4429-9912-680D092135AA}" presName="horzSpace2" presStyleCnt="0"/>
      <dgm:spPr/>
    </dgm:pt>
    <dgm:pt modelId="{59EEECD2-745B-4833-B56C-DE28E2A12A8A}" type="pres">
      <dgm:prSet presAssocID="{DE7FB0F3-D2BC-4429-9912-680D092135AA}" presName="tx2" presStyleLbl="revTx" presStyleIdx="3" presStyleCnt="5" custScaleX="107961" custLinFactNeighborX="-318" custLinFactNeighborY="15921"/>
      <dgm:spPr/>
      <dgm:t>
        <a:bodyPr/>
        <a:lstStyle/>
        <a:p>
          <a:endParaRPr lang="zh-CN" altLang="en-US"/>
        </a:p>
      </dgm:t>
    </dgm:pt>
    <dgm:pt modelId="{ED1EF9BE-2714-4BC0-8C69-0FCB3554AF8A}" type="pres">
      <dgm:prSet presAssocID="{DE7FB0F3-D2BC-4429-9912-680D092135AA}" presName="vert2" presStyleCnt="0"/>
      <dgm:spPr/>
    </dgm:pt>
    <dgm:pt modelId="{7C07BF75-F78B-41A3-BD31-D76375F91D1F}" type="pres">
      <dgm:prSet presAssocID="{DE7FB0F3-D2BC-4429-9912-680D092135AA}" presName="thinLine2b" presStyleLbl="callout" presStyleIdx="2" presStyleCnt="4"/>
      <dgm:spPr/>
    </dgm:pt>
    <dgm:pt modelId="{DA441FCD-428A-4AD8-9F8D-6063D6E0A25E}" type="pres">
      <dgm:prSet presAssocID="{DE7FB0F3-D2BC-4429-9912-680D092135AA}" presName="vertSpace2b" presStyleCnt="0"/>
      <dgm:spPr/>
    </dgm:pt>
    <dgm:pt modelId="{860CD46C-7A1D-4763-A2C2-EEE09B08DA5D}" type="pres">
      <dgm:prSet presAssocID="{B4A404D9-4252-4A10-BDA0-F344C2BFC9B4}" presName="horz2" presStyleCnt="0"/>
      <dgm:spPr/>
    </dgm:pt>
    <dgm:pt modelId="{E2FB33BA-3567-4393-A162-F0693BD94BEF}" type="pres">
      <dgm:prSet presAssocID="{B4A404D9-4252-4A10-BDA0-F344C2BFC9B4}" presName="horzSpace2" presStyleCnt="0"/>
      <dgm:spPr/>
    </dgm:pt>
    <dgm:pt modelId="{D0CBF12C-899D-4BD6-9D10-A148A5DFDA11}" type="pres">
      <dgm:prSet presAssocID="{B4A404D9-4252-4A10-BDA0-F344C2BFC9B4}" presName="tx2" presStyleLbl="revTx" presStyleIdx="4" presStyleCnt="5" custScaleX="107006" custLinFactNeighborX="-318" custLinFactNeighborY="8194"/>
      <dgm:spPr/>
      <dgm:t>
        <a:bodyPr/>
        <a:lstStyle/>
        <a:p>
          <a:endParaRPr lang="zh-CN" altLang="en-US"/>
        </a:p>
      </dgm:t>
    </dgm:pt>
    <dgm:pt modelId="{A8F551C9-0318-4199-B19A-85F1A7D356E5}" type="pres">
      <dgm:prSet presAssocID="{B4A404D9-4252-4A10-BDA0-F344C2BFC9B4}" presName="vert2" presStyleCnt="0"/>
      <dgm:spPr/>
    </dgm:pt>
    <dgm:pt modelId="{C010355D-34F6-4C43-84C2-608694CE38AD}" type="pres">
      <dgm:prSet presAssocID="{B4A404D9-4252-4A10-BDA0-F344C2BFC9B4}" presName="thinLine2b" presStyleLbl="callout" presStyleIdx="3" presStyleCnt="4"/>
      <dgm:spPr/>
    </dgm:pt>
    <dgm:pt modelId="{5D085DC7-40AE-4147-AE66-F8E53D816FCF}" type="pres">
      <dgm:prSet presAssocID="{B4A404D9-4252-4A10-BDA0-F344C2BFC9B4}" presName="vertSpace2b" presStyleCnt="0"/>
      <dgm:spPr/>
    </dgm:pt>
  </dgm:ptLst>
  <dgm:cxnLst>
    <dgm:cxn modelId="{B57532C7-B970-4B9F-BFD4-AD13CD7B1466}" srcId="{F5FE922E-F555-4839-8166-AB2F7160E2FD}" destId="{C443D3F1-EC4B-4E33-B61D-88338DBC9E74}" srcOrd="0" destOrd="0" parTransId="{B58B9F03-76AB-45C9-98A4-3F132F8BF30A}" sibTransId="{C9FD503C-0BC1-42A2-97EE-49D5F546E7E0}"/>
    <dgm:cxn modelId="{FEB0BC5A-697F-4D7E-BCBF-E9C9E24FDD47}" type="presOf" srcId="{F5FE922E-F555-4839-8166-AB2F7160E2FD}" destId="{5526E91F-665B-4957-9D03-8FA94EA6958C}" srcOrd="0" destOrd="0" presId="urn:microsoft.com/office/officeart/2008/layout/LinedList"/>
    <dgm:cxn modelId="{62200809-C627-461D-ABEB-E0449DF66E46}" srcId="{C443D3F1-EC4B-4E33-B61D-88338DBC9E74}" destId="{1EF8AA05-A465-4DDE-9881-083C686B3F56}" srcOrd="1" destOrd="0" parTransId="{EA3801F3-850A-45D1-8F5A-693C3F928C54}" sibTransId="{DF6F7477-F19B-4B50-BB6E-D2727118792D}"/>
    <dgm:cxn modelId="{D5EBEC43-9B08-4D7F-8A56-8CBF08BFDBA0}" type="presOf" srcId="{B4A404D9-4252-4A10-BDA0-F344C2BFC9B4}" destId="{D0CBF12C-899D-4BD6-9D10-A148A5DFDA11}" srcOrd="0" destOrd="0" presId="urn:microsoft.com/office/officeart/2008/layout/LinedList"/>
    <dgm:cxn modelId="{F78D966E-7D4C-4351-9FD3-8303B717699D}" type="presOf" srcId="{DE7FB0F3-D2BC-4429-9912-680D092135AA}" destId="{59EEECD2-745B-4833-B56C-DE28E2A12A8A}" srcOrd="0" destOrd="0" presId="urn:microsoft.com/office/officeart/2008/layout/LinedList"/>
    <dgm:cxn modelId="{BF9AD37D-3458-4118-A16B-9B4BD120B65D}" type="presOf" srcId="{1EF8AA05-A465-4DDE-9881-083C686B3F56}" destId="{69480EE8-9F58-4F63-BFC3-151B48DE56D6}" srcOrd="0" destOrd="0" presId="urn:microsoft.com/office/officeart/2008/layout/LinedList"/>
    <dgm:cxn modelId="{F44EEE5A-B8FF-460D-9241-2E54406E97FC}" type="presOf" srcId="{C443D3F1-EC4B-4E33-B61D-88338DBC9E74}" destId="{21789CA0-B0D5-42C9-A114-BF71B8A2F52D}" srcOrd="0" destOrd="0" presId="urn:microsoft.com/office/officeart/2008/layout/LinedList"/>
    <dgm:cxn modelId="{6105939E-03A9-4FDB-8093-50B21352C83D}" type="presOf" srcId="{F6C96678-983B-4BFC-839C-77A0AC37030C}" destId="{5ABD3B9D-4687-4951-AEC2-2D22698A1066}" srcOrd="0" destOrd="0" presId="urn:microsoft.com/office/officeart/2008/layout/LinedList"/>
    <dgm:cxn modelId="{1088194A-C452-4258-A2B5-C340A66F5819}" srcId="{C443D3F1-EC4B-4E33-B61D-88338DBC9E74}" destId="{DE7FB0F3-D2BC-4429-9912-680D092135AA}" srcOrd="2" destOrd="0" parTransId="{3D08EDC2-B5AE-4DC4-ACB5-B737017FDD78}" sibTransId="{2D73F720-FB19-4FD2-8FF4-F38F1FF861A0}"/>
    <dgm:cxn modelId="{429656DC-2624-40A9-A8CB-816D0DA9FFFF}" srcId="{C443D3F1-EC4B-4E33-B61D-88338DBC9E74}" destId="{F6C96678-983B-4BFC-839C-77A0AC37030C}" srcOrd="0" destOrd="0" parTransId="{A510B5DA-26DA-43C3-9793-63E3405A1CA1}" sibTransId="{9500BAC7-1786-440C-915D-89DB48A65FEF}"/>
    <dgm:cxn modelId="{00110720-A2DB-474A-A32B-43AD41EB9078}" srcId="{C443D3F1-EC4B-4E33-B61D-88338DBC9E74}" destId="{B4A404D9-4252-4A10-BDA0-F344C2BFC9B4}" srcOrd="3" destOrd="0" parTransId="{054EDE31-3D96-4572-A42E-9B0AB995B942}" sibTransId="{385C763B-C6DE-4169-B403-FACF5309D107}"/>
    <dgm:cxn modelId="{5F6BA32F-2F8A-4ECC-9479-E568C5FD4FAF}" type="presParOf" srcId="{5526E91F-665B-4957-9D03-8FA94EA6958C}" destId="{A51C65C8-484C-4254-A602-54B2C21FFBB5}" srcOrd="0" destOrd="0" presId="urn:microsoft.com/office/officeart/2008/layout/LinedList"/>
    <dgm:cxn modelId="{5CB13199-8835-4FCD-AF98-FEA4BD36C3D3}" type="presParOf" srcId="{5526E91F-665B-4957-9D03-8FA94EA6958C}" destId="{964FB660-F874-4BD5-968C-D6C775DCD0D7}" srcOrd="1" destOrd="0" presId="urn:microsoft.com/office/officeart/2008/layout/LinedList"/>
    <dgm:cxn modelId="{47343FB6-0973-47C1-8B84-F595FFF69C39}" type="presParOf" srcId="{964FB660-F874-4BD5-968C-D6C775DCD0D7}" destId="{21789CA0-B0D5-42C9-A114-BF71B8A2F52D}" srcOrd="0" destOrd="0" presId="urn:microsoft.com/office/officeart/2008/layout/LinedList"/>
    <dgm:cxn modelId="{4F899038-6E3A-4A8E-9E39-F5BCBE1F5E47}" type="presParOf" srcId="{964FB660-F874-4BD5-968C-D6C775DCD0D7}" destId="{28D821BA-979B-4EBC-92B6-A118D62DE744}" srcOrd="1" destOrd="0" presId="urn:microsoft.com/office/officeart/2008/layout/LinedList"/>
    <dgm:cxn modelId="{6FD6AEB8-D774-40E1-86B5-C26083115A5A}" type="presParOf" srcId="{28D821BA-979B-4EBC-92B6-A118D62DE744}" destId="{607EF69B-553E-48B2-BC5A-5EB77FADE2C6}" srcOrd="0" destOrd="0" presId="urn:microsoft.com/office/officeart/2008/layout/LinedList"/>
    <dgm:cxn modelId="{B0E20067-B4F9-4DCF-AF8F-1781FCB9D7A1}" type="presParOf" srcId="{28D821BA-979B-4EBC-92B6-A118D62DE744}" destId="{60713D23-D46F-429A-A75F-1F60F7CD3905}" srcOrd="1" destOrd="0" presId="urn:microsoft.com/office/officeart/2008/layout/LinedList"/>
    <dgm:cxn modelId="{35709BF4-3517-4730-89E5-626CFFA825AC}" type="presParOf" srcId="{60713D23-D46F-429A-A75F-1F60F7CD3905}" destId="{AF4E3BBC-F8AD-4933-B0FB-5590F2905277}" srcOrd="0" destOrd="0" presId="urn:microsoft.com/office/officeart/2008/layout/LinedList"/>
    <dgm:cxn modelId="{7B518D33-E2D9-4A66-82B9-55E2D841F04E}" type="presParOf" srcId="{60713D23-D46F-429A-A75F-1F60F7CD3905}" destId="{5ABD3B9D-4687-4951-AEC2-2D22698A1066}" srcOrd="1" destOrd="0" presId="urn:microsoft.com/office/officeart/2008/layout/LinedList"/>
    <dgm:cxn modelId="{512223FC-257D-4569-8592-FF5554712A0A}" type="presParOf" srcId="{60713D23-D46F-429A-A75F-1F60F7CD3905}" destId="{3A09EC32-3F09-4AE0-9211-C07B00ADCAAB}" srcOrd="2" destOrd="0" presId="urn:microsoft.com/office/officeart/2008/layout/LinedList"/>
    <dgm:cxn modelId="{60203445-8E34-42FA-BD38-B5D99655D60C}" type="presParOf" srcId="{28D821BA-979B-4EBC-92B6-A118D62DE744}" destId="{A15479C4-3EFF-4B32-AF21-AA353232F577}" srcOrd="2" destOrd="0" presId="urn:microsoft.com/office/officeart/2008/layout/LinedList"/>
    <dgm:cxn modelId="{F1BF3CDD-AB35-4A11-8F20-B8E757185208}" type="presParOf" srcId="{28D821BA-979B-4EBC-92B6-A118D62DE744}" destId="{5D54006C-F461-4D4D-BA4A-5E78330E618A}" srcOrd="3" destOrd="0" presId="urn:microsoft.com/office/officeart/2008/layout/LinedList"/>
    <dgm:cxn modelId="{6C380E44-A1D4-47AD-BA97-5231CBC26166}" type="presParOf" srcId="{28D821BA-979B-4EBC-92B6-A118D62DE744}" destId="{7211F81A-9EEC-40B3-BEAF-17ED424761E1}" srcOrd="4" destOrd="0" presId="urn:microsoft.com/office/officeart/2008/layout/LinedList"/>
    <dgm:cxn modelId="{38B3C205-9BAD-4667-B1F5-2068EDD21E59}" type="presParOf" srcId="{7211F81A-9EEC-40B3-BEAF-17ED424761E1}" destId="{9561EE09-10FF-44B7-8CA7-3E8E38BCBD39}" srcOrd="0" destOrd="0" presId="urn:microsoft.com/office/officeart/2008/layout/LinedList"/>
    <dgm:cxn modelId="{8025A056-8DA4-4163-90BD-4981AFA7E094}" type="presParOf" srcId="{7211F81A-9EEC-40B3-BEAF-17ED424761E1}" destId="{69480EE8-9F58-4F63-BFC3-151B48DE56D6}" srcOrd="1" destOrd="0" presId="urn:microsoft.com/office/officeart/2008/layout/LinedList"/>
    <dgm:cxn modelId="{AD5DDA8E-F9BB-4911-8650-A8E9DC27402B}" type="presParOf" srcId="{7211F81A-9EEC-40B3-BEAF-17ED424761E1}" destId="{053239A6-1D70-4015-B08E-D4FA5441600D}" srcOrd="2" destOrd="0" presId="urn:microsoft.com/office/officeart/2008/layout/LinedList"/>
    <dgm:cxn modelId="{FD1CCDAA-6F57-4C8D-8B6E-B96295205044}" type="presParOf" srcId="{28D821BA-979B-4EBC-92B6-A118D62DE744}" destId="{B737D5A8-E96A-434E-BD3C-29C4AB0034A7}" srcOrd="5" destOrd="0" presId="urn:microsoft.com/office/officeart/2008/layout/LinedList"/>
    <dgm:cxn modelId="{CEB193B1-DC44-42B3-BE7D-6D7E1AC92116}" type="presParOf" srcId="{28D821BA-979B-4EBC-92B6-A118D62DE744}" destId="{29A23E64-8338-4057-A855-BAA6C0D43AEF}" srcOrd="6" destOrd="0" presId="urn:microsoft.com/office/officeart/2008/layout/LinedList"/>
    <dgm:cxn modelId="{8C65C015-E954-4A9A-99E0-F003ACBE9D44}" type="presParOf" srcId="{28D821BA-979B-4EBC-92B6-A118D62DE744}" destId="{F7743ACD-CAE6-40CC-B75E-E580558C8EB5}" srcOrd="7" destOrd="0" presId="urn:microsoft.com/office/officeart/2008/layout/LinedList"/>
    <dgm:cxn modelId="{6A1CE7D7-CDD2-4DE4-8DC9-D2AF5B28A9FB}" type="presParOf" srcId="{F7743ACD-CAE6-40CC-B75E-E580558C8EB5}" destId="{0DFD5B3E-6322-47C6-9192-A4E4D233BC12}" srcOrd="0" destOrd="0" presId="urn:microsoft.com/office/officeart/2008/layout/LinedList"/>
    <dgm:cxn modelId="{D247CC80-6221-4CFE-A30F-928142417548}" type="presParOf" srcId="{F7743ACD-CAE6-40CC-B75E-E580558C8EB5}" destId="{59EEECD2-745B-4833-B56C-DE28E2A12A8A}" srcOrd="1" destOrd="0" presId="urn:microsoft.com/office/officeart/2008/layout/LinedList"/>
    <dgm:cxn modelId="{FC6EEDE6-065F-457D-923A-6DBCA87FD386}" type="presParOf" srcId="{F7743ACD-CAE6-40CC-B75E-E580558C8EB5}" destId="{ED1EF9BE-2714-4BC0-8C69-0FCB3554AF8A}" srcOrd="2" destOrd="0" presId="urn:microsoft.com/office/officeart/2008/layout/LinedList"/>
    <dgm:cxn modelId="{38C5677F-7D3B-43BF-A9DB-984AF6025DA5}" type="presParOf" srcId="{28D821BA-979B-4EBC-92B6-A118D62DE744}" destId="{7C07BF75-F78B-41A3-BD31-D76375F91D1F}" srcOrd="8" destOrd="0" presId="urn:microsoft.com/office/officeart/2008/layout/LinedList"/>
    <dgm:cxn modelId="{249AFD80-3243-4AB6-93E7-62246C93A6DE}" type="presParOf" srcId="{28D821BA-979B-4EBC-92B6-A118D62DE744}" destId="{DA441FCD-428A-4AD8-9F8D-6063D6E0A25E}" srcOrd="9" destOrd="0" presId="urn:microsoft.com/office/officeart/2008/layout/LinedList"/>
    <dgm:cxn modelId="{38832ECB-0160-4F28-8E08-4367764A887A}" type="presParOf" srcId="{28D821BA-979B-4EBC-92B6-A118D62DE744}" destId="{860CD46C-7A1D-4763-A2C2-EEE09B08DA5D}" srcOrd="10" destOrd="0" presId="urn:microsoft.com/office/officeart/2008/layout/LinedList"/>
    <dgm:cxn modelId="{E4C59C82-8F40-46C4-906D-C3EE56115C90}" type="presParOf" srcId="{860CD46C-7A1D-4763-A2C2-EEE09B08DA5D}" destId="{E2FB33BA-3567-4393-A162-F0693BD94BEF}" srcOrd="0" destOrd="0" presId="urn:microsoft.com/office/officeart/2008/layout/LinedList"/>
    <dgm:cxn modelId="{7CCF6835-66D0-4DB6-A01F-8CB27E5806A8}" type="presParOf" srcId="{860CD46C-7A1D-4763-A2C2-EEE09B08DA5D}" destId="{D0CBF12C-899D-4BD6-9D10-A148A5DFDA11}" srcOrd="1" destOrd="0" presId="urn:microsoft.com/office/officeart/2008/layout/LinedList"/>
    <dgm:cxn modelId="{3783B044-9227-488D-85AD-DD0AB6B0D52C}" type="presParOf" srcId="{860CD46C-7A1D-4763-A2C2-EEE09B08DA5D}" destId="{A8F551C9-0318-4199-B19A-85F1A7D356E5}" srcOrd="2" destOrd="0" presId="urn:microsoft.com/office/officeart/2008/layout/LinedList"/>
    <dgm:cxn modelId="{F6453FD0-D25B-4D5B-8D40-B91079716DA2}" type="presParOf" srcId="{28D821BA-979B-4EBC-92B6-A118D62DE744}" destId="{C010355D-34F6-4C43-84C2-608694CE38AD}" srcOrd="11" destOrd="0" presId="urn:microsoft.com/office/officeart/2008/layout/LinedList"/>
    <dgm:cxn modelId="{EE7BB40B-D930-4F93-A38D-5E2F1E431747}" type="presParOf" srcId="{28D821BA-979B-4EBC-92B6-A118D62DE744}" destId="{5D085DC7-40AE-4147-AE66-F8E53D816FCF}" srcOrd="12" destOrd="0" presId="urn:microsoft.com/office/officeart/2008/layout/LinedList"/>
  </dgm:cxnLst>
  <dgm:bg/>
  <dgm:whole>
    <a:ln>
      <a:noFill/>
    </a:ln>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zh-CN" altLang="en-US"/>
          </a:p>
        </p:txBody>
      </p:sp>
      <p:sp>
        <p:nvSpPr>
          <p:cNvPr id="10035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055270D3-7B4F-40F5-9A62-F1666A558D3E}" type="datetimeFigureOut">
              <a:rPr lang="zh-CN" altLang="en-US"/>
              <a:pPr>
                <a:defRPr/>
              </a:pPr>
              <a:t>2013-6-23</a:t>
            </a:fld>
            <a:endParaRPr lang="en-US" altLang="zh-CN" dirty="0"/>
          </a:p>
        </p:txBody>
      </p:sp>
      <p:sp>
        <p:nvSpPr>
          <p:cNvPr id="10035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ltLang="zh-CN"/>
          </a:p>
        </p:txBody>
      </p:sp>
      <p:sp>
        <p:nvSpPr>
          <p:cNvPr id="10035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906FCC8-D764-44FB-9175-69AD0A743C39}" type="slidenum">
              <a:rPr lang="zh-CN" altLang="en-US"/>
              <a:pPr>
                <a:defRPr/>
              </a:pPr>
              <a:t>‹#›</a:t>
            </a:fld>
            <a:endParaRPr lang="en-US" altLang="zh-CN"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ltLang="zh-CN"/>
          </a:p>
        </p:txBody>
      </p:sp>
      <p:sp>
        <p:nvSpPr>
          <p:cNvPr id="80899"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ltLang="zh-CN"/>
          </a:p>
        </p:txBody>
      </p:sp>
      <p:sp>
        <p:nvSpPr>
          <p:cNvPr id="1843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80902"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ltLang="zh-CN"/>
          </a:p>
        </p:txBody>
      </p:sp>
      <p:sp>
        <p:nvSpPr>
          <p:cNvPr id="80903" name="Rectangle 7"/>
          <p:cNvSpPr>
            <a:spLocks noGrp="1" noChangeArrowheads="1"/>
          </p:cNvSpPr>
          <p:nvPr>
            <p:ph type="sldNum" sz="quarter" idx="5"/>
          </p:nvPr>
        </p:nvSpPr>
        <p:spPr bwMode="auto">
          <a:xfrm>
            <a:off x="3851275"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9E4BBE8A-5A40-4D8A-9A67-7E2E3CF0179E}"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ln/>
        </p:spPr>
      </p:sp>
      <p:sp>
        <p:nvSpPr>
          <p:cNvPr id="19459" name="备注占位符 2"/>
          <p:cNvSpPr>
            <a:spLocks noGrp="1"/>
          </p:cNvSpPr>
          <p:nvPr>
            <p:ph type="body" idx="1"/>
          </p:nvPr>
        </p:nvSpPr>
        <p:spPr>
          <a:noFill/>
          <a:ln/>
        </p:spPr>
        <p:txBody>
          <a:bodyPr/>
          <a:lstStyle/>
          <a:p>
            <a:endParaRPr lang="zh-CN" altLang="en-US" smtClean="0"/>
          </a:p>
        </p:txBody>
      </p:sp>
      <p:sp>
        <p:nvSpPr>
          <p:cNvPr id="19460" name="灯片编号占位符 3"/>
          <p:cNvSpPr>
            <a:spLocks noGrp="1"/>
          </p:cNvSpPr>
          <p:nvPr>
            <p:ph type="sldNum" sz="quarter" idx="5"/>
          </p:nvPr>
        </p:nvSpPr>
        <p:spPr>
          <a:noFill/>
        </p:spPr>
        <p:txBody>
          <a:bodyPr/>
          <a:lstStyle/>
          <a:p>
            <a:fld id="{82AFAC6F-E295-45FE-847C-DFFF47EC1E29}" type="slidenum">
              <a:rPr lang="zh-CN" altLang="en-US" smtClean="0"/>
              <a:pPr/>
              <a:t>2</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p:spPr>
      </p:sp>
      <p:sp>
        <p:nvSpPr>
          <p:cNvPr id="21507" name="备注占位符 2"/>
          <p:cNvSpPr>
            <a:spLocks noGrp="1"/>
          </p:cNvSpPr>
          <p:nvPr>
            <p:ph type="body" idx="1"/>
          </p:nvPr>
        </p:nvSpPr>
        <p:spPr>
          <a:noFill/>
          <a:ln/>
        </p:spPr>
        <p:txBody>
          <a:bodyPr/>
          <a:lstStyle/>
          <a:p>
            <a:pPr marL="0" lvl="1"/>
            <a:endParaRPr lang="en-US" altLang="zh-CN" smtClean="0"/>
          </a:p>
          <a:p>
            <a:endParaRPr lang="zh-CN" altLang="en-US" smtClean="0"/>
          </a:p>
        </p:txBody>
      </p:sp>
      <p:sp>
        <p:nvSpPr>
          <p:cNvPr id="21508" name="灯片编号占位符 3"/>
          <p:cNvSpPr>
            <a:spLocks noGrp="1"/>
          </p:cNvSpPr>
          <p:nvPr>
            <p:ph type="sldNum" sz="quarter" idx="5"/>
          </p:nvPr>
        </p:nvSpPr>
        <p:spPr>
          <a:noFill/>
        </p:spPr>
        <p:txBody>
          <a:bodyPr/>
          <a:lstStyle/>
          <a:p>
            <a:fld id="{FA449B99-0F85-4738-AC9F-2CC21EDD1197}" type="slidenum">
              <a:rPr lang="zh-CN" altLang="en-US" smtClean="0"/>
              <a:pPr/>
              <a:t>3</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p:spPr>
      </p:sp>
      <p:sp>
        <p:nvSpPr>
          <p:cNvPr id="20483" name="备注占位符 2"/>
          <p:cNvSpPr>
            <a:spLocks noGrp="1"/>
          </p:cNvSpPr>
          <p:nvPr>
            <p:ph type="body" idx="1"/>
          </p:nvPr>
        </p:nvSpPr>
        <p:spPr>
          <a:noFill/>
          <a:ln/>
        </p:spPr>
        <p:txBody>
          <a:bodyPr/>
          <a:lstStyle/>
          <a:p>
            <a:pPr marL="0" lvl="1"/>
            <a:endParaRPr lang="en-US" altLang="zh-CN" smtClean="0"/>
          </a:p>
          <a:p>
            <a:endParaRPr lang="zh-CN" altLang="en-US" smtClean="0"/>
          </a:p>
        </p:txBody>
      </p:sp>
      <p:sp>
        <p:nvSpPr>
          <p:cNvPr id="20484" name="灯片编号占位符 3"/>
          <p:cNvSpPr>
            <a:spLocks noGrp="1"/>
          </p:cNvSpPr>
          <p:nvPr>
            <p:ph type="sldNum" sz="quarter" idx="5"/>
          </p:nvPr>
        </p:nvSpPr>
        <p:spPr>
          <a:noFill/>
        </p:spPr>
        <p:txBody>
          <a:bodyPr/>
          <a:lstStyle/>
          <a:p>
            <a:fld id="{5DB03F6B-49F7-4CBD-B336-85272E6ED9C2}" type="slidenum">
              <a:rPr lang="zh-CN" altLang="en-US" smtClean="0"/>
              <a:pPr/>
              <a:t>13</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FCD6C70-992B-49EA-9797-91C690AA95D4}" type="slidenum">
              <a:rPr lang="en-US" altLang="ko-KR" smtClean="0"/>
              <a:pPr/>
              <a:t>14</a:t>
            </a:fld>
            <a:endParaRPr lang="en-US" altLang="ko-KR" smtClean="0"/>
          </a:p>
        </p:txBody>
      </p:sp>
      <p:sp>
        <p:nvSpPr>
          <p:cNvPr id="22531"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0452" tIns="45226" rIns="90452" bIns="45226" anchor="b"/>
          <a:lstStyle/>
          <a:p>
            <a:pPr algn="r" defTabSz="904875"/>
            <a:fld id="{A17AC691-E790-415F-B8D3-5C2253D91DBC}" type="slidenum">
              <a:rPr lang="en-US" altLang="zh-CN"/>
              <a:pPr algn="r" defTabSz="904875"/>
              <a:t>14</a:t>
            </a:fld>
            <a:endParaRPr lang="en-US" altLang="zh-CN"/>
          </a:p>
        </p:txBody>
      </p:sp>
      <p:sp>
        <p:nvSpPr>
          <p:cNvPr id="22532" name="Rectangle 2"/>
          <p:cNvSpPr>
            <a:spLocks noGrp="1" noRot="1" noChangeAspect="1" noChangeArrowheads="1" noTextEdit="1"/>
          </p:cNvSpPr>
          <p:nvPr>
            <p:ph type="sldImg"/>
          </p:nvPr>
        </p:nvSpPr>
        <p:spPr>
          <a:xfrm>
            <a:off x="919163" y="744538"/>
            <a:ext cx="4960937" cy="3722687"/>
          </a:xfrm>
          <a:ln/>
        </p:spPr>
      </p:sp>
      <p:sp>
        <p:nvSpPr>
          <p:cNvPr id="22533" name="Rectangle 3"/>
          <p:cNvSpPr>
            <a:spLocks noGrp="1" noChangeArrowheads="1"/>
          </p:cNvSpPr>
          <p:nvPr>
            <p:ph type="body" idx="1"/>
          </p:nvPr>
        </p:nvSpPr>
        <p:spPr>
          <a:noFill/>
          <a:ln/>
        </p:spPr>
        <p:txBody>
          <a:bodyPr lIns="90452" tIns="45226" rIns="90452" bIns="45226"/>
          <a:lstStyle/>
          <a:p>
            <a:r>
              <a:rPr lang="zh-CN" altLang="en-US" smtClean="0"/>
              <a:t>第六十二条 会员迟交增值税专用发票</a:t>
            </a:r>
            <a:r>
              <a:rPr lang="en-US" altLang="zh-CN" smtClean="0"/>
              <a:t>3</a:t>
            </a:r>
            <a:r>
              <a:rPr lang="zh-CN" altLang="en-US" smtClean="0"/>
              <a:t>至</a:t>
            </a:r>
            <a:r>
              <a:rPr lang="en-US" altLang="zh-CN" smtClean="0"/>
              <a:t>10</a:t>
            </a:r>
            <a:r>
              <a:rPr lang="zh-CN" altLang="en-US" smtClean="0"/>
              <a:t>天的，每天处以货款金额</a:t>
            </a:r>
            <a:r>
              <a:rPr lang="en-US" altLang="zh-CN" smtClean="0"/>
              <a:t>0.5‰</a:t>
            </a:r>
            <a:r>
              <a:rPr lang="zh-CN" altLang="en-US" smtClean="0"/>
              <a:t>的滞纳金；迟交</a:t>
            </a:r>
            <a:r>
              <a:rPr lang="en-US" altLang="zh-CN" smtClean="0"/>
              <a:t>11</a:t>
            </a:r>
            <a:r>
              <a:rPr lang="zh-CN" altLang="en-US" smtClean="0"/>
              <a:t>至</a:t>
            </a:r>
            <a:r>
              <a:rPr lang="en-US" altLang="zh-CN" smtClean="0"/>
              <a:t>30</a:t>
            </a:r>
            <a:r>
              <a:rPr lang="zh-CN" altLang="en-US" smtClean="0"/>
              <a:t>天，每天处以货款金额</a:t>
            </a:r>
            <a:r>
              <a:rPr lang="en-US" altLang="zh-CN" smtClean="0"/>
              <a:t>1‰</a:t>
            </a:r>
            <a:r>
              <a:rPr lang="zh-CN" altLang="en-US" smtClean="0"/>
              <a:t>的滞纳金；超过</a:t>
            </a:r>
            <a:r>
              <a:rPr lang="en-US" altLang="zh-CN" smtClean="0"/>
              <a:t>30</a:t>
            </a:r>
            <a:r>
              <a:rPr lang="zh-CN" altLang="en-US" smtClean="0"/>
              <a:t>天未交增值税专用发票的，视作不交增值税专用发票，处以货款金额</a:t>
            </a:r>
            <a:r>
              <a:rPr lang="en-US" altLang="zh-CN" smtClean="0"/>
              <a:t>20%</a:t>
            </a:r>
            <a:r>
              <a:rPr lang="zh-CN" altLang="en-US" smtClean="0"/>
              <a:t>的罚款。 </a:t>
            </a:r>
          </a:p>
          <a:p>
            <a:r>
              <a:rPr lang="zh-CN" altLang="en-US" smtClean="0"/>
              <a:t>第六十三条 在交割期内，买方会员按规定在</a:t>
            </a:r>
            <a:r>
              <a:rPr lang="en-US" altLang="zh-CN" smtClean="0"/>
              <a:t>14</a:t>
            </a:r>
            <a:r>
              <a:rPr lang="zh-CN" altLang="en-US" smtClean="0"/>
              <a:t>：</a:t>
            </a:r>
            <a:r>
              <a:rPr lang="en-US" altLang="zh-CN" smtClean="0"/>
              <a:t>00</a:t>
            </a:r>
            <a:r>
              <a:rPr lang="zh-CN" altLang="en-US" smtClean="0"/>
              <a:t>之前办妥货款事宜，交易所当日结算时清退其相应的保证金；如在</a:t>
            </a:r>
            <a:r>
              <a:rPr lang="en-US" altLang="zh-CN" smtClean="0"/>
              <a:t>14</a:t>
            </a:r>
            <a:r>
              <a:rPr lang="zh-CN" altLang="en-US" smtClean="0"/>
              <a:t>：</a:t>
            </a:r>
            <a:r>
              <a:rPr lang="en-US" altLang="zh-CN" smtClean="0"/>
              <a:t>00</a:t>
            </a:r>
            <a:r>
              <a:rPr lang="zh-CN" altLang="en-US" smtClean="0"/>
              <a:t>之后办妥的，交易所将在下一交易日结算时清退相应的保证金。 </a:t>
            </a:r>
          </a:p>
          <a:p>
            <a:r>
              <a:rPr lang="zh-CN" altLang="en-US" smtClean="0"/>
              <a:t>在交割期内，卖方会员按规定办妥标准仓单事宜，交易所当日结算时清退其相应的保证金；如第三交割日收市后未办妥增值税专用发票事宜，交易所当日对相应交割头寸以该合约交割结算价收取不低于</a:t>
            </a:r>
            <a:r>
              <a:rPr lang="en-US" altLang="zh-CN" smtClean="0"/>
              <a:t>15%</a:t>
            </a:r>
            <a:r>
              <a:rPr lang="zh-CN" altLang="en-US" smtClean="0"/>
              <a:t>的保证金，该保证金在卖方会员办妥增值税专用发票事宜后清退。 </a:t>
            </a:r>
          </a:p>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ln/>
        </p:spPr>
      </p:sp>
      <p:sp>
        <p:nvSpPr>
          <p:cNvPr id="23555" name="备注占位符 2"/>
          <p:cNvSpPr>
            <a:spLocks noGrp="1"/>
          </p:cNvSpPr>
          <p:nvPr>
            <p:ph type="body" idx="1"/>
          </p:nvPr>
        </p:nvSpPr>
        <p:spPr>
          <a:noFill/>
          <a:ln/>
        </p:spPr>
        <p:txBody>
          <a:bodyPr/>
          <a:lstStyle/>
          <a:p>
            <a:endParaRPr lang="zh-CN" altLang="en-US" smtClean="0"/>
          </a:p>
        </p:txBody>
      </p:sp>
      <p:sp>
        <p:nvSpPr>
          <p:cNvPr id="23556" name="灯片编号占位符 3"/>
          <p:cNvSpPr>
            <a:spLocks noGrp="1"/>
          </p:cNvSpPr>
          <p:nvPr>
            <p:ph type="sldNum" sz="quarter" idx="5"/>
          </p:nvPr>
        </p:nvSpPr>
        <p:spPr>
          <a:noFill/>
        </p:spPr>
        <p:txBody>
          <a:bodyPr/>
          <a:lstStyle/>
          <a:p>
            <a:fld id="{71CEE793-61FD-4ED5-8E2D-774774A96C14}" type="slidenum">
              <a:rPr lang="zh-CN" altLang="en-US" smtClean="0"/>
              <a:pPr/>
              <a:t>15</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p:spPr>
      </p:sp>
      <p:sp>
        <p:nvSpPr>
          <p:cNvPr id="24579" name="备注占位符 2"/>
          <p:cNvSpPr>
            <a:spLocks noGrp="1"/>
          </p:cNvSpPr>
          <p:nvPr>
            <p:ph type="body" idx="1"/>
          </p:nvPr>
        </p:nvSpPr>
        <p:spPr>
          <a:noFill/>
          <a:ln/>
        </p:spPr>
        <p:txBody>
          <a:bodyPr/>
          <a:lstStyle/>
          <a:p>
            <a:endParaRPr lang="zh-CN" altLang="en-US" smtClean="0"/>
          </a:p>
        </p:txBody>
      </p:sp>
      <p:sp>
        <p:nvSpPr>
          <p:cNvPr id="24580" name="灯片编号占位符 3"/>
          <p:cNvSpPr>
            <a:spLocks noGrp="1"/>
          </p:cNvSpPr>
          <p:nvPr>
            <p:ph type="sldNum" sz="quarter" idx="5"/>
          </p:nvPr>
        </p:nvSpPr>
        <p:spPr>
          <a:noFill/>
        </p:spPr>
        <p:txBody>
          <a:bodyPr/>
          <a:lstStyle/>
          <a:p>
            <a:fld id="{3F58189F-3559-4F74-A30D-2C3368B473B6}" type="slidenum">
              <a:rPr lang="zh-CN" altLang="en-US" smtClean="0"/>
              <a:pPr/>
              <a:t>18</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标题 3"/>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US" noProof="0"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bb"/>
          <p:cNvPicPr>
            <a:picLocks noChangeAspect="1" noChangeArrowheads="1"/>
          </p:cNvPicPr>
          <p:nvPr/>
        </p:nvPicPr>
        <p:blipFill>
          <a:blip r:embed="rId17"/>
          <a:srcRect/>
          <a:stretch>
            <a:fillRect/>
          </a:stretch>
        </p:blipFill>
        <p:spPr bwMode="auto">
          <a:xfrm>
            <a:off x="0" y="0"/>
            <a:ext cx="9144000" cy="6858000"/>
          </a:xfrm>
          <a:prstGeom prst="rect">
            <a:avLst/>
          </a:prstGeom>
          <a:noFill/>
          <a:ln w="9525">
            <a:noFill/>
            <a:miter lim="800000"/>
            <a:headEnd/>
            <a:tailEnd/>
          </a:ln>
        </p:spPr>
      </p:pic>
      <p:sp>
        <p:nvSpPr>
          <p:cNvPr id="165891" name="Text Box 3"/>
          <p:cNvSpPr txBox="1">
            <a:spLocks noChangeArrowheads="1"/>
          </p:cNvSpPr>
          <p:nvPr/>
        </p:nvSpPr>
        <p:spPr bwMode="auto">
          <a:xfrm>
            <a:off x="7207250" y="6324600"/>
            <a:ext cx="1828800" cy="304800"/>
          </a:xfrm>
          <a:prstGeom prst="rect">
            <a:avLst/>
          </a:prstGeom>
          <a:noFill/>
          <a:ln w="9525">
            <a:noFill/>
            <a:miter lim="800000"/>
            <a:headEnd/>
            <a:tailEnd/>
          </a:ln>
          <a:effectLst/>
        </p:spPr>
        <p:txBody>
          <a:bodyPr>
            <a:spAutoFit/>
          </a:bodyPr>
          <a:lstStyle/>
          <a:p>
            <a:pPr>
              <a:spcBef>
                <a:spcPct val="50000"/>
              </a:spcBef>
              <a:defRPr/>
            </a:pPr>
            <a:r>
              <a:rPr kumimoji="1" lang="en-US" altLang="zh-CN" sz="1400" b="0" i="1" dirty="0">
                <a:effectLst>
                  <a:outerShdw blurRad="38100" dist="38100" dir="2700000" algn="tl">
                    <a:srgbClr val="C0C0C0"/>
                  </a:outerShdw>
                </a:effectLst>
                <a:latin typeface="AvantGarde Bk BT" pitchFamily="34" charset="0"/>
              </a:rPr>
              <a:t>SHFE   Report</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openxmlformats.org/officeDocument/2006/relationships/diagramData" Target="../diagrams/data4.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bwMode="auto">
          <a:xfrm>
            <a:off x="1600200" y="4419600"/>
            <a:ext cx="7162800" cy="12192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80000"/>
              </a:lnSpc>
            </a:pPr>
            <a:r>
              <a:rPr lang="zh-CN" altLang="en-US" sz="2000" b="1" smtClean="0"/>
              <a:t>                             </a:t>
            </a:r>
            <a:r>
              <a:rPr lang="zh-CN" altLang="en-US" sz="2000" b="1" smtClean="0">
                <a:latin typeface="楷体_GB2312" pitchFamily="49" charset="-122"/>
                <a:ea typeface="楷体_GB2312" pitchFamily="49" charset="-122"/>
              </a:rPr>
              <a:t>上海期货交易所法律事务部</a:t>
            </a:r>
            <a:endParaRPr lang="en-US" altLang="zh-CN" sz="2000" b="1" smtClean="0">
              <a:latin typeface="楷体_GB2312" pitchFamily="49" charset="-122"/>
              <a:ea typeface="楷体_GB2312" pitchFamily="49" charset="-122"/>
            </a:endParaRPr>
          </a:p>
          <a:p>
            <a:pPr eaLnBrk="1" hangingPunct="1">
              <a:lnSpc>
                <a:spcPct val="200000"/>
              </a:lnSpc>
            </a:pPr>
            <a:r>
              <a:rPr lang="en-US" altLang="zh-CN" sz="2000" b="1" smtClean="0">
                <a:latin typeface="楷体_GB2312" pitchFamily="49" charset="-122"/>
                <a:ea typeface="楷体_GB2312" pitchFamily="49" charset="-122"/>
              </a:rPr>
              <a:t>2013.6</a:t>
            </a:r>
            <a:endParaRPr lang="zh-CN" altLang="en-US" sz="2000" b="1" smtClean="0">
              <a:latin typeface="楷体_GB2312" pitchFamily="49" charset="-122"/>
              <a:ea typeface="楷体_GB2312" pitchFamily="49" charset="-122"/>
            </a:endParaRPr>
          </a:p>
          <a:p>
            <a:pPr algn="l" eaLnBrk="1" hangingPunct="1">
              <a:lnSpc>
                <a:spcPct val="80000"/>
              </a:lnSpc>
            </a:pPr>
            <a:r>
              <a:rPr lang="zh-CN" altLang="en-US" sz="2100" b="1" smtClean="0">
                <a:latin typeface="幼圆" pitchFamily="49" charset="-122"/>
                <a:ea typeface="幼圆" pitchFamily="49" charset="-122"/>
              </a:rPr>
              <a:t>                       </a:t>
            </a:r>
          </a:p>
        </p:txBody>
      </p:sp>
      <p:sp>
        <p:nvSpPr>
          <p:cNvPr id="4110" name="Text Box 14"/>
          <p:cNvSpPr txBox="1">
            <a:spLocks noChangeArrowheads="1"/>
          </p:cNvSpPr>
          <p:nvPr/>
        </p:nvSpPr>
        <p:spPr bwMode="auto">
          <a:xfrm>
            <a:off x="2209800" y="1447800"/>
            <a:ext cx="6477000" cy="24622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zh-CN" altLang="en-US" sz="4000" dirty="0">
                <a:latin typeface="楷体_GB2312" pitchFamily="49" charset="-122"/>
                <a:ea typeface="楷体_GB2312" pitchFamily="49" charset="-122"/>
              </a:rPr>
              <a:t>石油沥青期货</a:t>
            </a:r>
            <a:endParaRPr lang="en-US" altLang="zh-CN" sz="4000" dirty="0">
              <a:latin typeface="楷体_GB2312" pitchFamily="49" charset="-122"/>
              <a:ea typeface="楷体_GB2312" pitchFamily="49" charset="-122"/>
            </a:endParaRPr>
          </a:p>
          <a:p>
            <a:pPr>
              <a:spcBef>
                <a:spcPct val="50000"/>
              </a:spcBef>
              <a:defRPr/>
            </a:pPr>
            <a:r>
              <a:rPr lang="en-US" altLang="zh-CN" sz="4000" dirty="0">
                <a:latin typeface="楷体_GB2312" pitchFamily="49" charset="-122"/>
                <a:ea typeface="楷体_GB2312" pitchFamily="49" charset="-122"/>
              </a:rPr>
              <a:t>        </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合约、风控规则</a:t>
            </a:r>
            <a:endParaRPr lang="en-US" altLang="zh-CN" dirty="0">
              <a:latin typeface="楷体_GB2312" pitchFamily="49" charset="-122"/>
              <a:ea typeface="楷体_GB2312" pitchFamily="49" charset="-122"/>
            </a:endParaRPr>
          </a:p>
          <a:p>
            <a:pPr>
              <a:spcBef>
                <a:spcPct val="50000"/>
              </a:spcBef>
              <a:defRPr/>
            </a:pPr>
            <a:r>
              <a:rPr lang="zh-CN" altLang="en-US" dirty="0">
                <a:latin typeface="楷体_GB2312" pitchFamily="49" charset="-122"/>
                <a:ea typeface="楷体_GB2312" pitchFamily="49" charset="-122"/>
              </a:rPr>
              <a:t>           以及套保规则要点</a:t>
            </a:r>
            <a:endParaRPr lang="zh-CN" altLang="en-US" sz="4000" dirty="0">
              <a:solidFill>
                <a:schemeClr val="accent2"/>
              </a:solidFill>
              <a:latin typeface="华文隶书" pitchFamily="2" charset="-122"/>
              <a:ea typeface="华文隶书" pitchFamily="2"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a:spLocks/>
          </p:cNvSpPr>
          <p:nvPr/>
        </p:nvSpPr>
        <p:spPr bwMode="auto">
          <a:xfrm>
            <a:off x="2819400" y="762000"/>
            <a:ext cx="6324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endParaRPr lang="zh-CN" altLang="en-US" sz="2400" dirty="0">
              <a:solidFill>
                <a:schemeClr val="bg1"/>
              </a:solidFill>
              <a:latin typeface="方正兰亭黑_GBK"/>
              <a:ea typeface="方正兰亭黑_GBK"/>
            </a:endParaRPr>
          </a:p>
        </p:txBody>
      </p:sp>
      <p:sp>
        <p:nvSpPr>
          <p:cNvPr id="9219" name="TextBox 11"/>
          <p:cNvSpPr txBox="1">
            <a:spLocks noChangeArrowheads="1"/>
          </p:cNvSpPr>
          <p:nvPr/>
        </p:nvSpPr>
        <p:spPr bwMode="auto">
          <a:xfrm>
            <a:off x="2990850" y="833438"/>
            <a:ext cx="2952750" cy="461962"/>
          </a:xfrm>
          <a:prstGeom prst="rect">
            <a:avLst/>
          </a:prstGeom>
          <a:noFill/>
          <a:ln w="9525">
            <a:noFill/>
            <a:miter lim="800000"/>
            <a:headEnd/>
            <a:tailEnd/>
          </a:ln>
        </p:spPr>
        <p:txBody>
          <a:bodyPr>
            <a:spAutoFit/>
          </a:bodyPr>
          <a:lstStyle/>
          <a:p>
            <a:r>
              <a:rPr lang="zh-CN" altLang="en-US" sz="2400" dirty="0" smtClean="0">
                <a:solidFill>
                  <a:srgbClr val="FFC000"/>
                </a:solidFill>
                <a:latin typeface="Times New Roman" pitchFamily="18" charset="0"/>
                <a:ea typeface="黑体" pitchFamily="49" charset="-122"/>
              </a:rPr>
              <a:t>交割日期</a:t>
            </a:r>
            <a:endParaRPr lang="zh-CN" altLang="en-US" sz="2400" dirty="0">
              <a:solidFill>
                <a:srgbClr val="FFC000"/>
              </a:solidFill>
              <a:latin typeface="Times New Roman" pitchFamily="18" charset="0"/>
              <a:ea typeface="黑体" pitchFamily="49" charset="-122"/>
            </a:endParaRPr>
          </a:p>
        </p:txBody>
      </p:sp>
      <p:sp>
        <p:nvSpPr>
          <p:cNvPr id="9220" name="矩形 6"/>
          <p:cNvSpPr>
            <a:spLocks noChangeArrowheads="1"/>
          </p:cNvSpPr>
          <p:nvPr/>
        </p:nvSpPr>
        <p:spPr bwMode="auto">
          <a:xfrm>
            <a:off x="1482725" y="1460500"/>
            <a:ext cx="7127875" cy="368300"/>
          </a:xfrm>
          <a:prstGeom prst="rect">
            <a:avLst/>
          </a:prstGeom>
          <a:noFill/>
          <a:ln w="9525">
            <a:noFill/>
            <a:miter lim="800000"/>
            <a:headEnd/>
            <a:tailEnd/>
          </a:ln>
        </p:spPr>
        <p:txBody>
          <a:bodyPr>
            <a:spAutoFit/>
          </a:bodyPr>
          <a:lstStyle/>
          <a:p>
            <a:r>
              <a:rPr lang="en-US" altLang="zh-CN" sz="1800" dirty="0">
                <a:latin typeface="仿宋" pitchFamily="49" charset="-122"/>
                <a:ea typeface="仿宋" pitchFamily="49" charset="-122"/>
              </a:rPr>
              <a:t>—— </a:t>
            </a:r>
            <a:r>
              <a:rPr lang="zh-CN" altLang="en-US" sz="1800" dirty="0" smtClean="0">
                <a:latin typeface="仿宋" pitchFamily="49" charset="-122"/>
                <a:ea typeface="仿宋" pitchFamily="49" charset="-122"/>
              </a:rPr>
              <a:t>最后交易日后连续五个工作日</a:t>
            </a:r>
            <a:endParaRPr lang="zh-CN" altLang="en-US" sz="1800" dirty="0">
              <a:latin typeface="仿宋" pitchFamily="49" charset="-122"/>
              <a:ea typeface="仿宋" pitchFamily="49" charset="-122"/>
            </a:endParaRPr>
          </a:p>
        </p:txBody>
      </p:sp>
      <p:sp>
        <p:nvSpPr>
          <p:cNvPr id="26" name="矩形 25"/>
          <p:cNvSpPr/>
          <p:nvPr/>
        </p:nvSpPr>
        <p:spPr>
          <a:xfrm>
            <a:off x="1600200" y="2209800"/>
            <a:ext cx="7167563" cy="369332"/>
          </a:xfrm>
          <a:prstGeom prst="rect">
            <a:avLst/>
          </a:prstGeom>
        </p:spPr>
        <p:txBody>
          <a:bodyPr>
            <a:spAutoFit/>
          </a:bodyPr>
          <a:lstStyle/>
          <a:p>
            <a:pPr>
              <a:defRPr/>
            </a:pPr>
            <a:r>
              <a:rPr lang="zh-CN" altLang="en-US" sz="1800" dirty="0">
                <a:solidFill>
                  <a:schemeClr val="bg2">
                    <a:lumMod val="75000"/>
                  </a:schemeClr>
                </a:solidFill>
                <a:latin typeface="楷体" pitchFamily="49" charset="-122"/>
                <a:ea typeface="楷体" pitchFamily="49" charset="-122"/>
              </a:rPr>
              <a:t>    </a:t>
            </a:r>
            <a:r>
              <a:rPr lang="zh-CN" altLang="en-US" sz="1800" dirty="0" smtClean="0">
                <a:latin typeface="楷体" pitchFamily="49" charset="-122"/>
                <a:ea typeface="楷体" pitchFamily="49" charset="-122"/>
              </a:rPr>
              <a:t>与交易所其他品种相同。</a:t>
            </a:r>
            <a:endParaRPr lang="en-US" altLang="zh-CN" sz="1800" dirty="0">
              <a:latin typeface="楷体" pitchFamily="49" charset="-122"/>
              <a:ea typeface="楷体" pitchFamily="49" charset="-122"/>
            </a:endParaRPr>
          </a:p>
        </p:txBody>
      </p:sp>
      <p:pic>
        <p:nvPicPr>
          <p:cNvPr id="27" name="Picture 2" descr="http://tj.86cf.com/pic/2010/201001/2010010611145343634_227_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20431" y="3501008"/>
            <a:ext cx="3860147" cy="217664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a:spLocks/>
          </p:cNvSpPr>
          <p:nvPr/>
        </p:nvSpPr>
        <p:spPr bwMode="auto">
          <a:xfrm>
            <a:off x="2819400" y="762000"/>
            <a:ext cx="6324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endParaRPr lang="zh-CN" altLang="en-US" sz="2400" dirty="0">
              <a:solidFill>
                <a:schemeClr val="bg1"/>
              </a:solidFill>
              <a:latin typeface="方正兰亭黑_GBK"/>
              <a:ea typeface="方正兰亭黑_GBK"/>
            </a:endParaRPr>
          </a:p>
        </p:txBody>
      </p:sp>
      <p:sp>
        <p:nvSpPr>
          <p:cNvPr id="9219" name="TextBox 11"/>
          <p:cNvSpPr txBox="1">
            <a:spLocks noChangeArrowheads="1"/>
          </p:cNvSpPr>
          <p:nvPr/>
        </p:nvSpPr>
        <p:spPr bwMode="auto">
          <a:xfrm>
            <a:off x="2990850" y="833438"/>
            <a:ext cx="2952750" cy="461962"/>
          </a:xfrm>
          <a:prstGeom prst="rect">
            <a:avLst/>
          </a:prstGeom>
          <a:noFill/>
          <a:ln w="9525">
            <a:noFill/>
            <a:miter lim="800000"/>
            <a:headEnd/>
            <a:tailEnd/>
          </a:ln>
        </p:spPr>
        <p:txBody>
          <a:bodyPr>
            <a:spAutoFit/>
          </a:bodyPr>
          <a:lstStyle/>
          <a:p>
            <a:r>
              <a:rPr lang="zh-CN" altLang="en-US" sz="2400" dirty="0" smtClean="0">
                <a:solidFill>
                  <a:srgbClr val="FFC000"/>
                </a:solidFill>
                <a:latin typeface="Times New Roman" pitchFamily="18" charset="0"/>
                <a:ea typeface="黑体" pitchFamily="49" charset="-122"/>
              </a:rPr>
              <a:t>交割方式</a:t>
            </a:r>
            <a:endParaRPr lang="zh-CN" altLang="en-US" sz="2400" dirty="0">
              <a:solidFill>
                <a:srgbClr val="FFC000"/>
              </a:solidFill>
              <a:latin typeface="Times New Roman" pitchFamily="18" charset="0"/>
              <a:ea typeface="黑体" pitchFamily="49" charset="-122"/>
            </a:endParaRPr>
          </a:p>
        </p:txBody>
      </p:sp>
      <p:sp>
        <p:nvSpPr>
          <p:cNvPr id="9220" name="矩形 6"/>
          <p:cNvSpPr>
            <a:spLocks noChangeArrowheads="1"/>
          </p:cNvSpPr>
          <p:nvPr/>
        </p:nvSpPr>
        <p:spPr bwMode="auto">
          <a:xfrm>
            <a:off x="1482725" y="1460500"/>
            <a:ext cx="7127875" cy="368300"/>
          </a:xfrm>
          <a:prstGeom prst="rect">
            <a:avLst/>
          </a:prstGeom>
          <a:noFill/>
          <a:ln w="9525">
            <a:noFill/>
            <a:miter lim="800000"/>
            <a:headEnd/>
            <a:tailEnd/>
          </a:ln>
        </p:spPr>
        <p:txBody>
          <a:bodyPr>
            <a:spAutoFit/>
          </a:bodyPr>
          <a:lstStyle/>
          <a:p>
            <a:r>
              <a:rPr lang="en-US" altLang="zh-CN" sz="1800" dirty="0">
                <a:latin typeface="仿宋" pitchFamily="49" charset="-122"/>
                <a:ea typeface="仿宋" pitchFamily="49" charset="-122"/>
              </a:rPr>
              <a:t>—— </a:t>
            </a:r>
            <a:r>
              <a:rPr lang="zh-CN" altLang="en-US" sz="1800" dirty="0" smtClean="0">
                <a:latin typeface="仿宋" pitchFamily="49" charset="-122"/>
                <a:ea typeface="仿宋" pitchFamily="49" charset="-122"/>
              </a:rPr>
              <a:t>实物交割</a:t>
            </a:r>
            <a:endParaRPr lang="zh-CN" altLang="en-US" sz="1800" dirty="0">
              <a:latin typeface="仿宋" pitchFamily="49" charset="-122"/>
              <a:ea typeface="仿宋" pitchFamily="49" charset="-122"/>
            </a:endParaRPr>
          </a:p>
        </p:txBody>
      </p:sp>
      <p:sp>
        <p:nvSpPr>
          <p:cNvPr id="26" name="矩形 25"/>
          <p:cNvSpPr/>
          <p:nvPr/>
        </p:nvSpPr>
        <p:spPr>
          <a:xfrm>
            <a:off x="1600200" y="2209800"/>
            <a:ext cx="7167563" cy="646331"/>
          </a:xfrm>
          <a:prstGeom prst="rect">
            <a:avLst/>
          </a:prstGeom>
        </p:spPr>
        <p:txBody>
          <a:bodyPr>
            <a:spAutoFit/>
          </a:bodyPr>
          <a:lstStyle/>
          <a:p>
            <a:pPr>
              <a:defRPr/>
            </a:pPr>
            <a:r>
              <a:rPr lang="zh-CN" altLang="en-US" sz="1800" dirty="0">
                <a:solidFill>
                  <a:schemeClr val="bg2">
                    <a:lumMod val="75000"/>
                  </a:schemeClr>
                </a:solidFill>
                <a:latin typeface="楷体" pitchFamily="49" charset="-122"/>
                <a:ea typeface="楷体" pitchFamily="49" charset="-122"/>
              </a:rPr>
              <a:t>    </a:t>
            </a:r>
            <a:r>
              <a:rPr lang="zh-CN" altLang="en-US" sz="1800" dirty="0" smtClean="0">
                <a:latin typeface="楷体" pitchFamily="49" charset="-122"/>
                <a:ea typeface="楷体" pitchFamily="49" charset="-122"/>
              </a:rPr>
              <a:t>从燃料油期货品种的成功交割运作方式，定期、集中的交割方式被市场广泛接受。期转现的推出，加强了期货市场和现货市场的联系。</a:t>
            </a:r>
            <a:endParaRPr lang="en-US" altLang="zh-CN" sz="18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a:spLocks/>
          </p:cNvSpPr>
          <p:nvPr/>
        </p:nvSpPr>
        <p:spPr bwMode="auto">
          <a:xfrm>
            <a:off x="2819400" y="762000"/>
            <a:ext cx="6324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endParaRPr lang="zh-CN" altLang="en-US" sz="2400" dirty="0">
              <a:solidFill>
                <a:schemeClr val="bg1"/>
              </a:solidFill>
              <a:latin typeface="方正兰亭黑_GBK"/>
              <a:ea typeface="方正兰亭黑_GBK"/>
            </a:endParaRPr>
          </a:p>
        </p:txBody>
      </p:sp>
      <p:sp>
        <p:nvSpPr>
          <p:cNvPr id="9219" name="TextBox 11"/>
          <p:cNvSpPr txBox="1">
            <a:spLocks noChangeArrowheads="1"/>
          </p:cNvSpPr>
          <p:nvPr/>
        </p:nvSpPr>
        <p:spPr bwMode="auto">
          <a:xfrm>
            <a:off x="2990850" y="833438"/>
            <a:ext cx="2952750" cy="461962"/>
          </a:xfrm>
          <a:prstGeom prst="rect">
            <a:avLst/>
          </a:prstGeom>
          <a:noFill/>
          <a:ln w="9525">
            <a:noFill/>
            <a:miter lim="800000"/>
            <a:headEnd/>
            <a:tailEnd/>
          </a:ln>
        </p:spPr>
        <p:txBody>
          <a:bodyPr>
            <a:spAutoFit/>
          </a:bodyPr>
          <a:lstStyle/>
          <a:p>
            <a:r>
              <a:rPr lang="zh-CN" altLang="en-US" sz="2400">
                <a:solidFill>
                  <a:srgbClr val="FFC000"/>
                </a:solidFill>
                <a:latin typeface="Times New Roman" pitchFamily="18" charset="0"/>
                <a:ea typeface="黑体" pitchFamily="49" charset="-122"/>
              </a:rPr>
              <a:t>交割地点</a:t>
            </a:r>
          </a:p>
        </p:txBody>
      </p:sp>
      <p:sp>
        <p:nvSpPr>
          <p:cNvPr id="9220" name="矩形 6"/>
          <p:cNvSpPr>
            <a:spLocks noChangeArrowheads="1"/>
          </p:cNvSpPr>
          <p:nvPr/>
        </p:nvSpPr>
        <p:spPr bwMode="auto">
          <a:xfrm>
            <a:off x="1482725" y="1460500"/>
            <a:ext cx="7127875" cy="368300"/>
          </a:xfrm>
          <a:prstGeom prst="rect">
            <a:avLst/>
          </a:prstGeom>
          <a:noFill/>
          <a:ln w="9525">
            <a:noFill/>
            <a:miter lim="800000"/>
            <a:headEnd/>
            <a:tailEnd/>
          </a:ln>
        </p:spPr>
        <p:txBody>
          <a:bodyPr>
            <a:spAutoFit/>
          </a:bodyPr>
          <a:lstStyle/>
          <a:p>
            <a:r>
              <a:rPr lang="en-US" altLang="zh-CN" sz="1800">
                <a:latin typeface="仿宋" pitchFamily="49" charset="-122"/>
                <a:ea typeface="仿宋" pitchFamily="49" charset="-122"/>
              </a:rPr>
              <a:t>—— </a:t>
            </a:r>
            <a:r>
              <a:rPr lang="zh-CN" altLang="en-US" sz="1800">
                <a:latin typeface="仿宋" pitchFamily="49" charset="-122"/>
                <a:ea typeface="仿宋" pitchFamily="49" charset="-122"/>
              </a:rPr>
              <a:t>上海期货交易所指定交割仓库和指定沥青厂库</a:t>
            </a:r>
          </a:p>
        </p:txBody>
      </p:sp>
      <p:sp>
        <p:nvSpPr>
          <p:cNvPr id="26" name="矩形 25"/>
          <p:cNvSpPr/>
          <p:nvPr/>
        </p:nvSpPr>
        <p:spPr>
          <a:xfrm>
            <a:off x="1600200" y="2209800"/>
            <a:ext cx="7167563" cy="646113"/>
          </a:xfrm>
          <a:prstGeom prst="rect">
            <a:avLst/>
          </a:prstGeom>
        </p:spPr>
        <p:txBody>
          <a:bodyPr>
            <a:spAutoFit/>
          </a:bodyPr>
          <a:lstStyle/>
          <a:p>
            <a:pPr>
              <a:defRPr/>
            </a:pPr>
            <a:r>
              <a:rPr lang="zh-CN" altLang="en-US" sz="1800" dirty="0">
                <a:solidFill>
                  <a:schemeClr val="bg2">
                    <a:lumMod val="75000"/>
                  </a:schemeClr>
                </a:solidFill>
                <a:latin typeface="楷体" pitchFamily="49" charset="-122"/>
                <a:ea typeface="楷体" pitchFamily="49" charset="-122"/>
              </a:rPr>
              <a:t>    </a:t>
            </a:r>
            <a:r>
              <a:rPr lang="zh-CN" altLang="en-US" sz="1800" dirty="0">
                <a:latin typeface="楷体" pitchFamily="49" charset="-122"/>
                <a:ea typeface="楷体" pitchFamily="49" charset="-122"/>
              </a:rPr>
              <a:t>采用方式：厂库交割和仓库交割相结合的方式。</a:t>
            </a:r>
            <a:endParaRPr lang="en-US" altLang="zh-CN" sz="1800" dirty="0">
              <a:latin typeface="楷体" pitchFamily="49" charset="-122"/>
              <a:ea typeface="楷体" pitchFamily="49" charset="-122"/>
            </a:endParaRPr>
          </a:p>
          <a:p>
            <a:pPr>
              <a:defRPr/>
            </a:pPr>
            <a:r>
              <a:rPr lang="en-US" altLang="zh-CN" sz="1800" dirty="0">
                <a:latin typeface="楷体" pitchFamily="49" charset="-122"/>
                <a:ea typeface="楷体" pitchFamily="49" charset="-122"/>
              </a:rPr>
              <a:t>    </a:t>
            </a:r>
            <a:r>
              <a:rPr lang="zh-CN" altLang="en-US" sz="1800" dirty="0">
                <a:latin typeface="楷体" pitchFamily="49" charset="-122"/>
                <a:ea typeface="楷体" pitchFamily="49" charset="-122"/>
              </a:rPr>
              <a:t>分布区域：以华东为主要交割区域、兼顾华南和华北地区。</a:t>
            </a:r>
            <a:endParaRPr lang="en-US" altLang="zh-CN" sz="1800" dirty="0">
              <a:latin typeface="楷体" pitchFamily="49" charset="-122"/>
              <a:ea typeface="楷体" pitchFamily="49" charset="-122"/>
            </a:endParaRPr>
          </a:p>
        </p:txBody>
      </p:sp>
      <p:pic>
        <p:nvPicPr>
          <p:cNvPr id="27" name="Picture 2" descr="http://tj.86cf.com/pic/2010/201001/2010010611145343634_227_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20431" y="3501008"/>
            <a:ext cx="3860147" cy="217664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p:cNvSpPr>
          <p:nvPr/>
        </p:nvSpPr>
        <p:spPr bwMode="auto">
          <a:xfrm>
            <a:off x="2819400" y="685800"/>
            <a:ext cx="6324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endParaRPr lang="zh-CN" altLang="en-US" sz="2400" dirty="0">
              <a:solidFill>
                <a:schemeClr val="bg1"/>
              </a:solidFill>
              <a:latin typeface="方正兰亭黑_GBK"/>
              <a:ea typeface="方正兰亭黑_GBK"/>
            </a:endParaRPr>
          </a:p>
        </p:txBody>
      </p:sp>
      <p:sp>
        <p:nvSpPr>
          <p:cNvPr id="4099" name="TextBox 11"/>
          <p:cNvSpPr txBox="1">
            <a:spLocks noChangeArrowheads="1"/>
          </p:cNvSpPr>
          <p:nvPr/>
        </p:nvSpPr>
        <p:spPr bwMode="auto">
          <a:xfrm>
            <a:off x="2590800" y="757238"/>
            <a:ext cx="2197100" cy="461962"/>
          </a:xfrm>
          <a:prstGeom prst="rect">
            <a:avLst/>
          </a:prstGeom>
          <a:noFill/>
          <a:ln w="9525">
            <a:noFill/>
            <a:miter lim="800000"/>
            <a:headEnd/>
            <a:tailEnd/>
          </a:ln>
        </p:spPr>
        <p:txBody>
          <a:bodyPr>
            <a:spAutoFit/>
          </a:bodyPr>
          <a:lstStyle/>
          <a:p>
            <a:pPr algn="ctr">
              <a:spcBef>
                <a:spcPct val="50000"/>
              </a:spcBef>
            </a:pPr>
            <a:r>
              <a:rPr lang="zh-CN" altLang="en-US" sz="2400">
                <a:solidFill>
                  <a:srgbClr val="FFC000"/>
                </a:solidFill>
                <a:latin typeface="Times New Roman" pitchFamily="18" charset="0"/>
                <a:ea typeface="黑体" pitchFamily="49" charset="-122"/>
              </a:rPr>
              <a:t>合约附件</a:t>
            </a:r>
          </a:p>
        </p:txBody>
      </p:sp>
      <p:sp>
        <p:nvSpPr>
          <p:cNvPr id="4100" name="矩形 1"/>
          <p:cNvSpPr>
            <a:spLocks noChangeArrowheads="1"/>
          </p:cNvSpPr>
          <p:nvPr/>
        </p:nvSpPr>
        <p:spPr bwMode="auto">
          <a:xfrm>
            <a:off x="1905000" y="1493838"/>
            <a:ext cx="6629400" cy="4579937"/>
          </a:xfrm>
          <a:prstGeom prst="rect">
            <a:avLst/>
          </a:prstGeom>
          <a:noFill/>
          <a:ln w="9525">
            <a:noFill/>
            <a:miter lim="800000"/>
            <a:headEnd/>
            <a:tailEnd/>
          </a:ln>
        </p:spPr>
        <p:txBody>
          <a:bodyPr>
            <a:spAutoFit/>
          </a:bodyPr>
          <a:lstStyle/>
          <a:p>
            <a:pPr>
              <a:lnSpc>
                <a:spcPts val="2500"/>
              </a:lnSpc>
            </a:pPr>
            <a:r>
              <a:rPr lang="zh-CN" altLang="zh-CN" sz="1700"/>
              <a:t>一、交割单位</a:t>
            </a:r>
          </a:p>
          <a:p>
            <a:pPr>
              <a:lnSpc>
                <a:spcPts val="2500"/>
              </a:lnSpc>
            </a:pPr>
            <a:r>
              <a:rPr lang="en-US" altLang="zh-CN" sz="1800"/>
              <a:t>    </a:t>
            </a:r>
            <a:r>
              <a:rPr lang="zh-CN" altLang="zh-CN" sz="1500" b="0">
                <a:latin typeface="仿宋" pitchFamily="49" charset="-122"/>
                <a:ea typeface="仿宋" pitchFamily="49" charset="-122"/>
              </a:rPr>
              <a:t>石油沥青期货标准合约的交易单位为</a:t>
            </a:r>
            <a:r>
              <a:rPr lang="en-US" altLang="zh-CN" sz="1500" b="0">
                <a:latin typeface="仿宋" pitchFamily="49" charset="-122"/>
                <a:ea typeface="仿宋" pitchFamily="49" charset="-122"/>
              </a:rPr>
              <a:t>10</a:t>
            </a:r>
            <a:r>
              <a:rPr lang="zh-CN" altLang="zh-CN" sz="1500" b="0">
                <a:latin typeface="仿宋" pitchFamily="49" charset="-122"/>
                <a:ea typeface="仿宋" pitchFamily="49" charset="-122"/>
              </a:rPr>
              <a:t>吨</a:t>
            </a:r>
            <a:r>
              <a:rPr lang="en-US" altLang="zh-CN" sz="1500" b="0">
                <a:latin typeface="仿宋" pitchFamily="49" charset="-122"/>
                <a:ea typeface="仿宋" pitchFamily="49" charset="-122"/>
              </a:rPr>
              <a:t>/</a:t>
            </a:r>
            <a:r>
              <a:rPr lang="zh-CN" altLang="zh-CN" sz="1500" b="0">
                <a:latin typeface="仿宋" pitchFamily="49" charset="-122"/>
                <a:ea typeface="仿宋" pitchFamily="49" charset="-122"/>
              </a:rPr>
              <a:t>手，交割单位为每一仓单</a:t>
            </a:r>
            <a:r>
              <a:rPr lang="en-US" altLang="zh-CN" sz="1500" b="0">
                <a:latin typeface="仿宋" pitchFamily="49" charset="-122"/>
                <a:ea typeface="仿宋" pitchFamily="49" charset="-122"/>
              </a:rPr>
              <a:t>10</a:t>
            </a:r>
            <a:r>
              <a:rPr lang="zh-CN" altLang="zh-CN" sz="1500" b="0">
                <a:latin typeface="仿宋" pitchFamily="49" charset="-122"/>
                <a:ea typeface="仿宋" pitchFamily="49" charset="-122"/>
              </a:rPr>
              <a:t>吨，交割应当以每一仓单的整倍数进行。</a:t>
            </a:r>
          </a:p>
          <a:p>
            <a:pPr>
              <a:lnSpc>
                <a:spcPts val="2500"/>
              </a:lnSpc>
            </a:pPr>
            <a:r>
              <a:rPr lang="zh-CN" altLang="zh-CN" sz="1700"/>
              <a:t>二、质量规定</a:t>
            </a:r>
          </a:p>
          <a:p>
            <a:pPr>
              <a:lnSpc>
                <a:spcPts val="2500"/>
              </a:lnSpc>
            </a:pPr>
            <a:r>
              <a:rPr lang="en-US" altLang="zh-CN" sz="1600" b="0">
                <a:latin typeface="仿宋" pitchFamily="49" charset="-122"/>
                <a:ea typeface="仿宋" pitchFamily="49" charset="-122"/>
              </a:rPr>
              <a:t>    </a:t>
            </a:r>
            <a:r>
              <a:rPr lang="en-US" altLang="zh-CN" sz="1500" b="0">
                <a:latin typeface="仿宋" pitchFamily="49" charset="-122"/>
                <a:ea typeface="仿宋" pitchFamily="49" charset="-122"/>
              </a:rPr>
              <a:t>1</a:t>
            </a:r>
            <a:r>
              <a:rPr lang="zh-CN" altLang="zh-CN" sz="1500" b="0">
                <a:latin typeface="仿宋" pitchFamily="49" charset="-122"/>
                <a:ea typeface="仿宋" pitchFamily="49" charset="-122"/>
              </a:rPr>
              <a:t>、用于本合约实物交割的</a:t>
            </a:r>
            <a:r>
              <a:rPr lang="en-US" altLang="zh-CN" sz="1500" b="0">
                <a:latin typeface="仿宋" pitchFamily="49" charset="-122"/>
                <a:ea typeface="仿宋" pitchFamily="49" charset="-122"/>
              </a:rPr>
              <a:t>70</a:t>
            </a:r>
            <a:r>
              <a:rPr lang="zh-CN" altLang="zh-CN" sz="1500" b="0">
                <a:latin typeface="仿宋" pitchFamily="49" charset="-122"/>
                <a:ea typeface="仿宋" pitchFamily="49" charset="-122"/>
              </a:rPr>
              <a:t>号</a:t>
            </a:r>
            <a:r>
              <a:rPr lang="en-US" altLang="zh-CN" sz="1500" b="0">
                <a:latin typeface="仿宋" pitchFamily="49" charset="-122"/>
                <a:ea typeface="仿宋" pitchFamily="49" charset="-122"/>
              </a:rPr>
              <a:t>A</a:t>
            </a:r>
            <a:r>
              <a:rPr lang="zh-CN" altLang="zh-CN" sz="1500" b="0">
                <a:latin typeface="仿宋" pitchFamily="49" charset="-122"/>
                <a:ea typeface="仿宋" pitchFamily="49" charset="-122"/>
              </a:rPr>
              <a:t>级道路石油沥青，质量标准需符合《上海期货交易所石油沥青期货交割实施细则（试行）》中规定的技术要求。</a:t>
            </a:r>
          </a:p>
          <a:p>
            <a:pPr>
              <a:lnSpc>
                <a:spcPts val="2500"/>
              </a:lnSpc>
            </a:pPr>
            <a:r>
              <a:rPr lang="en-US" altLang="zh-CN" sz="1500" b="0">
                <a:latin typeface="仿宋" pitchFamily="49" charset="-122"/>
                <a:ea typeface="仿宋" pitchFamily="49" charset="-122"/>
              </a:rPr>
              <a:t>    2</a:t>
            </a:r>
            <a:r>
              <a:rPr lang="zh-CN" altLang="zh-CN" sz="1500" b="0">
                <a:latin typeface="仿宋" pitchFamily="49" charset="-122"/>
                <a:ea typeface="仿宋" pitchFamily="49" charset="-122"/>
              </a:rPr>
              <a:t>、每一仓单的石油沥青，必须是本所批准的注册商品（交易所批准的注册品牌或生产企业生产的符合质量规定的石油沥青），须附有质量证明书。</a:t>
            </a:r>
          </a:p>
          <a:p>
            <a:pPr>
              <a:lnSpc>
                <a:spcPts val="2500"/>
              </a:lnSpc>
            </a:pPr>
            <a:r>
              <a:rPr lang="en-US" altLang="zh-CN" sz="1500" b="0">
                <a:latin typeface="仿宋" pitchFamily="49" charset="-122"/>
                <a:ea typeface="仿宋" pitchFamily="49" charset="-122"/>
              </a:rPr>
              <a:t>    3</a:t>
            </a:r>
            <a:r>
              <a:rPr lang="zh-CN" altLang="zh-CN" sz="1500" b="0">
                <a:latin typeface="仿宋" pitchFamily="49" charset="-122"/>
                <a:ea typeface="仿宋" pitchFamily="49" charset="-122"/>
              </a:rPr>
              <a:t>、仓单应当由本所指定交割仓库或指定沥青厂库按规定验收后出具。</a:t>
            </a:r>
          </a:p>
          <a:p>
            <a:pPr>
              <a:lnSpc>
                <a:spcPts val="2500"/>
              </a:lnSpc>
            </a:pPr>
            <a:r>
              <a:rPr lang="zh-CN" altLang="zh-CN" sz="1700"/>
              <a:t>三、交易所认可的注册商品</a:t>
            </a:r>
          </a:p>
          <a:p>
            <a:pPr>
              <a:lnSpc>
                <a:spcPts val="2500"/>
              </a:lnSpc>
            </a:pPr>
            <a:r>
              <a:rPr lang="en-US" altLang="zh-CN" sz="1600" b="0">
                <a:latin typeface="仿宋" pitchFamily="49" charset="-122"/>
                <a:ea typeface="仿宋" pitchFamily="49" charset="-122"/>
              </a:rPr>
              <a:t>    </a:t>
            </a:r>
            <a:r>
              <a:rPr lang="zh-CN" altLang="zh-CN" sz="1500" b="0">
                <a:latin typeface="仿宋" pitchFamily="49" charset="-122"/>
                <a:ea typeface="仿宋" pitchFamily="49" charset="-122"/>
              </a:rPr>
              <a:t>用于实物交割的石油沥青，必须是交易所批准的注册商品。具体的注册商品和升贴水标准，由交易所另行规定并公告。</a:t>
            </a:r>
          </a:p>
          <a:p>
            <a:pPr>
              <a:lnSpc>
                <a:spcPts val="2500"/>
              </a:lnSpc>
            </a:pPr>
            <a:r>
              <a:rPr lang="zh-CN" altLang="zh-CN" sz="1700"/>
              <a:t>四、指定交割仓库和指定沥青厂库</a:t>
            </a:r>
          </a:p>
          <a:p>
            <a:pPr>
              <a:lnSpc>
                <a:spcPts val="2500"/>
              </a:lnSpc>
            </a:pPr>
            <a:r>
              <a:rPr lang="en-US" altLang="zh-CN" sz="1600" b="0">
                <a:latin typeface="仿宋" pitchFamily="49" charset="-122"/>
                <a:ea typeface="仿宋" pitchFamily="49" charset="-122"/>
              </a:rPr>
              <a:t>    </a:t>
            </a:r>
            <a:r>
              <a:rPr lang="zh-CN" altLang="zh-CN" sz="1500" b="0">
                <a:latin typeface="仿宋" pitchFamily="49" charset="-122"/>
                <a:ea typeface="仿宋" pitchFamily="49" charset="-122"/>
              </a:rPr>
              <a:t>指定交割仓库和指定沥青厂库由交易所指定并另行公告。</a:t>
            </a:r>
            <a:endParaRPr lang="zh-CN" altLang="en-US" sz="1500" b="0">
              <a:latin typeface="仿宋" pitchFamily="49" charset="-122"/>
              <a:ea typeface="仿宋"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4479925" y="-169863"/>
            <a:ext cx="184150" cy="368301"/>
          </a:xfrm>
          <a:prstGeom prst="rect">
            <a:avLst/>
          </a:prstGeom>
          <a:noFill/>
          <a:ln w="9525">
            <a:noFill/>
            <a:miter lim="800000"/>
            <a:headEnd/>
            <a:tailEnd/>
          </a:ln>
        </p:spPr>
        <p:txBody>
          <a:bodyPr wrap="none" anchor="ctr">
            <a:spAutoFit/>
          </a:bodyPr>
          <a:lstStyle/>
          <a:p>
            <a:pPr algn="ctr"/>
            <a:endParaRPr lang="zh-CN" altLang="en-US"/>
          </a:p>
        </p:txBody>
      </p:sp>
      <p:sp>
        <p:nvSpPr>
          <p:cNvPr id="6" name="标题 1"/>
          <p:cNvSpPr>
            <a:spLocks/>
          </p:cNvSpPr>
          <p:nvPr/>
        </p:nvSpPr>
        <p:spPr bwMode="auto">
          <a:xfrm>
            <a:off x="2438400" y="685800"/>
            <a:ext cx="6705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r>
              <a:rPr lang="en-US" altLang="zh-CN" sz="2400" dirty="0">
                <a:solidFill>
                  <a:schemeClr val="bg1"/>
                </a:solidFill>
                <a:latin typeface="方正兰亭黑_GBK"/>
                <a:ea typeface="方正兰亭黑_GBK"/>
              </a:rPr>
              <a:t>《</a:t>
            </a:r>
            <a:r>
              <a:rPr lang="zh-CN" altLang="en-US" sz="2400" dirty="0">
                <a:solidFill>
                  <a:schemeClr val="bg1"/>
                </a:solidFill>
                <a:latin typeface="方正兰亭黑_GBK"/>
                <a:ea typeface="方正兰亭黑_GBK"/>
              </a:rPr>
              <a:t>上海期货交易所风险控制管理办法</a:t>
            </a:r>
            <a:r>
              <a:rPr lang="en-US" altLang="zh-CN" sz="2400" dirty="0">
                <a:solidFill>
                  <a:schemeClr val="bg1"/>
                </a:solidFill>
                <a:latin typeface="方正兰亭黑_GBK"/>
                <a:ea typeface="方正兰亭黑_GBK"/>
              </a:rPr>
              <a:t>》</a:t>
            </a:r>
            <a:r>
              <a:rPr lang="zh-CN" altLang="en-US" sz="2400" dirty="0">
                <a:solidFill>
                  <a:schemeClr val="bg1"/>
                </a:solidFill>
                <a:latin typeface="方正兰亭黑_GBK"/>
                <a:ea typeface="方正兰亭黑_GBK"/>
              </a:rPr>
              <a:t>修订要点</a:t>
            </a:r>
          </a:p>
        </p:txBody>
      </p:sp>
      <p:graphicFrame>
        <p:nvGraphicFramePr>
          <p:cNvPr id="7" name="图示 6"/>
          <p:cNvGraphicFramePr/>
          <p:nvPr/>
        </p:nvGraphicFramePr>
        <p:xfrm>
          <a:off x="2002632" y="1447800"/>
          <a:ext cx="691276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p:cNvSpPr>
          <p:nvPr/>
        </p:nvSpPr>
        <p:spPr bwMode="auto">
          <a:xfrm>
            <a:off x="2819400" y="685800"/>
            <a:ext cx="6324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endParaRPr lang="zh-CN" altLang="en-US" sz="2400" dirty="0">
              <a:solidFill>
                <a:schemeClr val="bg1"/>
              </a:solidFill>
              <a:latin typeface="方正兰亭黑_GBK"/>
              <a:ea typeface="方正兰亭黑_GBK"/>
            </a:endParaRPr>
          </a:p>
        </p:txBody>
      </p:sp>
      <p:sp>
        <p:nvSpPr>
          <p:cNvPr id="6" name="Rectangle 2"/>
          <p:cNvSpPr>
            <a:spLocks noGrp="1" noChangeArrowheads="1"/>
          </p:cNvSpPr>
          <p:nvPr>
            <p:ph type="title"/>
          </p:nvPr>
        </p:nvSpPr>
        <p:spPr>
          <a:xfrm>
            <a:off x="1295400" y="762000"/>
            <a:ext cx="8229600" cy="579438"/>
          </a:xfrm>
        </p:spPr>
        <p:txBody>
          <a:bodyPr/>
          <a:lstStyle/>
          <a:p>
            <a:pPr eaLnBrk="1" hangingPunct="1">
              <a:defRPr/>
            </a:pPr>
            <a:r>
              <a:rPr lang="en-US" altLang="zh-CN" sz="2000" dirty="0" smtClean="0">
                <a:solidFill>
                  <a:srgbClr val="FF3300"/>
                </a:solidFill>
                <a:ea typeface="黑体" pitchFamily="49" charset="-122"/>
              </a:rPr>
              <a:t>      </a:t>
            </a:r>
            <a:r>
              <a:rPr lang="en-US" altLang="zh-CN" sz="2000" b="1" kern="1200" dirty="0" smtClean="0">
                <a:solidFill>
                  <a:srgbClr val="FFC000"/>
                </a:solidFill>
                <a:ea typeface="黑体" pitchFamily="49" charset="-122"/>
                <a:cs typeface="+mn-cs"/>
              </a:rPr>
              <a:t> </a:t>
            </a:r>
            <a:r>
              <a:rPr lang="zh-CN" altLang="en-US" sz="2000" b="1" kern="1200" dirty="0" smtClean="0">
                <a:solidFill>
                  <a:srgbClr val="FFC000"/>
                </a:solidFill>
                <a:ea typeface="黑体" pitchFamily="49" charset="-122"/>
                <a:cs typeface="+mn-cs"/>
              </a:rPr>
              <a:t>根据</a:t>
            </a:r>
            <a:r>
              <a:rPr lang="zh-CN" altLang="en-US" sz="2000" b="1" kern="1200" dirty="0">
                <a:solidFill>
                  <a:srgbClr val="FFC000"/>
                </a:solidFill>
                <a:ea typeface="黑体" pitchFamily="49" charset="-122"/>
                <a:cs typeface="+mn-cs"/>
              </a:rPr>
              <a:t>合约持仓总量大小调整交易保证金的</a:t>
            </a:r>
            <a:r>
              <a:rPr lang="zh-CN" altLang="en-US" sz="2000" b="1" kern="1200" dirty="0" smtClean="0">
                <a:solidFill>
                  <a:srgbClr val="FFC000"/>
                </a:solidFill>
                <a:ea typeface="黑体" pitchFamily="49" charset="-122"/>
                <a:cs typeface="+mn-cs"/>
              </a:rPr>
              <a:t>比例</a:t>
            </a:r>
            <a:endParaRPr lang="zh-CN" altLang="en-US" sz="2000" b="1" kern="1200" dirty="0">
              <a:solidFill>
                <a:srgbClr val="FFC000"/>
              </a:solidFill>
              <a:ea typeface="黑体" pitchFamily="49" charset="-122"/>
              <a:cs typeface="+mn-cs"/>
            </a:endParaRPr>
          </a:p>
        </p:txBody>
      </p:sp>
      <p:sp>
        <p:nvSpPr>
          <p:cNvPr id="11268" name="Rectangle 34"/>
          <p:cNvSpPr>
            <a:spLocks noChangeArrowheads="1"/>
          </p:cNvSpPr>
          <p:nvPr/>
        </p:nvSpPr>
        <p:spPr bwMode="gray">
          <a:xfrm>
            <a:off x="2451100" y="5029200"/>
            <a:ext cx="6769100" cy="338138"/>
          </a:xfrm>
          <a:prstGeom prst="rect">
            <a:avLst/>
          </a:prstGeom>
          <a:noFill/>
          <a:ln w="9525" algn="ctr">
            <a:noFill/>
            <a:miter lim="800000"/>
            <a:headEnd/>
            <a:tailEnd/>
          </a:ln>
          <a:effectLst/>
        </p:spPr>
        <p:txBody>
          <a:bodyPr anchor="ctr">
            <a:spAutoFit/>
          </a:bodyPr>
          <a:lstStyle/>
          <a:p>
            <a:r>
              <a:rPr lang="zh-CN" altLang="en-US" sz="1600">
                <a:solidFill>
                  <a:srgbClr val="50009E"/>
                </a:solidFill>
              </a:rPr>
              <a:t>此项增加涉及</a:t>
            </a:r>
            <a:r>
              <a:rPr lang="en-US" altLang="zh-CN" sz="1600">
                <a:solidFill>
                  <a:srgbClr val="50009E"/>
                </a:solidFill>
              </a:rPr>
              <a:t>《</a:t>
            </a:r>
            <a:r>
              <a:rPr lang="zh-CN" altLang="en-US" sz="1600">
                <a:solidFill>
                  <a:srgbClr val="50009E"/>
                </a:solidFill>
              </a:rPr>
              <a:t>上海期货交易所风险控制管理办法</a:t>
            </a:r>
            <a:r>
              <a:rPr lang="en-US" altLang="zh-CN" sz="1600">
                <a:solidFill>
                  <a:srgbClr val="50009E"/>
                </a:solidFill>
              </a:rPr>
              <a:t>》</a:t>
            </a:r>
            <a:r>
              <a:rPr lang="zh-CN" altLang="en-US" sz="1600">
                <a:solidFill>
                  <a:srgbClr val="50009E"/>
                </a:solidFill>
              </a:rPr>
              <a:t>第</a:t>
            </a:r>
            <a:r>
              <a:rPr lang="en-US" altLang="zh-CN" sz="1600">
                <a:solidFill>
                  <a:srgbClr val="50009E"/>
                </a:solidFill>
              </a:rPr>
              <a:t>5</a:t>
            </a:r>
            <a:r>
              <a:rPr lang="zh-CN" altLang="en-US" sz="1600">
                <a:solidFill>
                  <a:srgbClr val="50009E"/>
                </a:solidFill>
              </a:rPr>
              <a:t>条。</a:t>
            </a:r>
          </a:p>
        </p:txBody>
      </p:sp>
      <p:sp>
        <p:nvSpPr>
          <p:cNvPr id="11269" name="Rectangle 35"/>
          <p:cNvSpPr>
            <a:spLocks noChangeArrowheads="1"/>
          </p:cNvSpPr>
          <p:nvPr/>
        </p:nvSpPr>
        <p:spPr bwMode="gray">
          <a:xfrm>
            <a:off x="2133600" y="1598613"/>
            <a:ext cx="6337300" cy="611187"/>
          </a:xfrm>
          <a:prstGeom prst="rect">
            <a:avLst/>
          </a:prstGeom>
          <a:noFill/>
          <a:ln w="9525" algn="ctr">
            <a:noFill/>
            <a:miter lim="800000"/>
            <a:headEnd/>
            <a:tailEnd/>
          </a:ln>
          <a:effectLst/>
        </p:spPr>
        <p:txBody>
          <a:bodyPr anchor="ctr">
            <a:spAutoFit/>
          </a:bodyPr>
          <a:lstStyle/>
          <a:p>
            <a:r>
              <a:rPr lang="zh-CN" altLang="en-US" sz="1600">
                <a:solidFill>
                  <a:srgbClr val="000000"/>
                </a:solidFill>
                <a:latin typeface="Arial" charset="0"/>
                <a:ea typeface="仿宋_GB2312" charset="-122"/>
              </a:rPr>
              <a:t>       石油沥青</a:t>
            </a:r>
            <a:r>
              <a:rPr lang="zh-CN" altLang="en-US" sz="1600">
                <a:solidFill>
                  <a:srgbClr val="000000"/>
                </a:solidFill>
                <a:latin typeface="黑体" pitchFamily="49" charset="-122"/>
              </a:rPr>
              <a:t>期货合约持仓量变化时的交易保证金收取标准</a:t>
            </a:r>
            <a:endParaRPr lang="zh-CN" altLang="en-US" sz="1600">
              <a:latin typeface="黑体" pitchFamily="49" charset="-122"/>
            </a:endParaRPr>
          </a:p>
          <a:p>
            <a:pPr eaLnBrk="0" hangingPunct="0"/>
            <a:endParaRPr lang="en-US" altLang="zh-CN" sz="1800">
              <a:latin typeface="Arial" charset="0"/>
            </a:endParaRPr>
          </a:p>
        </p:txBody>
      </p:sp>
      <p:sp>
        <p:nvSpPr>
          <p:cNvPr id="11270" name="Rectangle 88"/>
          <p:cNvSpPr>
            <a:spLocks noChangeArrowheads="1"/>
          </p:cNvSpPr>
          <p:nvPr/>
        </p:nvSpPr>
        <p:spPr bwMode="gray">
          <a:xfrm>
            <a:off x="2493963" y="3352800"/>
            <a:ext cx="3835400" cy="276225"/>
          </a:xfrm>
          <a:prstGeom prst="rect">
            <a:avLst/>
          </a:prstGeom>
          <a:noFill/>
          <a:ln w="9525" algn="ctr">
            <a:noFill/>
            <a:miter lim="800000"/>
            <a:headEnd/>
            <a:tailEnd/>
          </a:ln>
          <a:effectLst/>
        </p:spPr>
        <p:txBody>
          <a:bodyPr wrap="none" anchor="ctr">
            <a:spAutoFit/>
          </a:bodyPr>
          <a:lstStyle/>
          <a:p>
            <a:r>
              <a:rPr lang="zh-CN" altLang="en-US" sz="1200">
                <a:solidFill>
                  <a:srgbClr val="000000"/>
                </a:solidFill>
                <a:latin typeface="楷体" pitchFamily="49" charset="-122"/>
                <a:ea typeface="楷体" pitchFamily="49" charset="-122"/>
              </a:rPr>
              <a:t>注：</a:t>
            </a:r>
            <a:r>
              <a:rPr lang="en-US" altLang="zh-CN" sz="1200">
                <a:solidFill>
                  <a:srgbClr val="000000"/>
                </a:solidFill>
                <a:latin typeface="楷体" pitchFamily="49" charset="-122"/>
                <a:ea typeface="楷体" pitchFamily="49" charset="-122"/>
              </a:rPr>
              <a:t>X</a:t>
            </a:r>
            <a:r>
              <a:rPr lang="zh-CN" altLang="en-US" sz="1200">
                <a:solidFill>
                  <a:srgbClr val="000000"/>
                </a:solidFill>
                <a:latin typeface="楷体" pitchFamily="49" charset="-122"/>
                <a:ea typeface="楷体" pitchFamily="49" charset="-122"/>
              </a:rPr>
              <a:t>表示某一月份合约的双边持仓总量，单位：手。</a:t>
            </a:r>
            <a:endParaRPr lang="zh-CN" altLang="en-US" sz="1200">
              <a:latin typeface="楷体" pitchFamily="49" charset="-122"/>
              <a:ea typeface="楷体" pitchFamily="49" charset="-122"/>
            </a:endParaRPr>
          </a:p>
        </p:txBody>
      </p:sp>
      <p:graphicFrame>
        <p:nvGraphicFramePr>
          <p:cNvPr id="10" name="Group 146"/>
          <p:cNvGraphicFramePr>
            <a:graphicFrameLocks noGrp="1"/>
          </p:cNvGraphicFramePr>
          <p:nvPr/>
        </p:nvGraphicFramePr>
        <p:xfrm>
          <a:off x="2133600" y="1989138"/>
          <a:ext cx="5943600" cy="1349376"/>
        </p:xfrm>
        <a:graphic>
          <a:graphicData uri="http://schemas.openxmlformats.org/drawingml/2006/table">
            <a:tbl>
              <a:tblPr/>
              <a:tblGrid>
                <a:gridCol w="3654417"/>
                <a:gridCol w="2289183"/>
              </a:tblGrid>
              <a:tr h="5266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从合约新上市挂牌之日起，当持仓总量（</a:t>
                      </a:r>
                      <a:r>
                        <a:rPr kumimoji="0" lang="en-US" altLang="zh-CN"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X</a:t>
                      </a:r>
                      <a:r>
                        <a:rPr kumimoji="0" lang="zh-CN" altLang="en-US"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）达到下列标准时</a:t>
                      </a:r>
                      <a:endParaRPr kumimoji="0" lang="zh-CN" altLang="en-US" sz="1200" b="0"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石油沥青交易保证金比例</a:t>
                      </a:r>
                      <a:endParaRPr kumimoji="0" lang="zh-CN" altLang="en-US" sz="1200" b="0"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r h="2742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X≤30</a:t>
                      </a:r>
                      <a:r>
                        <a:rPr kumimoji="0" lang="zh-CN" altLang="en-US"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万</a:t>
                      </a:r>
                      <a:endParaRPr kumimoji="0" lang="zh-CN" altLang="en-US" sz="1200" b="0"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4%</a:t>
                      </a:r>
                      <a:endParaRPr kumimoji="0" lang="en-US" altLang="zh-CN" sz="1200" b="0"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2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30</a:t>
                      </a:r>
                      <a:r>
                        <a:rPr kumimoji="0" lang="zh-CN" altLang="en-US"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万＜</a:t>
                      </a:r>
                      <a:r>
                        <a:rPr kumimoji="0" lang="en-US" altLang="zh-CN"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X≤50</a:t>
                      </a:r>
                      <a:r>
                        <a:rPr kumimoji="0" lang="zh-CN" altLang="en-US"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万</a:t>
                      </a:r>
                      <a:endParaRPr kumimoji="0" lang="zh-CN" altLang="en-US" sz="1200" b="0"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6%</a:t>
                      </a:r>
                      <a:endParaRPr kumimoji="0" lang="en-US" altLang="zh-CN" sz="1200" b="0"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742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X</a:t>
                      </a:r>
                      <a:r>
                        <a:rPr kumimoji="0" lang="zh-CN" altLang="en-US"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a:t>
                      </a:r>
                      <a:r>
                        <a:rPr kumimoji="0" lang="en-US" altLang="zh-CN"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50</a:t>
                      </a:r>
                      <a:r>
                        <a:rPr kumimoji="0" lang="zh-CN" altLang="en-US"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万</a:t>
                      </a:r>
                      <a:endParaRPr kumimoji="0" lang="zh-CN" altLang="en-US" sz="1200" b="0"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Times New Roman" pitchFamily="18" charset="0"/>
                          <a:ea typeface="仿宋_GB2312" pitchFamily="49" charset="-122"/>
                          <a:cs typeface="Times New Roman" pitchFamily="18" charset="0"/>
                        </a:rPr>
                        <a:t>8%</a:t>
                      </a:r>
                      <a:endParaRPr kumimoji="0" lang="en-US" altLang="zh-CN" sz="1200" b="0" i="0" u="none" strike="noStrike" cap="none" normalizeH="0" baseline="0" dirty="0" smtClean="0">
                        <a:ln>
                          <a:noFill/>
                        </a:ln>
                        <a:solidFill>
                          <a:schemeClr val="tx1"/>
                        </a:solidFill>
                        <a:effectLst/>
                        <a:latin typeface="Arial" pitchFamily="34" charset="0"/>
                        <a:ea typeface="仿宋_GB2312" pitchFamily="49" charset="-122"/>
                        <a:cs typeface="Times New Roman" pitchFamily="18"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矩形 10"/>
          <p:cNvSpPr/>
          <p:nvPr/>
        </p:nvSpPr>
        <p:spPr>
          <a:xfrm>
            <a:off x="1917700" y="3886200"/>
            <a:ext cx="6553200" cy="862013"/>
          </a:xfrm>
          <a:prstGeom prst="rect">
            <a:avLst/>
          </a:prstGeom>
        </p:spPr>
        <p:txBody>
          <a:bodyPr>
            <a:spAutoFit/>
          </a:bodyPr>
          <a:lstStyle/>
          <a:p>
            <a:pPr>
              <a:defRPr/>
            </a:pPr>
            <a:r>
              <a:rPr lang="en-US" altLang="zh-CN" sz="1800" dirty="0">
                <a:solidFill>
                  <a:schemeClr val="bg2">
                    <a:lumMod val="75000"/>
                  </a:schemeClr>
                </a:solidFill>
                <a:latin typeface="楷体" pitchFamily="49" charset="-122"/>
                <a:ea typeface="楷体" pitchFamily="49" charset="-122"/>
              </a:rPr>
              <a:t>    </a:t>
            </a:r>
            <a:r>
              <a:rPr lang="zh-CN" altLang="zh-CN" sz="1600" dirty="0">
                <a:latin typeface="楷体" pitchFamily="49" charset="-122"/>
                <a:ea typeface="楷体" pitchFamily="49" charset="-122"/>
              </a:rPr>
              <a:t>根据沥青可交割量、参照燃料油持仓量基准与可交割量的比例关系，设定</a:t>
            </a:r>
            <a:r>
              <a:rPr lang="en-US" altLang="zh-CN" sz="1600" dirty="0">
                <a:latin typeface="楷体" pitchFamily="49" charset="-122"/>
                <a:ea typeface="楷体" pitchFamily="49" charset="-122"/>
              </a:rPr>
              <a:t>30</a:t>
            </a:r>
            <a:r>
              <a:rPr lang="zh-CN" altLang="zh-CN" sz="1600" dirty="0">
                <a:latin typeface="楷体" pitchFamily="49" charset="-122"/>
                <a:ea typeface="楷体" pitchFamily="49" charset="-122"/>
              </a:rPr>
              <a:t>万手为基准持仓量值。追加保证金的持仓量值及保证金调整比率参照黄金白银等品种推算。</a:t>
            </a:r>
            <a:endParaRPr lang="zh-CN" altLang="en-US" sz="16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p:cNvSpPr>
          <p:nvPr/>
        </p:nvSpPr>
        <p:spPr bwMode="auto">
          <a:xfrm>
            <a:off x="2819400" y="685800"/>
            <a:ext cx="6324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r>
              <a:rPr kumimoji="1" lang="zh-CN" altLang="en-US" sz="2000" dirty="0">
                <a:solidFill>
                  <a:srgbClr val="FFC000"/>
                </a:solidFill>
                <a:latin typeface="Times New Roman" pitchFamily="18" charset="0"/>
                <a:ea typeface="黑体" pitchFamily="49" charset="-122"/>
              </a:rPr>
              <a:t>  合约临近交割期的保证金调整梯度</a:t>
            </a:r>
          </a:p>
        </p:txBody>
      </p:sp>
      <p:sp>
        <p:nvSpPr>
          <p:cNvPr id="7" name="Rectangle 3"/>
          <p:cNvSpPr txBox="1">
            <a:spLocks noChangeArrowheads="1"/>
          </p:cNvSpPr>
          <p:nvPr/>
        </p:nvSpPr>
        <p:spPr>
          <a:xfrm>
            <a:off x="1676400" y="1412875"/>
            <a:ext cx="7200900" cy="195262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spcBef>
                <a:spcPct val="50000"/>
              </a:spcBef>
              <a:buClr>
                <a:srgbClr val="FF3300"/>
              </a:buClr>
              <a:buFont typeface="Wingdings" pitchFamily="2" charset="2"/>
              <a:buChar char="Ø"/>
              <a:defRPr/>
            </a:pPr>
            <a:r>
              <a:rPr lang="zh-CN" altLang="en-US" sz="1700" dirty="0" smtClean="0">
                <a:latin typeface="楷体" pitchFamily="49" charset="-122"/>
                <a:ea typeface="楷体" pitchFamily="49" charset="-122"/>
              </a:rPr>
              <a:t>石油沥青期货合约的上市运行不同阶段保证金梯度定为四档，最高档保证金定为</a:t>
            </a:r>
            <a:r>
              <a:rPr lang="en-US" altLang="zh-CN" sz="1700" dirty="0" smtClean="0">
                <a:latin typeface="楷体" pitchFamily="49" charset="-122"/>
                <a:ea typeface="楷体" pitchFamily="49" charset="-122"/>
              </a:rPr>
              <a:t>20%</a:t>
            </a:r>
            <a:r>
              <a:rPr lang="zh-CN" altLang="en-US" sz="1700" dirty="0" smtClean="0">
                <a:latin typeface="楷体" pitchFamily="49" charset="-122"/>
                <a:ea typeface="楷体" pitchFamily="49" charset="-122"/>
              </a:rPr>
              <a:t>。</a:t>
            </a:r>
          </a:p>
          <a:p>
            <a:pPr eaLnBrk="1" hangingPunct="1">
              <a:spcBef>
                <a:spcPct val="50000"/>
              </a:spcBef>
              <a:buClr>
                <a:srgbClr val="FF3300"/>
              </a:buClr>
              <a:buFont typeface="Wingdings" pitchFamily="2" charset="2"/>
              <a:buChar char="Ø"/>
              <a:defRPr/>
            </a:pPr>
            <a:r>
              <a:rPr lang="zh-CN" altLang="en-US" sz="1700" dirty="0" smtClean="0">
                <a:latin typeface="楷体" pitchFamily="49" charset="-122"/>
                <a:ea typeface="楷体" pitchFamily="49" charset="-122"/>
              </a:rPr>
              <a:t>石油沥青合约的保证金梯度，即从交割月前第一月的第一个交易日、交割月份的第一个交易日、最后交易日前二个交易日起，分别将石油沥青的保证金提高由基准值提高到</a:t>
            </a:r>
            <a:r>
              <a:rPr lang="en-US" altLang="zh-CN" sz="1700" dirty="0" smtClean="0">
                <a:latin typeface="楷体" pitchFamily="49" charset="-122"/>
                <a:ea typeface="楷体" pitchFamily="49" charset="-122"/>
              </a:rPr>
              <a:t>10%</a:t>
            </a:r>
            <a:r>
              <a:rPr lang="zh-CN" altLang="en-US" sz="1700" dirty="0" smtClean="0">
                <a:latin typeface="楷体" pitchFamily="49" charset="-122"/>
                <a:ea typeface="楷体" pitchFamily="49" charset="-122"/>
              </a:rPr>
              <a:t>、</a:t>
            </a:r>
            <a:r>
              <a:rPr lang="en-US" altLang="zh-CN" sz="1700" dirty="0" smtClean="0">
                <a:latin typeface="楷体" pitchFamily="49" charset="-122"/>
                <a:ea typeface="楷体" pitchFamily="49" charset="-122"/>
              </a:rPr>
              <a:t>15%</a:t>
            </a:r>
            <a:r>
              <a:rPr lang="zh-CN" altLang="en-US" sz="1700" dirty="0" smtClean="0">
                <a:latin typeface="楷体" pitchFamily="49" charset="-122"/>
                <a:ea typeface="楷体" pitchFamily="49" charset="-122"/>
              </a:rPr>
              <a:t>、</a:t>
            </a:r>
            <a:r>
              <a:rPr lang="en-US" altLang="zh-CN" sz="1700" dirty="0" smtClean="0">
                <a:latin typeface="楷体" pitchFamily="49" charset="-122"/>
                <a:ea typeface="楷体" pitchFamily="49" charset="-122"/>
              </a:rPr>
              <a:t>20%</a:t>
            </a:r>
            <a:r>
              <a:rPr lang="zh-CN" altLang="en-US" sz="1700" dirty="0" smtClean="0">
                <a:latin typeface="楷体" pitchFamily="49" charset="-122"/>
                <a:ea typeface="楷体" pitchFamily="49" charset="-122"/>
              </a:rPr>
              <a:t>。</a:t>
            </a:r>
          </a:p>
          <a:p>
            <a:pPr marL="0" indent="0" eaLnBrk="1" hangingPunct="1">
              <a:spcBef>
                <a:spcPct val="50000"/>
              </a:spcBef>
              <a:buClr>
                <a:srgbClr val="FF3300"/>
              </a:buClr>
              <a:buFont typeface="Wingdings" pitchFamily="2" charset="2"/>
              <a:buNone/>
              <a:defRPr/>
            </a:pPr>
            <a:r>
              <a:rPr lang="zh-CN" altLang="en-US" sz="1600" dirty="0" smtClean="0">
                <a:solidFill>
                  <a:srgbClr val="7030A0"/>
                </a:solidFill>
                <a:ea typeface="黑体" pitchFamily="49" charset="-122"/>
              </a:rPr>
              <a:t>       此项增加涉及</a:t>
            </a:r>
            <a:r>
              <a:rPr lang="en-US" altLang="zh-CN" sz="1600" dirty="0" smtClean="0">
                <a:solidFill>
                  <a:srgbClr val="7030A0"/>
                </a:solidFill>
                <a:ea typeface="黑体" pitchFamily="49" charset="-122"/>
              </a:rPr>
              <a:t>《</a:t>
            </a:r>
            <a:r>
              <a:rPr lang="zh-CN" altLang="en-US" sz="1600" dirty="0" smtClean="0">
                <a:solidFill>
                  <a:srgbClr val="7030A0"/>
                </a:solidFill>
                <a:ea typeface="黑体" pitchFamily="49" charset="-122"/>
              </a:rPr>
              <a:t>上海期货交易所风险控制管理办法</a:t>
            </a:r>
            <a:r>
              <a:rPr lang="en-US" altLang="zh-CN" sz="1600" dirty="0" smtClean="0">
                <a:solidFill>
                  <a:srgbClr val="7030A0"/>
                </a:solidFill>
                <a:ea typeface="黑体" pitchFamily="49" charset="-122"/>
              </a:rPr>
              <a:t>》</a:t>
            </a:r>
            <a:r>
              <a:rPr lang="zh-CN" altLang="en-US" sz="1600" dirty="0" smtClean="0">
                <a:solidFill>
                  <a:srgbClr val="7030A0"/>
                </a:solidFill>
                <a:ea typeface="黑体" pitchFamily="49" charset="-122"/>
              </a:rPr>
              <a:t>第</a:t>
            </a:r>
            <a:r>
              <a:rPr lang="en-US" altLang="zh-CN" sz="1600" dirty="0" smtClean="0">
                <a:solidFill>
                  <a:srgbClr val="7030A0"/>
                </a:solidFill>
                <a:ea typeface="黑体" pitchFamily="49" charset="-122"/>
              </a:rPr>
              <a:t>5</a:t>
            </a:r>
            <a:r>
              <a:rPr lang="zh-CN" altLang="en-US" sz="1600" dirty="0" smtClean="0">
                <a:solidFill>
                  <a:srgbClr val="7030A0"/>
                </a:solidFill>
                <a:ea typeface="黑体" pitchFamily="49" charset="-122"/>
              </a:rPr>
              <a:t>条。</a:t>
            </a:r>
            <a:endParaRPr lang="zh-CN" altLang="en-US" sz="1600" dirty="0">
              <a:solidFill>
                <a:srgbClr val="7030A0"/>
              </a:solidFill>
              <a:ea typeface="黑体" pitchFamily="49" charset="-122"/>
            </a:endParaRPr>
          </a:p>
        </p:txBody>
      </p:sp>
      <p:graphicFrame>
        <p:nvGraphicFramePr>
          <p:cNvPr id="8" name="Group 66"/>
          <p:cNvGraphicFramePr>
            <a:graphicFrameLocks noGrp="1"/>
          </p:cNvGraphicFramePr>
          <p:nvPr/>
        </p:nvGraphicFramePr>
        <p:xfrm>
          <a:off x="1712913" y="4005263"/>
          <a:ext cx="7127875" cy="1787526"/>
        </p:xfrm>
        <a:graphic>
          <a:graphicData uri="http://schemas.openxmlformats.org/drawingml/2006/table">
            <a:tbl>
              <a:tblPr/>
              <a:tblGrid>
                <a:gridCol w="4311650"/>
                <a:gridCol w="2816225"/>
              </a:tblGrid>
              <a:tr h="4906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Times New Roman" pitchFamily="18" charset="0"/>
                          <a:ea typeface="仿宋_GB2312" pitchFamily="49" charset="-122"/>
                        </a:rPr>
                        <a:t>交易时间段</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Times New Roman" pitchFamily="18" charset="0"/>
                          <a:ea typeface="仿宋_GB2312" pitchFamily="49" charset="-122"/>
                        </a:rPr>
                        <a:t>石油沥青交易保证金比例</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r h="324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Times New Roman" pitchFamily="18" charset="0"/>
                          <a:ea typeface="仿宋_GB2312" pitchFamily="49" charset="-122"/>
                        </a:rPr>
                        <a:t>合约挂牌之日起</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itchFamily="34" charset="0"/>
                          <a:ea typeface="仿宋_GB2312" pitchFamily="49" charset="-122"/>
                        </a:rPr>
                        <a:t>4%</a:t>
                      </a:r>
                      <a:endParaRPr kumimoji="0" lang="en-US" altLang="zh-CN" sz="2800" b="0" i="0" u="none" strike="noStrike" cap="none" normalizeH="0" baseline="0" dirty="0" smtClean="0">
                        <a:ln>
                          <a:noFill/>
                        </a:ln>
                        <a:solidFill>
                          <a:schemeClr val="tx1"/>
                        </a:solidFill>
                        <a:effectLst/>
                        <a:latin typeface="Arial" pitchFamily="34" charset="0"/>
                        <a:ea typeface="宋体"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4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Times New Roman" pitchFamily="18" charset="0"/>
                          <a:ea typeface="仿宋_GB2312" pitchFamily="49" charset="-122"/>
                        </a:rPr>
                        <a:t>交割月前第一月的第一个交易日起</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itchFamily="34" charset="0"/>
                          <a:ea typeface="仿宋_GB2312" pitchFamily="49" charset="-122"/>
                        </a:rPr>
                        <a:t>10%</a:t>
                      </a:r>
                      <a:endParaRPr kumimoji="0" lang="en-US" altLang="zh-CN" sz="2800" b="0" i="0" u="none" strike="noStrike" cap="none" normalizeH="0" baseline="0" dirty="0" smtClean="0">
                        <a:ln>
                          <a:noFill/>
                        </a:ln>
                        <a:solidFill>
                          <a:schemeClr val="tx1"/>
                        </a:solidFill>
                        <a:effectLst/>
                        <a:latin typeface="Arial" pitchFamily="34" charset="0"/>
                        <a:ea typeface="宋体"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324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Times New Roman" pitchFamily="18" charset="0"/>
                          <a:ea typeface="仿宋_GB2312" pitchFamily="49" charset="-122"/>
                        </a:rPr>
                        <a:t>交割月份的第一个交易日起</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itchFamily="34" charset="0"/>
                          <a:ea typeface="仿宋_GB2312" pitchFamily="49" charset="-122"/>
                        </a:rPr>
                        <a:t>15%</a:t>
                      </a:r>
                      <a:endParaRPr kumimoji="0" lang="en-US" altLang="zh-CN" sz="2800" b="0" i="0" u="none" strike="noStrike" cap="none" normalizeH="0" baseline="0" dirty="0" smtClean="0">
                        <a:ln>
                          <a:noFill/>
                        </a:ln>
                        <a:solidFill>
                          <a:schemeClr val="tx1"/>
                        </a:solidFill>
                        <a:effectLst/>
                        <a:latin typeface="Arial" pitchFamily="34" charset="0"/>
                        <a:ea typeface="宋体"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4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rgbClr val="000000"/>
                          </a:solidFill>
                          <a:effectLst/>
                          <a:latin typeface="Times New Roman" pitchFamily="18" charset="0"/>
                          <a:ea typeface="仿宋_GB2312" pitchFamily="49" charset="-122"/>
                        </a:rPr>
                        <a:t>最后交易日前二个交易日起</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itchFamily="34" charset="0"/>
                          <a:ea typeface="仿宋_GB2312" pitchFamily="49" charset="-122"/>
                        </a:rPr>
                        <a:t>20%</a:t>
                      </a:r>
                      <a:endParaRPr kumimoji="0" lang="en-US" altLang="zh-CN" sz="2800" b="0" i="0" u="none" strike="noStrike" cap="none" normalizeH="0" baseline="0" dirty="0" smtClean="0">
                        <a:ln>
                          <a:noFill/>
                        </a:ln>
                        <a:solidFill>
                          <a:schemeClr val="tx1"/>
                        </a:solidFill>
                        <a:effectLst/>
                        <a:latin typeface="Arial" pitchFamily="34" charset="0"/>
                        <a:ea typeface="宋体" pitchFamily="2" charset="-122"/>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bl>
          </a:graphicData>
        </a:graphic>
      </p:graphicFrame>
      <p:sp>
        <p:nvSpPr>
          <p:cNvPr id="12312" name="Rectangle 35"/>
          <p:cNvSpPr>
            <a:spLocks noChangeArrowheads="1"/>
          </p:cNvSpPr>
          <p:nvPr/>
        </p:nvSpPr>
        <p:spPr bwMode="gray">
          <a:xfrm>
            <a:off x="1963738" y="3500438"/>
            <a:ext cx="6337300" cy="339725"/>
          </a:xfrm>
          <a:prstGeom prst="rect">
            <a:avLst/>
          </a:prstGeom>
          <a:noFill/>
          <a:ln w="9525" algn="ctr">
            <a:noFill/>
            <a:miter lim="800000"/>
            <a:headEnd/>
            <a:tailEnd/>
          </a:ln>
          <a:effectLst/>
        </p:spPr>
        <p:txBody>
          <a:bodyPr anchor="ctr">
            <a:spAutoFit/>
          </a:bodyPr>
          <a:lstStyle/>
          <a:p>
            <a:r>
              <a:rPr lang="zh-CN" altLang="en-US" sz="1600">
                <a:solidFill>
                  <a:srgbClr val="000000"/>
                </a:solidFill>
                <a:latin typeface="Arial" charset="0"/>
                <a:ea typeface="仿宋_GB2312" charset="-122"/>
              </a:rPr>
              <a:t>       石油沥青</a:t>
            </a:r>
            <a:r>
              <a:rPr lang="zh-CN" altLang="en-US" sz="1600">
                <a:solidFill>
                  <a:srgbClr val="000000"/>
                </a:solidFill>
                <a:latin typeface="黑体" pitchFamily="49" charset="-122"/>
              </a:rPr>
              <a:t>期货合约上市运行不同阶段的交易保证金收取标准</a:t>
            </a:r>
            <a:endParaRPr lang="zh-CN" altLang="en-US" sz="1600">
              <a:latin typeface="黑体"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标题 1"/>
          <p:cNvSpPr>
            <a:spLocks/>
          </p:cNvSpPr>
          <p:nvPr/>
        </p:nvSpPr>
        <p:spPr bwMode="auto">
          <a:xfrm>
            <a:off x="2819400" y="381000"/>
            <a:ext cx="6324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r>
              <a:rPr kumimoji="1" lang="zh-CN" altLang="en-US" sz="2000" dirty="0">
                <a:solidFill>
                  <a:srgbClr val="FFC000"/>
                </a:solidFill>
                <a:latin typeface="Times New Roman" pitchFamily="18" charset="0"/>
                <a:ea typeface="黑体" pitchFamily="49" charset="-122"/>
              </a:rPr>
              <a:t>石油沥青连续出现同方向涨跌停板时提高保证金比例</a:t>
            </a:r>
          </a:p>
        </p:txBody>
      </p:sp>
      <p:grpSp>
        <p:nvGrpSpPr>
          <p:cNvPr id="13315" name="组合 4"/>
          <p:cNvGrpSpPr>
            <a:grpSpLocks/>
          </p:cNvGrpSpPr>
          <p:nvPr/>
        </p:nvGrpSpPr>
        <p:grpSpPr bwMode="auto">
          <a:xfrm>
            <a:off x="1828800" y="1276350"/>
            <a:ext cx="6781800" cy="3981450"/>
            <a:chOff x="1203500" y="1794447"/>
            <a:chExt cx="6781800" cy="3981356"/>
          </a:xfrm>
        </p:grpSpPr>
        <p:grpSp>
          <p:nvGrpSpPr>
            <p:cNvPr id="13317" name="组合 3"/>
            <p:cNvGrpSpPr>
              <a:grpSpLocks/>
            </p:cNvGrpSpPr>
            <p:nvPr/>
          </p:nvGrpSpPr>
          <p:grpSpPr bwMode="auto">
            <a:xfrm>
              <a:off x="1295576" y="1813495"/>
              <a:ext cx="1508104" cy="1451422"/>
              <a:chOff x="1295576" y="1813495"/>
              <a:chExt cx="1508104" cy="1451422"/>
            </a:xfrm>
          </p:grpSpPr>
          <p:sp>
            <p:nvSpPr>
              <p:cNvPr id="30" name="Oval 14"/>
              <p:cNvSpPr>
                <a:spLocks noChangeArrowheads="1"/>
              </p:cNvSpPr>
              <p:nvPr/>
            </p:nvSpPr>
            <p:spPr bwMode="gray">
              <a:xfrm>
                <a:off x="1295575" y="1813497"/>
                <a:ext cx="1508125" cy="1450941"/>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31" name="Oval 15"/>
              <p:cNvSpPr>
                <a:spLocks noChangeArrowheads="1"/>
              </p:cNvSpPr>
              <p:nvPr/>
            </p:nvSpPr>
            <p:spPr bwMode="gray">
              <a:xfrm>
                <a:off x="1355900" y="1813497"/>
                <a:ext cx="1371600" cy="1430304"/>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grpSp>
        <p:grpSp>
          <p:nvGrpSpPr>
            <p:cNvPr id="13318" name="组合 2"/>
            <p:cNvGrpSpPr>
              <a:grpSpLocks/>
            </p:cNvGrpSpPr>
            <p:nvPr/>
          </p:nvGrpSpPr>
          <p:grpSpPr bwMode="auto">
            <a:xfrm>
              <a:off x="1203500" y="1794447"/>
              <a:ext cx="6781800" cy="3981356"/>
              <a:chOff x="1219200" y="1866455"/>
              <a:chExt cx="6781800" cy="3981356"/>
            </a:xfrm>
          </p:grpSpPr>
          <p:sp>
            <p:nvSpPr>
              <p:cNvPr id="13319" name="Oval 12"/>
              <p:cNvSpPr>
                <a:spLocks noChangeArrowheads="1"/>
              </p:cNvSpPr>
              <p:nvPr/>
            </p:nvSpPr>
            <p:spPr bwMode="gray">
              <a:xfrm>
                <a:off x="6411913" y="2016125"/>
                <a:ext cx="1335087" cy="1320800"/>
              </a:xfrm>
              <a:prstGeom prst="ellipse">
                <a:avLst/>
              </a:prstGeom>
              <a:solidFill>
                <a:srgbClr val="333333"/>
              </a:solidFill>
              <a:ln w="38100" algn="ctr">
                <a:noFill/>
                <a:round/>
                <a:headEnd/>
                <a:tailEnd/>
              </a:ln>
              <a:effectLst/>
            </p:spPr>
            <p:txBody>
              <a:bodyPr anchor="ctr">
                <a:spAutoFit/>
              </a:bodyPr>
              <a:lstStyle/>
              <a:p>
                <a:endParaRPr lang="zh-CN" altLang="en-US"/>
              </a:p>
            </p:txBody>
          </p:sp>
          <p:sp>
            <p:nvSpPr>
              <p:cNvPr id="9" name="Oval 25"/>
              <p:cNvSpPr>
                <a:spLocks noChangeArrowheads="1"/>
              </p:cNvSpPr>
              <p:nvPr/>
            </p:nvSpPr>
            <p:spPr bwMode="gray">
              <a:xfrm>
                <a:off x="3870325" y="1866455"/>
                <a:ext cx="1481138" cy="1466815"/>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grpSp>
            <p:nvGrpSpPr>
              <p:cNvPr id="13321" name="组合 1"/>
              <p:cNvGrpSpPr>
                <a:grpSpLocks/>
              </p:cNvGrpSpPr>
              <p:nvPr/>
            </p:nvGrpSpPr>
            <p:grpSpPr bwMode="auto">
              <a:xfrm>
                <a:off x="1219200" y="1885593"/>
                <a:ext cx="6781800" cy="3962218"/>
                <a:chOff x="1219200" y="1879913"/>
                <a:chExt cx="6781800" cy="3962218"/>
              </a:xfrm>
            </p:grpSpPr>
            <p:sp>
              <p:nvSpPr>
                <p:cNvPr id="13322" name="AutoShape 2"/>
                <p:cNvSpPr>
                  <a:spLocks noChangeArrowheads="1"/>
                </p:cNvSpPr>
                <p:nvPr/>
              </p:nvSpPr>
              <p:spPr bwMode="auto">
                <a:xfrm>
                  <a:off x="3722688" y="3556131"/>
                  <a:ext cx="1839912" cy="2286000"/>
                </a:xfrm>
                <a:prstGeom prst="roundRect">
                  <a:avLst>
                    <a:gd name="adj" fmla="val 13745"/>
                  </a:avLst>
                </a:prstGeom>
                <a:noFill/>
                <a:ln w="38100">
                  <a:solidFill>
                    <a:schemeClr val="bg2"/>
                  </a:solidFill>
                  <a:round/>
                  <a:headEnd/>
                  <a:tailEnd/>
                </a:ln>
                <a:effectLst/>
              </p:spPr>
              <p:txBody>
                <a:bodyPr anchor="ctr"/>
                <a:lstStyle/>
                <a:p>
                  <a:pPr eaLnBrk="0" hangingPunct="0"/>
                  <a:r>
                    <a:rPr lang="zh-CN" altLang="en-US" sz="2000">
                      <a:solidFill>
                        <a:srgbClr val="000099"/>
                      </a:solidFill>
                    </a:rPr>
                    <a:t>涨跌停板确定为</a:t>
                  </a:r>
                  <a:r>
                    <a:rPr lang="en-US" altLang="zh-CN" sz="2000">
                      <a:solidFill>
                        <a:srgbClr val="FF0000"/>
                      </a:solidFill>
                    </a:rPr>
                    <a:t>6%</a:t>
                  </a:r>
                </a:p>
                <a:p>
                  <a:pPr eaLnBrk="0" hangingPunct="0"/>
                  <a:r>
                    <a:rPr lang="zh-CN" altLang="en-US" sz="2000">
                      <a:solidFill>
                        <a:srgbClr val="000099"/>
                      </a:solidFill>
                    </a:rPr>
                    <a:t>结算时收取的保证金为</a:t>
                  </a:r>
                  <a:r>
                    <a:rPr lang="en-US" altLang="zh-CN" sz="2000">
                      <a:solidFill>
                        <a:srgbClr val="FF0000"/>
                      </a:solidFill>
                    </a:rPr>
                    <a:t>10%</a:t>
                  </a:r>
                </a:p>
              </p:txBody>
            </p:sp>
            <p:sp>
              <p:nvSpPr>
                <p:cNvPr id="13323" name="AutoShape 3"/>
                <p:cNvSpPr>
                  <a:spLocks noChangeArrowheads="1"/>
                </p:cNvSpPr>
                <p:nvPr/>
              </p:nvSpPr>
              <p:spPr bwMode="auto">
                <a:xfrm>
                  <a:off x="1219200" y="3556131"/>
                  <a:ext cx="1828800" cy="2286000"/>
                </a:xfrm>
                <a:prstGeom prst="roundRect">
                  <a:avLst>
                    <a:gd name="adj" fmla="val 13745"/>
                  </a:avLst>
                </a:prstGeom>
                <a:noFill/>
                <a:ln w="38100">
                  <a:solidFill>
                    <a:schemeClr val="bg2"/>
                  </a:solidFill>
                  <a:round/>
                  <a:headEnd/>
                  <a:tailEnd/>
                </a:ln>
                <a:effectLst/>
              </p:spPr>
              <p:txBody>
                <a:bodyPr anchor="ctr"/>
                <a:lstStyle/>
                <a:p>
                  <a:pPr eaLnBrk="0" hangingPunct="0"/>
                  <a:r>
                    <a:rPr lang="zh-CN" altLang="en-US" sz="2000" dirty="0">
                      <a:solidFill>
                        <a:srgbClr val="000099"/>
                      </a:solidFill>
                    </a:rPr>
                    <a:t>涨跌停板确定为</a:t>
                  </a:r>
                  <a:r>
                    <a:rPr lang="en-US" altLang="zh-CN" sz="2000" dirty="0">
                      <a:solidFill>
                        <a:srgbClr val="FF0000"/>
                      </a:solidFill>
                    </a:rPr>
                    <a:t>3%</a:t>
                  </a:r>
                </a:p>
                <a:p>
                  <a:pPr eaLnBrk="0" hangingPunct="0"/>
                  <a:r>
                    <a:rPr lang="zh-CN" altLang="en-US" sz="2000" dirty="0">
                      <a:solidFill>
                        <a:srgbClr val="000099"/>
                      </a:solidFill>
                    </a:rPr>
                    <a:t>结算时收取的保证金为</a:t>
                  </a:r>
                  <a:r>
                    <a:rPr lang="en-US" altLang="zh-CN" sz="2000" dirty="0">
                      <a:solidFill>
                        <a:srgbClr val="FF0000"/>
                      </a:solidFill>
                    </a:rPr>
                    <a:t>8%</a:t>
                  </a:r>
                </a:p>
              </p:txBody>
            </p:sp>
            <p:sp>
              <p:nvSpPr>
                <p:cNvPr id="13324" name="AutoShape 4"/>
                <p:cNvSpPr>
                  <a:spLocks noChangeArrowheads="1"/>
                </p:cNvSpPr>
                <p:nvPr/>
              </p:nvSpPr>
              <p:spPr bwMode="auto">
                <a:xfrm>
                  <a:off x="6172179" y="3556131"/>
                  <a:ext cx="1828821" cy="2286000"/>
                </a:xfrm>
                <a:prstGeom prst="roundRect">
                  <a:avLst>
                    <a:gd name="adj" fmla="val 13745"/>
                  </a:avLst>
                </a:prstGeom>
                <a:noFill/>
                <a:ln w="38100">
                  <a:solidFill>
                    <a:schemeClr val="bg2"/>
                  </a:solidFill>
                  <a:round/>
                  <a:headEnd/>
                  <a:tailEnd/>
                </a:ln>
                <a:effectLst/>
              </p:spPr>
              <p:txBody>
                <a:bodyPr anchor="ctr"/>
                <a:lstStyle/>
                <a:p>
                  <a:pPr eaLnBrk="0" hangingPunct="0"/>
                  <a:r>
                    <a:rPr lang="zh-CN" altLang="en-US" sz="2000">
                      <a:solidFill>
                        <a:srgbClr val="000099"/>
                      </a:solidFill>
                    </a:rPr>
                    <a:t>涨跌停板确定为</a:t>
                  </a:r>
                  <a:r>
                    <a:rPr lang="en-US" altLang="zh-CN" sz="2000">
                      <a:solidFill>
                        <a:srgbClr val="FF0000"/>
                      </a:solidFill>
                    </a:rPr>
                    <a:t>8%</a:t>
                  </a:r>
                </a:p>
                <a:p>
                  <a:pPr eaLnBrk="0" hangingPunct="0"/>
                  <a:r>
                    <a:rPr lang="zh-CN" altLang="en-US" sz="2000">
                      <a:solidFill>
                        <a:srgbClr val="000099"/>
                      </a:solidFill>
                    </a:rPr>
                    <a:t>结算时收取的保证金为</a:t>
                  </a:r>
                  <a:r>
                    <a:rPr lang="en-US" altLang="zh-CN" sz="2000">
                      <a:solidFill>
                        <a:srgbClr val="FF0000"/>
                      </a:solidFill>
                    </a:rPr>
                    <a:t>10%</a:t>
                  </a:r>
                </a:p>
              </p:txBody>
            </p:sp>
            <p:sp>
              <p:nvSpPr>
                <p:cNvPr id="13325" name="AutoShape 6"/>
                <p:cNvSpPr>
                  <a:spLocks noChangeArrowheads="1"/>
                </p:cNvSpPr>
                <p:nvPr/>
              </p:nvSpPr>
              <p:spPr bwMode="gray">
                <a:xfrm>
                  <a:off x="3151188" y="2601996"/>
                  <a:ext cx="400050" cy="449262"/>
                </a:xfrm>
                <a:prstGeom prst="chevron">
                  <a:avLst>
                    <a:gd name="adj" fmla="val 52514"/>
                  </a:avLst>
                </a:prstGeom>
                <a:solidFill>
                  <a:schemeClr val="accent1"/>
                </a:solidFill>
                <a:ln w="0" algn="ctr">
                  <a:noFill/>
                  <a:miter lim="800000"/>
                  <a:headEnd/>
                  <a:tailEnd/>
                </a:ln>
                <a:effectLst/>
              </p:spPr>
              <p:txBody>
                <a:bodyPr wrap="none" anchor="ctr"/>
                <a:lstStyle/>
                <a:p>
                  <a:endParaRPr lang="zh-CN" altLang="en-US"/>
                </a:p>
              </p:txBody>
            </p:sp>
            <p:sp>
              <p:nvSpPr>
                <p:cNvPr id="13326" name="AutoShape 7"/>
                <p:cNvSpPr>
                  <a:spLocks noChangeArrowheads="1"/>
                </p:cNvSpPr>
                <p:nvPr/>
              </p:nvSpPr>
              <p:spPr bwMode="gray">
                <a:xfrm>
                  <a:off x="5613400" y="2452688"/>
                  <a:ext cx="398463" cy="449262"/>
                </a:xfrm>
                <a:prstGeom prst="chevron">
                  <a:avLst>
                    <a:gd name="adj" fmla="val 52514"/>
                  </a:avLst>
                </a:prstGeom>
                <a:solidFill>
                  <a:schemeClr val="hlink"/>
                </a:solidFill>
                <a:ln w="0" algn="ctr">
                  <a:noFill/>
                  <a:miter lim="800000"/>
                  <a:headEnd/>
                  <a:tailEnd/>
                </a:ln>
                <a:effectLst/>
              </p:spPr>
              <p:txBody>
                <a:bodyPr wrap="none" anchor="ctr"/>
                <a:lstStyle/>
                <a:p>
                  <a:endParaRPr lang="zh-CN" altLang="en-US"/>
                </a:p>
              </p:txBody>
            </p:sp>
            <p:sp>
              <p:nvSpPr>
                <p:cNvPr id="16" name="Oval 16"/>
                <p:cNvSpPr>
                  <a:spLocks noChangeArrowheads="1"/>
                </p:cNvSpPr>
                <p:nvPr/>
              </p:nvSpPr>
              <p:spPr bwMode="gray">
                <a:xfrm>
                  <a:off x="1425575" y="1956023"/>
                  <a:ext cx="1317625" cy="1292194"/>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grpSp>
              <p:nvGrpSpPr>
                <p:cNvPr id="13328" name="Group 28"/>
                <p:cNvGrpSpPr>
                  <a:grpSpLocks/>
                </p:cNvGrpSpPr>
                <p:nvPr/>
              </p:nvGrpSpPr>
              <p:grpSpPr bwMode="auto">
                <a:xfrm>
                  <a:off x="3965575" y="1879913"/>
                  <a:ext cx="1290638" cy="1354492"/>
                  <a:chOff x="4166" y="1557"/>
                  <a:chExt cx="1252" cy="1327"/>
                </a:xfrm>
              </p:grpSpPr>
              <p:sp>
                <p:nvSpPr>
                  <p:cNvPr id="13337" name="Oval 29"/>
                  <p:cNvSpPr>
                    <a:spLocks noChangeArrowheads="1"/>
                  </p:cNvSpPr>
                  <p:nvPr/>
                </p:nvSpPr>
                <p:spPr bwMode="gray">
                  <a:xfrm>
                    <a:off x="4166" y="1632"/>
                    <a:ext cx="1252" cy="1252"/>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13338" name="Oval 30"/>
                  <p:cNvSpPr>
                    <a:spLocks noChangeArrowheads="1"/>
                  </p:cNvSpPr>
                  <p:nvPr/>
                </p:nvSpPr>
                <p:spPr bwMode="gray">
                  <a:xfrm>
                    <a:off x="4182" y="1557"/>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zh-CN" altLang="en-US"/>
                  </a:p>
                </p:txBody>
              </p:sp>
              <p:sp>
                <p:nvSpPr>
                  <p:cNvPr id="13339" name="Oval 31"/>
                  <p:cNvSpPr>
                    <a:spLocks noChangeArrowheads="1"/>
                  </p:cNvSpPr>
                  <p:nvPr/>
                </p:nvSpPr>
                <p:spPr bwMode="gray">
                  <a:xfrm>
                    <a:off x="4236" y="1706"/>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13340" name="Oval 32"/>
                  <p:cNvSpPr>
                    <a:spLocks noChangeArrowheads="1"/>
                  </p:cNvSpPr>
                  <p:nvPr/>
                </p:nvSpPr>
                <p:spPr bwMode="gray">
                  <a:xfrm>
                    <a:off x="4263" y="1706"/>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zh-CN" altLang="en-US"/>
                  </a:p>
                </p:txBody>
              </p:sp>
            </p:grpSp>
            <p:grpSp>
              <p:nvGrpSpPr>
                <p:cNvPr id="13329" name="Group 33"/>
                <p:cNvGrpSpPr>
                  <a:grpSpLocks/>
                </p:cNvGrpSpPr>
                <p:nvPr/>
              </p:nvGrpSpPr>
              <p:grpSpPr bwMode="auto">
                <a:xfrm>
                  <a:off x="6411986" y="1879913"/>
                  <a:ext cx="1436723" cy="1430025"/>
                  <a:chOff x="4143" y="1557"/>
                  <a:chExt cx="1392" cy="1401"/>
                </a:xfrm>
              </p:grpSpPr>
              <p:sp>
                <p:nvSpPr>
                  <p:cNvPr id="13333" name="Oval 34"/>
                  <p:cNvSpPr>
                    <a:spLocks noChangeArrowheads="1"/>
                  </p:cNvSpPr>
                  <p:nvPr/>
                </p:nvSpPr>
                <p:spPr bwMode="gray">
                  <a:xfrm>
                    <a:off x="4143" y="1557"/>
                    <a:ext cx="1392" cy="1401"/>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13334"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zh-CN" altLang="en-US"/>
                  </a:p>
                </p:txBody>
              </p:sp>
              <p:sp>
                <p:nvSpPr>
                  <p:cNvPr id="13335" name="Oval 36"/>
                  <p:cNvSpPr>
                    <a:spLocks noChangeArrowheads="1"/>
                  </p:cNvSpPr>
                  <p:nvPr/>
                </p:nvSpPr>
                <p:spPr bwMode="gray">
                  <a:xfrm>
                    <a:off x="4280" y="168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13336" name="Oval 37"/>
                  <p:cNvSpPr>
                    <a:spLocks noChangeArrowheads="1"/>
                  </p:cNvSpPr>
                  <p:nvPr/>
                </p:nvSpPr>
                <p:spPr bwMode="gray">
                  <a:xfrm>
                    <a:off x="4280" y="1781"/>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zh-CN" altLang="en-US"/>
                  </a:p>
                </p:txBody>
              </p:sp>
            </p:grpSp>
            <p:sp>
              <p:nvSpPr>
                <p:cNvPr id="13330" name="Text Box 38"/>
                <p:cNvSpPr txBox="1">
                  <a:spLocks noChangeArrowheads="1"/>
                </p:cNvSpPr>
                <p:nvPr/>
              </p:nvSpPr>
              <p:spPr bwMode="gray">
                <a:xfrm>
                  <a:off x="1828779" y="2413194"/>
                  <a:ext cx="574675" cy="457200"/>
                </a:xfrm>
                <a:prstGeom prst="rect">
                  <a:avLst/>
                </a:prstGeom>
                <a:noFill/>
                <a:ln w="9525" algn="ctr">
                  <a:noFill/>
                  <a:miter lim="800000"/>
                  <a:headEnd/>
                  <a:tailEnd/>
                </a:ln>
                <a:effectLst/>
              </p:spPr>
              <p:txBody>
                <a:bodyPr wrap="none">
                  <a:spAutoFit/>
                </a:bodyPr>
                <a:lstStyle/>
                <a:p>
                  <a:pPr eaLnBrk="0" hangingPunct="0"/>
                  <a:r>
                    <a:rPr lang="en-US" altLang="zh-CN" sz="2400">
                      <a:solidFill>
                        <a:srgbClr val="000000"/>
                      </a:solidFill>
                      <a:latin typeface="Arial" charset="0"/>
                    </a:rPr>
                    <a:t>D1</a:t>
                  </a:r>
                </a:p>
              </p:txBody>
            </p:sp>
            <p:sp>
              <p:nvSpPr>
                <p:cNvPr id="13331" name="Text Box 39"/>
                <p:cNvSpPr txBox="1">
                  <a:spLocks noChangeArrowheads="1"/>
                </p:cNvSpPr>
                <p:nvPr/>
              </p:nvSpPr>
              <p:spPr bwMode="gray">
                <a:xfrm>
                  <a:off x="4333875" y="2413169"/>
                  <a:ext cx="574675" cy="457200"/>
                </a:xfrm>
                <a:prstGeom prst="rect">
                  <a:avLst/>
                </a:prstGeom>
                <a:noFill/>
                <a:ln w="9525" algn="ctr">
                  <a:noFill/>
                  <a:miter lim="800000"/>
                  <a:headEnd/>
                  <a:tailEnd/>
                </a:ln>
                <a:effectLst/>
              </p:spPr>
              <p:txBody>
                <a:bodyPr wrap="none">
                  <a:spAutoFit/>
                </a:bodyPr>
                <a:lstStyle/>
                <a:p>
                  <a:pPr eaLnBrk="0" hangingPunct="0"/>
                  <a:r>
                    <a:rPr lang="en-US" altLang="zh-CN" sz="2400">
                      <a:solidFill>
                        <a:srgbClr val="000000"/>
                      </a:solidFill>
                      <a:latin typeface="Arial" charset="0"/>
                    </a:rPr>
                    <a:t>D2</a:t>
                  </a:r>
                </a:p>
              </p:txBody>
            </p:sp>
            <p:sp>
              <p:nvSpPr>
                <p:cNvPr id="13332" name="Text Box 40"/>
                <p:cNvSpPr txBox="1">
                  <a:spLocks noChangeArrowheads="1"/>
                </p:cNvSpPr>
                <p:nvPr/>
              </p:nvSpPr>
              <p:spPr bwMode="gray">
                <a:xfrm>
                  <a:off x="6800850" y="2413194"/>
                  <a:ext cx="574675" cy="457200"/>
                </a:xfrm>
                <a:prstGeom prst="rect">
                  <a:avLst/>
                </a:prstGeom>
                <a:noFill/>
                <a:ln w="9525" algn="ctr">
                  <a:noFill/>
                  <a:miter lim="800000"/>
                  <a:headEnd/>
                  <a:tailEnd/>
                </a:ln>
                <a:effectLst/>
              </p:spPr>
              <p:txBody>
                <a:bodyPr wrap="none">
                  <a:spAutoFit/>
                </a:bodyPr>
                <a:lstStyle/>
                <a:p>
                  <a:pPr eaLnBrk="0" hangingPunct="0"/>
                  <a:r>
                    <a:rPr lang="en-US" altLang="zh-CN" sz="2400">
                      <a:solidFill>
                        <a:srgbClr val="000000"/>
                      </a:solidFill>
                      <a:latin typeface="Arial" charset="0"/>
                    </a:rPr>
                    <a:t>D3</a:t>
                  </a:r>
                </a:p>
              </p:txBody>
            </p:sp>
          </p:grpSp>
        </p:grpSp>
      </p:grpSp>
      <p:sp>
        <p:nvSpPr>
          <p:cNvPr id="13316" name="矩形 5"/>
          <p:cNvSpPr>
            <a:spLocks noChangeArrowheads="1"/>
          </p:cNvSpPr>
          <p:nvPr/>
        </p:nvSpPr>
        <p:spPr bwMode="auto">
          <a:xfrm>
            <a:off x="1789113" y="5486400"/>
            <a:ext cx="6669087" cy="461963"/>
          </a:xfrm>
          <a:prstGeom prst="rect">
            <a:avLst/>
          </a:prstGeom>
          <a:noFill/>
          <a:ln w="9525">
            <a:noFill/>
            <a:miter lim="800000"/>
            <a:headEnd/>
            <a:tailEnd/>
          </a:ln>
        </p:spPr>
        <p:txBody>
          <a:bodyPr>
            <a:spAutoFit/>
          </a:bodyPr>
          <a:lstStyle/>
          <a:p>
            <a:r>
              <a:rPr lang="zh-CN" altLang="en-US" sz="2400">
                <a:solidFill>
                  <a:srgbClr val="7030A0"/>
                </a:solidFill>
              </a:rPr>
              <a:t> </a:t>
            </a:r>
            <a:r>
              <a:rPr lang="zh-CN" altLang="en-US" sz="1600">
                <a:solidFill>
                  <a:srgbClr val="7030A0"/>
                </a:solidFill>
              </a:rPr>
              <a:t>此项增加涉及</a:t>
            </a:r>
            <a:r>
              <a:rPr lang="en-US" altLang="zh-CN" sz="1600">
                <a:solidFill>
                  <a:srgbClr val="7030A0"/>
                </a:solidFill>
              </a:rPr>
              <a:t>《</a:t>
            </a:r>
            <a:r>
              <a:rPr lang="zh-CN" altLang="en-US" sz="1600">
                <a:solidFill>
                  <a:srgbClr val="7030A0"/>
                </a:solidFill>
              </a:rPr>
              <a:t>上海期货交易所风险控制管理办法</a:t>
            </a:r>
            <a:r>
              <a:rPr lang="en-US" altLang="zh-CN" sz="1600">
                <a:solidFill>
                  <a:srgbClr val="7030A0"/>
                </a:solidFill>
              </a:rPr>
              <a:t>》</a:t>
            </a:r>
            <a:r>
              <a:rPr lang="zh-CN" altLang="en-US" sz="1600">
                <a:solidFill>
                  <a:srgbClr val="7030A0"/>
                </a:solidFill>
              </a:rPr>
              <a:t>第</a:t>
            </a:r>
            <a:r>
              <a:rPr lang="en-US" altLang="zh-CN" sz="1600">
                <a:solidFill>
                  <a:srgbClr val="7030A0"/>
                </a:solidFill>
              </a:rPr>
              <a:t>12</a:t>
            </a:r>
            <a:r>
              <a:rPr lang="zh-CN" altLang="en-US" sz="1600">
                <a:solidFill>
                  <a:srgbClr val="7030A0"/>
                </a:solidFill>
              </a:rPr>
              <a:t>、</a:t>
            </a:r>
            <a:r>
              <a:rPr lang="en-US" altLang="zh-CN" sz="1600">
                <a:solidFill>
                  <a:srgbClr val="7030A0"/>
                </a:solidFill>
              </a:rPr>
              <a:t>13</a:t>
            </a:r>
            <a:r>
              <a:rPr lang="zh-CN" altLang="en-US" sz="1600">
                <a:solidFill>
                  <a:srgbClr val="7030A0"/>
                </a:solidFill>
              </a:rPr>
              <a:t>、</a:t>
            </a:r>
            <a:r>
              <a:rPr lang="en-US" altLang="zh-CN" sz="1600">
                <a:solidFill>
                  <a:srgbClr val="7030A0"/>
                </a:solidFill>
              </a:rPr>
              <a:t>14</a:t>
            </a:r>
            <a:r>
              <a:rPr lang="zh-CN" altLang="en-US" sz="1600">
                <a:solidFill>
                  <a:srgbClr val="7030A0"/>
                </a:solidFill>
              </a:rPr>
              <a:t>条。</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p:cNvSpPr>
          <p:nvPr/>
        </p:nvSpPr>
        <p:spPr bwMode="auto">
          <a:xfrm>
            <a:off x="2514600" y="381000"/>
            <a:ext cx="66294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r>
              <a:rPr lang="zh-CN" altLang="en-US" sz="2000" dirty="0">
                <a:solidFill>
                  <a:srgbClr val="FFC000"/>
                </a:solidFill>
                <a:latin typeface="Times New Roman" pitchFamily="18" charset="0"/>
                <a:ea typeface="黑体" pitchFamily="49" charset="-122"/>
              </a:rPr>
              <a:t>石油沥青期货合约在不同时期的限仓比例和持仓限额规定</a:t>
            </a:r>
            <a:endParaRPr lang="zh-CN" altLang="en-US" sz="2000" dirty="0">
              <a:solidFill>
                <a:srgbClr val="FFC000"/>
              </a:solidFill>
              <a:latin typeface="方正兰亭黑_GBK"/>
              <a:ea typeface="方正兰亭黑_GBK"/>
            </a:endParaRPr>
          </a:p>
        </p:txBody>
      </p:sp>
      <p:graphicFrame>
        <p:nvGraphicFramePr>
          <p:cNvPr id="5" name="Group 464"/>
          <p:cNvGraphicFramePr>
            <a:graphicFrameLocks noGrp="1"/>
          </p:cNvGraphicFramePr>
          <p:nvPr/>
        </p:nvGraphicFramePr>
        <p:xfrm>
          <a:off x="1447800" y="1600200"/>
          <a:ext cx="7424738" cy="3003551"/>
        </p:xfrm>
        <a:graphic>
          <a:graphicData uri="http://schemas.openxmlformats.org/drawingml/2006/table">
            <a:tbl>
              <a:tblPr/>
              <a:tblGrid>
                <a:gridCol w="880063"/>
                <a:gridCol w="860752"/>
                <a:gridCol w="1074625"/>
                <a:gridCol w="911725"/>
                <a:gridCol w="790402"/>
                <a:gridCol w="943338"/>
                <a:gridCol w="692017"/>
                <a:gridCol w="709017"/>
                <a:gridCol w="562799"/>
              </a:tblGrid>
              <a:tr h="846005">
                <a:tc rowSpan="3">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zh-CN"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合约挂牌至交割月份</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合约挂牌至交割月前第二月的最后一个交易日</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交割月前第一月</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交割月份</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hMerge="1">
                  <a:txBody>
                    <a:bodyPr/>
                    <a:lstStyle/>
                    <a:p>
                      <a:endParaRPr lang="zh-CN" altLang="en-US"/>
                    </a:p>
                  </a:txBody>
                  <a:tcPr/>
                </a:tc>
              </a:tr>
              <a:tr h="593675">
                <a:tc v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某一</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期货合约</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持仓量</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限仓比例（</a:t>
                      </a: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sym typeface="Symbol" pitchFamily="18" charset="2"/>
                        </a:rPr>
                        <a:t></a:t>
                      </a: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a:t>
                      </a:r>
                      <a:endPar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sym typeface="Symbol" pitchFamily="18" charset="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仿宋_GB2312" pitchFamily="49" charset="-122"/>
                        </a:rPr>
                        <a:t>限仓数额（手）</a:t>
                      </a: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限仓数额（手）</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限仓数额（手）</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r h="944880">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期货公司</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会员</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非期货</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公司会员</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客户</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非期货</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公司会员</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客户</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非期货</a:t>
                      </a:r>
                      <a:endParaRPr kumimoji="0" lang="zh-CN" altLang="en-US" sz="1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公司会员</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客户</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6189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chemeClr val="tx1"/>
                          </a:solidFill>
                          <a:effectLst/>
                          <a:latin typeface="Times New Roman" pitchFamily="18" charset="0"/>
                          <a:ea typeface="仿宋_GB2312" pitchFamily="49" charset="-122"/>
                          <a:cs typeface="+mn-cs"/>
                        </a:rPr>
                        <a:t>石油沥青</a:t>
                      </a: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itchFamily="18" charset="0"/>
                          <a:ea typeface="仿宋_GB2312" pitchFamily="49" charset="-122"/>
                        </a:rPr>
                        <a:t>≥30</a:t>
                      </a:r>
                      <a:r>
                        <a:rPr kumimoji="0" lang="zh-CN" altLang="en-US" sz="1400" b="1" i="0" u="none" strike="noStrike" cap="none" normalizeH="0" baseline="0" dirty="0" smtClean="0">
                          <a:ln>
                            <a:noFill/>
                          </a:ln>
                          <a:solidFill>
                            <a:schemeClr val="tx1"/>
                          </a:solidFill>
                          <a:effectLst/>
                          <a:latin typeface="Times New Roman" pitchFamily="18" charset="0"/>
                          <a:ea typeface="仿宋_GB2312" pitchFamily="49" charset="-122"/>
                        </a:rPr>
                        <a:t>万手</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仿宋_GB2312" pitchFamily="49" charset="-122"/>
                        </a:rPr>
                        <a:t>25</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仿宋_GB2312" pitchFamily="49" charset="-122"/>
                        </a:rPr>
                        <a:t>8000</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仿宋_GB2312" pitchFamily="49" charset="-122"/>
                        </a:rPr>
                        <a:t>8000</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仿宋_GB2312" pitchFamily="49" charset="-122"/>
                        </a:rPr>
                        <a:t>1500</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仿宋_GB2312" pitchFamily="49" charset="-122"/>
                        </a:rPr>
                        <a:t>1500</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仿宋_GB2312" pitchFamily="49" charset="-122"/>
                        </a:rPr>
                        <a:t>500</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pitchFamily="34" charset="0"/>
                          <a:ea typeface="仿宋_GB2312" pitchFamily="49" charset="-122"/>
                        </a:rPr>
                        <a:t>500</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endParaRPr>
                    </a:p>
                  </a:txBody>
                  <a:tcPr marL="91444" marR="914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4381" name="Rectangle 466"/>
          <p:cNvSpPr>
            <a:spLocks noChangeArrowheads="1"/>
          </p:cNvSpPr>
          <p:nvPr/>
        </p:nvSpPr>
        <p:spPr bwMode="gray">
          <a:xfrm>
            <a:off x="1524000" y="4867275"/>
            <a:ext cx="7416800" cy="457200"/>
          </a:xfrm>
          <a:prstGeom prst="rect">
            <a:avLst/>
          </a:prstGeom>
          <a:noFill/>
          <a:ln w="9525" algn="ctr">
            <a:noFill/>
            <a:miter lim="800000"/>
            <a:headEnd/>
            <a:tailEnd/>
          </a:ln>
          <a:effectLst/>
        </p:spPr>
        <p:txBody>
          <a:bodyPr>
            <a:spAutoFit/>
          </a:bodyPr>
          <a:lstStyle/>
          <a:p>
            <a:r>
              <a:rPr lang="zh-CN" altLang="en-US" sz="1200"/>
              <a:t>注：表中某一期货合约持仓量为双向计算，期货公司会员、非期货公司会员、客户的持仓限额为单向计算；期货公司会员的持仓限额为基数。</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p:cNvSpPr>
          <p:nvPr/>
        </p:nvSpPr>
        <p:spPr bwMode="auto">
          <a:xfrm>
            <a:off x="2514600" y="381000"/>
            <a:ext cx="66294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r>
              <a:rPr lang="zh-CN" altLang="en-US" sz="2000" dirty="0">
                <a:solidFill>
                  <a:srgbClr val="FFC000"/>
                </a:solidFill>
                <a:latin typeface="Times New Roman" pitchFamily="18" charset="0"/>
                <a:ea typeface="黑体" pitchFamily="49" charset="-122"/>
              </a:rPr>
              <a:t>石油沥青期货合约在不同时期的限仓比例和持仓限额规定</a:t>
            </a:r>
            <a:endParaRPr lang="zh-CN" altLang="en-US" sz="2000" dirty="0">
              <a:solidFill>
                <a:srgbClr val="FFC000"/>
              </a:solidFill>
              <a:latin typeface="方正兰亭黑_GBK"/>
              <a:ea typeface="方正兰亭黑_GBK"/>
            </a:endParaRPr>
          </a:p>
        </p:txBody>
      </p:sp>
      <p:sp>
        <p:nvSpPr>
          <p:cNvPr id="15363" name="Rectangle 47"/>
          <p:cNvSpPr>
            <a:spLocks noChangeArrowheads="1"/>
          </p:cNvSpPr>
          <p:nvPr/>
        </p:nvSpPr>
        <p:spPr bwMode="gray">
          <a:xfrm>
            <a:off x="1295400" y="1219200"/>
            <a:ext cx="7848600" cy="3694113"/>
          </a:xfrm>
          <a:prstGeom prst="rect">
            <a:avLst/>
          </a:prstGeom>
          <a:noFill/>
          <a:ln w="9525" algn="ctr">
            <a:noFill/>
            <a:miter lim="800000"/>
            <a:headEnd/>
            <a:tailEnd/>
          </a:ln>
          <a:effectLst/>
        </p:spPr>
        <p:txBody>
          <a:bodyPr anchor="ctr">
            <a:spAutoFit/>
          </a:bodyPr>
          <a:lstStyle/>
          <a:p>
            <a:pPr>
              <a:buClr>
                <a:srgbClr val="FF3300"/>
              </a:buClr>
            </a:pPr>
            <a:r>
              <a:rPr lang="zh-CN" altLang="en-US" sz="1800" dirty="0">
                <a:solidFill>
                  <a:srgbClr val="FF0000"/>
                </a:solidFill>
                <a:latin typeface="仿宋" pitchFamily="49" charset="-122"/>
                <a:ea typeface="仿宋" pitchFamily="49" charset="-122"/>
              </a:rPr>
              <a:t>★ </a:t>
            </a:r>
            <a:r>
              <a:rPr lang="zh-CN" altLang="en-US" sz="1800" dirty="0">
                <a:latin typeface="仿宋" pitchFamily="49" charset="-122"/>
                <a:ea typeface="仿宋" pitchFamily="49" charset="-122"/>
              </a:rPr>
              <a:t> 参照其他期货合约的限仓方式，对期货公司会员采取比例限仓。当某一石油沥青期货合约持仓量超过</a:t>
            </a:r>
            <a:r>
              <a:rPr lang="en-US" altLang="zh-CN" sz="1800" dirty="0">
                <a:latin typeface="仿宋" pitchFamily="49" charset="-122"/>
                <a:ea typeface="仿宋" pitchFamily="49" charset="-122"/>
              </a:rPr>
              <a:t>30</a:t>
            </a:r>
            <a:r>
              <a:rPr lang="zh-CN" altLang="en-US" sz="1800" dirty="0">
                <a:latin typeface="仿宋" pitchFamily="49" charset="-122"/>
                <a:ea typeface="仿宋" pitchFamily="49" charset="-122"/>
              </a:rPr>
              <a:t>万手时，期货公司会员限仓比例为</a:t>
            </a:r>
            <a:r>
              <a:rPr lang="en-US" altLang="zh-CN" sz="1800" dirty="0">
                <a:latin typeface="仿宋" pitchFamily="49" charset="-122"/>
                <a:ea typeface="仿宋" pitchFamily="49" charset="-122"/>
              </a:rPr>
              <a:t>25%</a:t>
            </a:r>
            <a:r>
              <a:rPr lang="zh-CN" altLang="en-US" sz="1800" dirty="0">
                <a:latin typeface="仿宋" pitchFamily="49" charset="-122"/>
                <a:ea typeface="仿宋" pitchFamily="49" charset="-122"/>
              </a:rPr>
              <a:t>。适度放宽期货公司会员的持仓限仓比例，有利于促进期货公司会员业务规模的扩大和管理水平的提升，推动优秀期货公司做优做强。</a:t>
            </a:r>
            <a:endParaRPr lang="en-US" altLang="zh-CN" sz="1800" dirty="0">
              <a:latin typeface="仿宋" pitchFamily="49" charset="-122"/>
              <a:ea typeface="仿宋" pitchFamily="49" charset="-122"/>
            </a:endParaRPr>
          </a:p>
          <a:p>
            <a:pPr>
              <a:buClr>
                <a:srgbClr val="FF3300"/>
              </a:buClr>
            </a:pPr>
            <a:r>
              <a:rPr lang="zh-CN" altLang="en-US" sz="1800" dirty="0">
                <a:solidFill>
                  <a:srgbClr val="FF0000"/>
                </a:solidFill>
                <a:latin typeface="仿宋" pitchFamily="49" charset="-122"/>
                <a:ea typeface="仿宋" pitchFamily="49" charset="-122"/>
              </a:rPr>
              <a:t>★</a:t>
            </a:r>
            <a:r>
              <a:rPr lang="zh-CN" altLang="en-US" sz="1800" dirty="0">
                <a:latin typeface="仿宋" pitchFamily="49" charset="-122"/>
                <a:ea typeface="仿宋" pitchFamily="49" charset="-122"/>
              </a:rPr>
              <a:t>  从合约挂牌起至交割月，分三个阶段对非期货公司会员和客户投机头寸实行绝对值限仓。</a:t>
            </a:r>
            <a:r>
              <a:rPr lang="zh-CN" altLang="zh-CN" sz="1800" dirty="0">
                <a:latin typeface="仿宋" pitchFamily="49" charset="-122"/>
                <a:ea typeface="仿宋" pitchFamily="49" charset="-122"/>
              </a:rPr>
              <a:t>按</a:t>
            </a:r>
            <a:r>
              <a:rPr lang="en-US" altLang="zh-CN" sz="1800" dirty="0">
                <a:latin typeface="仿宋" pitchFamily="49" charset="-122"/>
                <a:ea typeface="仿宋" pitchFamily="49" charset="-122"/>
              </a:rPr>
              <a:t>30</a:t>
            </a:r>
            <a:r>
              <a:rPr lang="zh-CN" altLang="zh-CN" sz="1800" dirty="0">
                <a:latin typeface="仿宋" pitchFamily="49" charset="-122"/>
                <a:ea typeface="仿宋" pitchFamily="49" charset="-122"/>
              </a:rPr>
              <a:t>万手基准持仓量值的</a:t>
            </a:r>
            <a:r>
              <a:rPr lang="en-US" altLang="zh-CN" sz="1800" dirty="0">
                <a:latin typeface="仿宋" pitchFamily="49" charset="-122"/>
                <a:ea typeface="仿宋" pitchFamily="49" charset="-122"/>
              </a:rPr>
              <a:t>5%</a:t>
            </a:r>
            <a:r>
              <a:rPr lang="zh-CN" altLang="zh-CN" sz="1800" dirty="0">
                <a:latin typeface="仿宋" pitchFamily="49" charset="-122"/>
                <a:ea typeface="仿宋" pitchFamily="49" charset="-122"/>
              </a:rPr>
              <a:t>限仓比例测算一般月份绝对值限仓，可交易近</a:t>
            </a:r>
            <a:r>
              <a:rPr lang="en-US" altLang="zh-CN" sz="1800" dirty="0">
                <a:latin typeface="仿宋" pitchFamily="49" charset="-122"/>
                <a:ea typeface="仿宋" pitchFamily="49" charset="-122"/>
              </a:rPr>
              <a:t>7500</a:t>
            </a:r>
            <a:r>
              <a:rPr lang="zh-CN" altLang="zh-CN" sz="1800" dirty="0">
                <a:latin typeface="仿宋" pitchFamily="49" charset="-122"/>
                <a:ea typeface="仿宋" pitchFamily="49" charset="-122"/>
              </a:rPr>
              <a:t>手石油沥青期货，因此，一般月份非期货公司会员和客户限仓数额拟定为</a:t>
            </a:r>
            <a:r>
              <a:rPr lang="en-US" altLang="zh-CN" sz="1800" dirty="0">
                <a:latin typeface="仿宋" pitchFamily="49" charset="-122"/>
                <a:ea typeface="仿宋" pitchFamily="49" charset="-122"/>
              </a:rPr>
              <a:t>8000</a:t>
            </a:r>
            <a:r>
              <a:rPr lang="zh-CN" altLang="zh-CN" sz="1800" dirty="0">
                <a:latin typeface="仿宋" pitchFamily="49" charset="-122"/>
                <a:ea typeface="仿宋" pitchFamily="49" charset="-122"/>
              </a:rPr>
              <a:t>手。</a:t>
            </a:r>
            <a:endParaRPr lang="en-US" altLang="zh-CN" sz="1800" dirty="0">
              <a:latin typeface="仿宋" pitchFamily="49" charset="-122"/>
              <a:ea typeface="仿宋" pitchFamily="49" charset="-122"/>
            </a:endParaRPr>
          </a:p>
          <a:p>
            <a:pPr>
              <a:buClr>
                <a:srgbClr val="FF3300"/>
              </a:buClr>
            </a:pPr>
            <a:r>
              <a:rPr lang="en-US" altLang="zh-CN" sz="1800" dirty="0" smtClean="0">
                <a:solidFill>
                  <a:srgbClr val="FF0000"/>
                </a:solidFill>
                <a:latin typeface="仿宋"/>
                <a:ea typeface="仿宋"/>
              </a:rPr>
              <a:t>★  </a:t>
            </a:r>
            <a:r>
              <a:rPr lang="zh-CN" altLang="zh-CN" sz="1800" dirty="0" smtClean="0">
                <a:latin typeface="仿宋" pitchFamily="49" charset="-122"/>
                <a:ea typeface="仿宋" pitchFamily="49" charset="-122"/>
              </a:rPr>
              <a:t>交割</a:t>
            </a:r>
            <a:r>
              <a:rPr lang="zh-CN" altLang="zh-CN" sz="1800" dirty="0">
                <a:latin typeface="仿宋" pitchFamily="49" charset="-122"/>
                <a:ea typeface="仿宋" pitchFamily="49" charset="-122"/>
              </a:rPr>
              <a:t>月份和交割月前一月的非期货公司会员和客户限仓额度分别参照其他品种的相对比例关系确定。根据沥青可交割量及沥青仓储库容情况，将一般月份与交割月份持仓限额按</a:t>
            </a:r>
            <a:r>
              <a:rPr lang="en-US" altLang="zh-CN" sz="1800" dirty="0">
                <a:latin typeface="仿宋" pitchFamily="49" charset="-122"/>
                <a:ea typeface="仿宋" pitchFamily="49" charset="-122"/>
              </a:rPr>
              <a:t>16:1</a:t>
            </a:r>
            <a:r>
              <a:rPr lang="zh-CN" altLang="zh-CN" sz="1800" dirty="0">
                <a:latin typeface="仿宋" pitchFamily="49" charset="-122"/>
                <a:ea typeface="仿宋" pitchFamily="49" charset="-122"/>
              </a:rPr>
              <a:t>左右的比例，交割月份非期货公司会员和客户的限仓限额拟定为</a:t>
            </a:r>
            <a:r>
              <a:rPr lang="en-US" altLang="zh-CN" sz="1800" dirty="0">
                <a:latin typeface="仿宋" pitchFamily="49" charset="-122"/>
                <a:ea typeface="仿宋" pitchFamily="49" charset="-122"/>
              </a:rPr>
              <a:t>500</a:t>
            </a:r>
            <a:r>
              <a:rPr lang="zh-CN" altLang="zh-CN" sz="1800" dirty="0">
                <a:latin typeface="仿宋" pitchFamily="49" charset="-122"/>
                <a:ea typeface="仿宋" pitchFamily="49" charset="-122"/>
              </a:rPr>
              <a:t>手，根据交割月份前一月与交割月份持仓限额</a:t>
            </a:r>
            <a:r>
              <a:rPr lang="en-US" altLang="zh-CN" sz="1800" dirty="0">
                <a:latin typeface="仿宋" pitchFamily="49" charset="-122"/>
                <a:ea typeface="仿宋" pitchFamily="49" charset="-122"/>
              </a:rPr>
              <a:t>3:1</a:t>
            </a:r>
            <a:r>
              <a:rPr lang="zh-CN" altLang="zh-CN" sz="1800" dirty="0">
                <a:latin typeface="仿宋" pitchFamily="49" charset="-122"/>
                <a:ea typeface="仿宋" pitchFamily="49" charset="-122"/>
              </a:rPr>
              <a:t>左右的比例，交割月前一个月非期货公司会员和客户限仓额度拟定为</a:t>
            </a:r>
            <a:r>
              <a:rPr lang="en-US" altLang="zh-CN" sz="1800" dirty="0">
                <a:latin typeface="仿宋" pitchFamily="49" charset="-122"/>
                <a:ea typeface="仿宋" pitchFamily="49" charset="-122"/>
              </a:rPr>
              <a:t>1500</a:t>
            </a:r>
            <a:r>
              <a:rPr lang="zh-CN" altLang="zh-CN" sz="1800" dirty="0">
                <a:latin typeface="仿宋" pitchFamily="49" charset="-122"/>
                <a:ea typeface="仿宋" pitchFamily="49" charset="-122"/>
              </a:rPr>
              <a:t>手。</a:t>
            </a:r>
            <a:endParaRPr lang="zh-CN" altLang="en-US" sz="1800" dirty="0">
              <a:latin typeface="仿宋" pitchFamily="49" charset="-122"/>
              <a:ea typeface="仿宋" pitchFamily="49" charset="-122"/>
            </a:endParaRPr>
          </a:p>
        </p:txBody>
      </p:sp>
      <p:sp>
        <p:nvSpPr>
          <p:cNvPr id="15364" name="矩形 6"/>
          <p:cNvSpPr>
            <a:spLocks noChangeArrowheads="1"/>
          </p:cNvSpPr>
          <p:nvPr/>
        </p:nvSpPr>
        <p:spPr bwMode="auto">
          <a:xfrm>
            <a:off x="1676400" y="5091113"/>
            <a:ext cx="6669088" cy="523875"/>
          </a:xfrm>
          <a:prstGeom prst="rect">
            <a:avLst/>
          </a:prstGeom>
          <a:noFill/>
          <a:ln w="9525">
            <a:noFill/>
            <a:miter lim="800000"/>
            <a:headEnd/>
            <a:tailEnd/>
          </a:ln>
        </p:spPr>
        <p:txBody>
          <a:bodyPr>
            <a:spAutoFit/>
          </a:bodyPr>
          <a:lstStyle/>
          <a:p>
            <a:r>
              <a:rPr lang="zh-CN" altLang="en-US" sz="2800">
                <a:solidFill>
                  <a:srgbClr val="7030A0"/>
                </a:solidFill>
              </a:rPr>
              <a:t> </a:t>
            </a:r>
            <a:r>
              <a:rPr lang="zh-CN" altLang="en-US" sz="1800">
                <a:solidFill>
                  <a:srgbClr val="50009E"/>
                </a:solidFill>
              </a:rPr>
              <a:t>此项增加涉及</a:t>
            </a:r>
            <a:r>
              <a:rPr lang="en-US" altLang="zh-CN" sz="1800">
                <a:solidFill>
                  <a:srgbClr val="50009E"/>
                </a:solidFill>
              </a:rPr>
              <a:t>《</a:t>
            </a:r>
            <a:r>
              <a:rPr lang="zh-CN" altLang="en-US" sz="1800">
                <a:solidFill>
                  <a:srgbClr val="50009E"/>
                </a:solidFill>
              </a:rPr>
              <a:t>上海期货交易所风险控制管理办法</a:t>
            </a:r>
            <a:r>
              <a:rPr lang="en-US" altLang="zh-CN" sz="1800">
                <a:solidFill>
                  <a:srgbClr val="50009E"/>
                </a:solidFill>
              </a:rPr>
              <a:t>》</a:t>
            </a:r>
            <a:r>
              <a:rPr lang="zh-CN" altLang="en-US" sz="1800">
                <a:solidFill>
                  <a:srgbClr val="50009E"/>
                </a:solidFill>
              </a:rPr>
              <a:t>第</a:t>
            </a:r>
            <a:r>
              <a:rPr lang="en-US" altLang="zh-CN" sz="1800">
                <a:solidFill>
                  <a:srgbClr val="50009E"/>
                </a:solidFill>
              </a:rPr>
              <a:t>18</a:t>
            </a:r>
            <a:r>
              <a:rPr lang="zh-CN" altLang="en-US" sz="1800">
                <a:solidFill>
                  <a:srgbClr val="50009E"/>
                </a:solidFill>
              </a:rPr>
              <a:t>条。  </a:t>
            </a:r>
            <a:r>
              <a:rPr lang="zh-CN" altLang="en-US" sz="1800">
                <a:solidFill>
                  <a:srgbClr val="7030A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26" name="Group 66"/>
          <p:cNvGraphicFramePr>
            <a:graphicFrameLocks noGrp="1"/>
          </p:cNvGraphicFramePr>
          <p:nvPr/>
        </p:nvGraphicFramePr>
        <p:xfrm>
          <a:off x="1219200" y="1058863"/>
          <a:ext cx="7743825" cy="5789610"/>
        </p:xfrm>
        <a:graphic>
          <a:graphicData uri="http://schemas.openxmlformats.org/drawingml/2006/table">
            <a:tbl>
              <a:tblPr/>
              <a:tblGrid>
                <a:gridCol w="2291627"/>
                <a:gridCol w="5452198"/>
              </a:tblGrid>
              <a:tr h="32004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交易品种</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石油沥青</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32004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交易单位</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en-US" altLang="zh-CN" sz="1400" b="1" kern="1200" dirty="0" smtClean="0">
                          <a:solidFill>
                            <a:schemeClr val="tx1"/>
                          </a:solidFill>
                          <a:latin typeface="方正兰亭黑_GBK"/>
                          <a:ea typeface="方正兰亭黑_GBK"/>
                          <a:cs typeface="+mn-cs"/>
                        </a:rPr>
                        <a:t>10</a:t>
                      </a:r>
                      <a:r>
                        <a:rPr lang="zh-CN" altLang="en-US" sz="1400" b="1" kern="1200" dirty="0" smtClean="0">
                          <a:solidFill>
                            <a:schemeClr val="tx1"/>
                          </a:solidFill>
                          <a:latin typeface="方正兰亭黑_GBK"/>
                          <a:ea typeface="方正兰亭黑_GBK"/>
                          <a:cs typeface="+mn-cs"/>
                        </a:rPr>
                        <a:t>吨</a:t>
                      </a:r>
                      <a:r>
                        <a:rPr lang="en-US" altLang="zh-CN" sz="1400" b="1" kern="1200" dirty="0" smtClean="0">
                          <a:solidFill>
                            <a:schemeClr val="tx1"/>
                          </a:solidFill>
                          <a:latin typeface="方正兰亭黑_GBK"/>
                          <a:ea typeface="方正兰亭黑_GBK"/>
                          <a:cs typeface="+mn-cs"/>
                        </a:rPr>
                        <a:t>/</a:t>
                      </a:r>
                      <a:r>
                        <a:rPr lang="zh-CN" altLang="en-US" sz="1400" b="1" kern="1200" dirty="0" smtClean="0">
                          <a:solidFill>
                            <a:schemeClr val="tx1"/>
                          </a:solidFill>
                          <a:latin typeface="方正兰亭黑_GBK"/>
                          <a:ea typeface="方正兰亭黑_GBK"/>
                          <a:cs typeface="+mn-cs"/>
                        </a:rPr>
                        <a:t>手</a:t>
                      </a:r>
                      <a:r>
                        <a:rPr lang="en-US" altLang="zh-CN" sz="1400" b="1" kern="1200" dirty="0" smtClean="0">
                          <a:solidFill>
                            <a:schemeClr val="tx1"/>
                          </a:solidFill>
                          <a:latin typeface="方正兰亭黑_GBK"/>
                          <a:ea typeface="方正兰亭黑_GBK"/>
                          <a:cs typeface="+mn-cs"/>
                        </a:rPr>
                        <a:t>                                                                                                                                              </a:t>
                      </a:r>
                      <a:endParaRPr lang="zh-CN" altLang="zh-CN" sz="1400" b="1" kern="1200" dirty="0" smtClean="0">
                        <a:solidFill>
                          <a:schemeClr val="tx1"/>
                        </a:solidFill>
                        <a:latin typeface="方正兰亭黑_GBK"/>
                        <a:ea typeface="方正兰亭黑_GBK"/>
                        <a:cs typeface="+mn-cs"/>
                      </a:endParaRP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32004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报价单位</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元（人民币）</a:t>
                      </a:r>
                      <a:r>
                        <a:rPr lang="en-US" altLang="zh-CN" sz="1400" b="1" kern="1200" dirty="0" smtClean="0">
                          <a:solidFill>
                            <a:schemeClr val="tx1"/>
                          </a:solidFill>
                          <a:latin typeface="方正兰亭黑_GBK"/>
                          <a:ea typeface="方正兰亭黑_GBK"/>
                          <a:cs typeface="+mn-cs"/>
                        </a:rPr>
                        <a:t>/</a:t>
                      </a:r>
                      <a:r>
                        <a:rPr lang="zh-CN" altLang="en-US" sz="1400" b="1" kern="1200" dirty="0" smtClean="0">
                          <a:solidFill>
                            <a:schemeClr val="tx1"/>
                          </a:solidFill>
                          <a:latin typeface="方正兰亭黑_GBK"/>
                          <a:ea typeface="方正兰亭黑_GBK"/>
                          <a:cs typeface="+mn-cs"/>
                        </a:rPr>
                        <a:t>吨</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r>
              <a:tr h="32004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最小变动价位</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en-US" altLang="zh-CN" sz="1400" b="1" kern="1200" dirty="0" smtClean="0">
                          <a:solidFill>
                            <a:schemeClr val="tx1"/>
                          </a:solidFill>
                          <a:latin typeface="方正兰亭黑_GBK"/>
                          <a:ea typeface="方正兰亭黑_GBK"/>
                          <a:cs typeface="+mn-cs"/>
                        </a:rPr>
                        <a:t>1</a:t>
                      </a:r>
                      <a:r>
                        <a:rPr lang="zh-CN" altLang="en-US" sz="1400" b="1" kern="1200" dirty="0" smtClean="0">
                          <a:solidFill>
                            <a:schemeClr val="tx1"/>
                          </a:solidFill>
                          <a:latin typeface="方正兰亭黑_GBK"/>
                          <a:ea typeface="方正兰亭黑_GBK"/>
                          <a:cs typeface="+mn-cs"/>
                        </a:rPr>
                        <a:t>元</a:t>
                      </a:r>
                      <a:r>
                        <a:rPr lang="en-US" altLang="zh-CN" sz="1400" b="1" kern="1200" dirty="0" smtClean="0">
                          <a:solidFill>
                            <a:schemeClr val="tx1"/>
                          </a:solidFill>
                          <a:latin typeface="方正兰亭黑_GBK"/>
                          <a:ea typeface="方正兰亭黑_GBK"/>
                          <a:cs typeface="+mn-cs"/>
                        </a:rPr>
                        <a:t>/</a:t>
                      </a:r>
                      <a:r>
                        <a:rPr lang="zh-CN" altLang="en-US" sz="1400" b="1" kern="1200" dirty="0" smtClean="0">
                          <a:solidFill>
                            <a:schemeClr val="tx1"/>
                          </a:solidFill>
                          <a:latin typeface="方正兰亭黑_GBK"/>
                          <a:ea typeface="方正兰亭黑_GBK"/>
                          <a:cs typeface="+mn-cs"/>
                        </a:rPr>
                        <a:t>吨</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348924">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每日价格最大波动限制</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不超过上一交易日结算价</a:t>
                      </a:r>
                      <a:r>
                        <a:rPr lang="zh-CN" altLang="zh-CN" sz="1400" b="1" kern="1200" dirty="0" smtClean="0">
                          <a:solidFill>
                            <a:schemeClr val="tx1"/>
                          </a:solidFill>
                          <a:latin typeface="方正兰亭黑_GBK"/>
                          <a:ea typeface="方正兰亭黑_GBK"/>
                          <a:cs typeface="+mn-cs"/>
                        </a:rPr>
                        <a:t>±</a:t>
                      </a:r>
                      <a:r>
                        <a:rPr lang="en-US" altLang="zh-CN" sz="1400" b="1" kern="1200" dirty="0" smtClean="0">
                          <a:solidFill>
                            <a:schemeClr val="tx1"/>
                          </a:solidFill>
                          <a:latin typeface="方正兰亭黑_GBK"/>
                          <a:ea typeface="方正兰亭黑_GBK"/>
                          <a:cs typeface="+mn-cs"/>
                        </a:rPr>
                        <a:t>3%</a:t>
                      </a:r>
                      <a:endParaRPr lang="zh-CN" altLang="zh-CN" sz="1400" b="1" kern="1200" dirty="0" smtClean="0">
                        <a:solidFill>
                          <a:schemeClr val="tx1"/>
                        </a:solidFill>
                        <a:latin typeface="方正兰亭黑_GBK"/>
                        <a:ea typeface="方正兰亭黑_GBK"/>
                        <a:cs typeface="+mn-cs"/>
                      </a:endParaRP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640082">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rgbClr val="FF0000"/>
                          </a:solidFill>
                          <a:latin typeface="方正兰亭黑_GBK"/>
                          <a:ea typeface="方正兰亭黑_GBK"/>
                          <a:cs typeface="+mn-cs"/>
                        </a:rPr>
                        <a:t>合约交割月份</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en-US" altLang="zh-CN" sz="1400" b="1" kern="1200" dirty="0" smtClean="0">
                          <a:solidFill>
                            <a:srgbClr val="FF0000"/>
                          </a:solidFill>
                          <a:latin typeface="方正兰亭黑_GBK"/>
                          <a:ea typeface="方正兰亭黑_GBK"/>
                          <a:cs typeface="+mn-cs"/>
                        </a:rPr>
                        <a:t>24</a:t>
                      </a:r>
                      <a:r>
                        <a:rPr lang="zh-CN" altLang="en-US" sz="1400" b="1" kern="1200" dirty="0" smtClean="0">
                          <a:solidFill>
                            <a:srgbClr val="FF0000"/>
                          </a:solidFill>
                          <a:latin typeface="方正兰亭黑_GBK"/>
                          <a:ea typeface="方正兰亭黑_GBK"/>
                          <a:cs typeface="+mn-cs"/>
                        </a:rPr>
                        <a:t>个月以内，其中最近</a:t>
                      </a:r>
                      <a:r>
                        <a:rPr lang="en-US" altLang="zh-CN" sz="1400" b="1" kern="1200" dirty="0" smtClean="0">
                          <a:solidFill>
                            <a:srgbClr val="FF0000"/>
                          </a:solidFill>
                          <a:latin typeface="方正兰亭黑_GBK"/>
                          <a:ea typeface="方正兰亭黑_GBK"/>
                          <a:cs typeface="+mn-cs"/>
                        </a:rPr>
                        <a:t>1-6</a:t>
                      </a:r>
                      <a:r>
                        <a:rPr lang="zh-CN" altLang="en-US" sz="1400" b="1" kern="1200" dirty="0" smtClean="0">
                          <a:solidFill>
                            <a:srgbClr val="FF0000"/>
                          </a:solidFill>
                          <a:latin typeface="方正兰亭黑_GBK"/>
                          <a:ea typeface="方正兰亭黑_GBK"/>
                          <a:cs typeface="+mn-cs"/>
                        </a:rPr>
                        <a:t>个月为连续月份合约，</a:t>
                      </a:r>
                      <a:r>
                        <a:rPr lang="en-US" altLang="zh-CN" sz="1400" b="1" kern="1200" dirty="0" smtClean="0">
                          <a:solidFill>
                            <a:srgbClr val="FF0000"/>
                          </a:solidFill>
                          <a:latin typeface="方正兰亭黑_GBK"/>
                          <a:ea typeface="方正兰亭黑_GBK"/>
                          <a:cs typeface="+mn-cs"/>
                        </a:rPr>
                        <a:t>6</a:t>
                      </a:r>
                      <a:r>
                        <a:rPr lang="zh-CN" altLang="en-US" sz="1400" b="1" kern="1200" dirty="0" smtClean="0">
                          <a:solidFill>
                            <a:srgbClr val="FF0000"/>
                          </a:solidFill>
                          <a:latin typeface="方正兰亭黑_GBK"/>
                          <a:ea typeface="方正兰亭黑_GBK"/>
                          <a:cs typeface="+mn-cs"/>
                        </a:rPr>
                        <a:t>个月以后为季月合约。</a:t>
                      </a:r>
                      <a:endParaRPr lang="zh-CN" altLang="zh-CN" sz="1400" b="1" kern="1200" dirty="0" smtClean="0">
                        <a:solidFill>
                          <a:srgbClr val="FF0000"/>
                        </a:solidFill>
                        <a:latin typeface="方正兰亭黑_GBK"/>
                        <a:ea typeface="方正兰亭黑_GBK"/>
                        <a:cs typeface="+mn-cs"/>
                      </a:endParaRP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640082">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smtClean="0">
                          <a:solidFill>
                            <a:schemeClr val="tx1"/>
                          </a:solidFill>
                          <a:latin typeface="方正兰亭黑_GBK"/>
                          <a:ea typeface="方正兰亭黑_GBK"/>
                          <a:cs typeface="+mn-cs"/>
                        </a:rPr>
                        <a:t>交易时间</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上午</a:t>
                      </a:r>
                      <a:r>
                        <a:rPr lang="en-US" altLang="zh-CN" sz="1400" b="1" kern="1200" dirty="0" smtClean="0">
                          <a:solidFill>
                            <a:schemeClr val="tx1"/>
                          </a:solidFill>
                          <a:latin typeface="方正兰亭黑_GBK"/>
                          <a:ea typeface="方正兰亭黑_GBK"/>
                          <a:cs typeface="+mn-cs"/>
                        </a:rPr>
                        <a:t>9:00 - 11:30   </a:t>
                      </a:r>
                      <a:r>
                        <a:rPr lang="zh-CN" altLang="en-US" sz="1400" b="1" kern="1200" dirty="0" smtClean="0">
                          <a:solidFill>
                            <a:schemeClr val="tx1"/>
                          </a:solidFill>
                          <a:latin typeface="方正兰亭黑_GBK"/>
                          <a:ea typeface="方正兰亭黑_GBK"/>
                          <a:cs typeface="+mn-cs"/>
                        </a:rPr>
                        <a:t>下午</a:t>
                      </a:r>
                      <a:r>
                        <a:rPr lang="en-US" altLang="zh-CN" sz="1400" b="1" kern="1200" dirty="0" smtClean="0">
                          <a:solidFill>
                            <a:schemeClr val="tx1"/>
                          </a:solidFill>
                          <a:latin typeface="方正兰亭黑_GBK"/>
                          <a:ea typeface="方正兰亭黑_GBK"/>
                          <a:cs typeface="+mn-cs"/>
                        </a:rPr>
                        <a:t>1:30 - 3:00</a:t>
                      </a:r>
                      <a:r>
                        <a:rPr lang="zh-CN" altLang="en-US" sz="1400" b="1" kern="1200" dirty="0" smtClean="0">
                          <a:solidFill>
                            <a:schemeClr val="tx1"/>
                          </a:solidFill>
                          <a:latin typeface="方正兰亭黑_GBK"/>
                          <a:ea typeface="方正兰亭黑_GBK"/>
                          <a:cs typeface="+mn-cs"/>
                        </a:rPr>
                        <a:t>，连续交易时间由交易所另行发文规定。</a:t>
                      </a:r>
                      <a:endParaRPr lang="zh-CN" altLang="zh-CN" sz="1400" b="1" kern="1200" dirty="0" smtClean="0">
                        <a:solidFill>
                          <a:schemeClr val="tx1"/>
                        </a:solidFill>
                        <a:latin typeface="方正兰亭黑_GBK"/>
                        <a:ea typeface="方正兰亭黑_GBK"/>
                        <a:cs typeface="+mn-cs"/>
                      </a:endParaRP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r>
              <a:tr h="32004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最后交易日</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合约交割月份的</a:t>
                      </a:r>
                      <a:r>
                        <a:rPr lang="en-US" altLang="zh-CN" sz="1400" b="1" kern="1200" dirty="0" smtClean="0">
                          <a:solidFill>
                            <a:schemeClr val="tx1"/>
                          </a:solidFill>
                          <a:latin typeface="方正兰亭黑_GBK"/>
                          <a:ea typeface="方正兰亭黑_GBK"/>
                          <a:cs typeface="+mn-cs"/>
                        </a:rPr>
                        <a:t>15</a:t>
                      </a:r>
                      <a:r>
                        <a:rPr lang="zh-CN" altLang="en-US" sz="1400" b="1" kern="1200" dirty="0" smtClean="0">
                          <a:solidFill>
                            <a:schemeClr val="tx1"/>
                          </a:solidFill>
                          <a:latin typeface="方正兰亭黑_GBK"/>
                          <a:ea typeface="方正兰亭黑_GBK"/>
                          <a:cs typeface="+mn-cs"/>
                        </a:rPr>
                        <a:t>日（遇法定假日顺延）</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r>
              <a:tr h="32004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smtClean="0">
                          <a:solidFill>
                            <a:schemeClr val="tx1"/>
                          </a:solidFill>
                          <a:latin typeface="方正兰亭黑_GBK"/>
                          <a:ea typeface="方正兰亭黑_GBK"/>
                          <a:cs typeface="+mn-cs"/>
                        </a:rPr>
                        <a:t>交割日期</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最后交易日后连续五个工作日</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r>
              <a:tr h="640082">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交割品级</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en-US" altLang="zh-CN" sz="1400" b="1" kern="1200" dirty="0" smtClean="0">
                          <a:solidFill>
                            <a:schemeClr val="tx1"/>
                          </a:solidFill>
                          <a:latin typeface="方正兰亭黑_GBK"/>
                          <a:ea typeface="方正兰亭黑_GBK"/>
                          <a:cs typeface="+mn-cs"/>
                        </a:rPr>
                        <a:t>70</a:t>
                      </a:r>
                      <a:r>
                        <a:rPr lang="zh-CN" altLang="zh-CN" sz="1400" b="1" kern="1200" dirty="0" smtClean="0">
                          <a:solidFill>
                            <a:schemeClr val="tx1"/>
                          </a:solidFill>
                          <a:latin typeface="方正兰亭黑_GBK"/>
                          <a:ea typeface="方正兰亭黑_GBK"/>
                          <a:cs typeface="+mn-cs"/>
                        </a:rPr>
                        <a:t>号</a:t>
                      </a:r>
                      <a:r>
                        <a:rPr lang="en-US" altLang="zh-CN" sz="1400" b="1" kern="1200" dirty="0" smtClean="0">
                          <a:solidFill>
                            <a:schemeClr val="tx1"/>
                          </a:solidFill>
                          <a:latin typeface="方正兰亭黑_GBK"/>
                          <a:ea typeface="方正兰亭黑_GBK"/>
                          <a:cs typeface="+mn-cs"/>
                        </a:rPr>
                        <a:t>A</a:t>
                      </a:r>
                      <a:r>
                        <a:rPr lang="zh-CN" altLang="zh-CN" sz="1400" b="1" kern="1200" dirty="0" smtClean="0">
                          <a:solidFill>
                            <a:schemeClr val="tx1"/>
                          </a:solidFill>
                          <a:latin typeface="方正兰亭黑_GBK"/>
                          <a:ea typeface="方正兰亭黑_GBK"/>
                          <a:cs typeface="+mn-cs"/>
                        </a:rPr>
                        <a:t>级道路石油沥青，</a:t>
                      </a:r>
                      <a:r>
                        <a:rPr lang="zh-CN" altLang="en-US" sz="1400" b="1" kern="1200" dirty="0" smtClean="0">
                          <a:solidFill>
                            <a:schemeClr val="tx1"/>
                          </a:solidFill>
                          <a:latin typeface="方正兰亭黑_GBK"/>
                          <a:ea typeface="方正兰亭黑_GBK"/>
                          <a:cs typeface="+mn-cs"/>
                        </a:rPr>
                        <a:t>具体内容见</a:t>
                      </a:r>
                      <a:r>
                        <a:rPr lang="en-US" altLang="zh-CN" sz="1400" b="1" kern="1200" dirty="0" smtClean="0">
                          <a:solidFill>
                            <a:schemeClr val="tx1"/>
                          </a:solidFill>
                          <a:latin typeface="方正兰亭黑_GBK"/>
                          <a:ea typeface="方正兰亭黑_GBK"/>
                          <a:cs typeface="+mn-cs"/>
                        </a:rPr>
                        <a:t>《</a:t>
                      </a:r>
                      <a:r>
                        <a:rPr lang="zh-CN" altLang="en-US" sz="1400" b="1" kern="1200" dirty="0" smtClean="0">
                          <a:solidFill>
                            <a:schemeClr val="tx1"/>
                          </a:solidFill>
                          <a:latin typeface="方正兰亭黑_GBK"/>
                          <a:ea typeface="方正兰亭黑_GBK"/>
                          <a:cs typeface="+mn-cs"/>
                        </a:rPr>
                        <a:t>上海期货交易所石油沥青期货交割实施细则（试行）</a:t>
                      </a:r>
                      <a:r>
                        <a:rPr lang="en-US" altLang="zh-CN" sz="1400" b="1" kern="1200" dirty="0" smtClean="0">
                          <a:solidFill>
                            <a:schemeClr val="tx1"/>
                          </a:solidFill>
                          <a:latin typeface="方正兰亭黑_GBK"/>
                          <a:ea typeface="方正兰亭黑_GBK"/>
                          <a:cs typeface="+mn-cs"/>
                        </a:rPr>
                        <a:t>》</a:t>
                      </a:r>
                      <a:r>
                        <a:rPr lang="zh-CN" altLang="en-US" sz="1400" b="1" kern="1200" dirty="0" smtClean="0">
                          <a:solidFill>
                            <a:schemeClr val="tx1"/>
                          </a:solidFill>
                          <a:latin typeface="方正兰亭黑_GBK"/>
                          <a:ea typeface="方正兰亭黑_GBK"/>
                          <a:cs typeface="+mn-cs"/>
                        </a:rPr>
                        <a:t>。</a:t>
                      </a:r>
                      <a:endParaRPr lang="zh-CN" altLang="zh-CN" sz="1400" b="1" kern="1200" dirty="0" smtClean="0">
                        <a:solidFill>
                          <a:schemeClr val="tx1"/>
                        </a:solidFill>
                        <a:latin typeface="方正兰亭黑_GBK"/>
                        <a:ea typeface="方正兰亭黑_GBK"/>
                        <a:cs typeface="+mn-cs"/>
                      </a:endParaRP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32004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smtClean="0">
                          <a:solidFill>
                            <a:schemeClr val="tx1"/>
                          </a:solidFill>
                          <a:latin typeface="方正兰亭黑_GBK"/>
                          <a:ea typeface="方正兰亭黑_GBK"/>
                          <a:cs typeface="+mn-cs"/>
                        </a:rPr>
                        <a:t>交割地点</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交易所指定交割地点</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r>
              <a:tr h="32004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最低交易保证金</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合约价值的</a:t>
                      </a:r>
                      <a:r>
                        <a:rPr lang="en-US" altLang="zh-CN" sz="1400" b="1" kern="1200" dirty="0" smtClean="0">
                          <a:solidFill>
                            <a:schemeClr val="tx1"/>
                          </a:solidFill>
                          <a:latin typeface="方正兰亭黑_GBK"/>
                          <a:ea typeface="方正兰亭黑_GBK"/>
                          <a:cs typeface="+mn-cs"/>
                        </a:rPr>
                        <a:t>4%</a:t>
                      </a:r>
                      <a:endParaRPr lang="zh-CN" altLang="zh-CN" sz="1400" b="1" kern="1200" dirty="0" smtClean="0">
                        <a:solidFill>
                          <a:schemeClr val="tx1"/>
                        </a:solidFill>
                        <a:latin typeface="方正兰亭黑_GBK"/>
                        <a:ea typeface="方正兰亭黑_GBK"/>
                        <a:cs typeface="+mn-cs"/>
                      </a:endParaRP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32004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smtClean="0">
                          <a:solidFill>
                            <a:schemeClr val="tx1"/>
                          </a:solidFill>
                          <a:latin typeface="方正兰亭黑_GBK"/>
                          <a:ea typeface="方正兰亭黑_GBK"/>
                          <a:cs typeface="+mn-cs"/>
                        </a:rPr>
                        <a:t>交割方式</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实物交割</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r>
              <a:tr h="32004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交易代码</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en-US" altLang="zh-CN" sz="1400" b="1" kern="1200" dirty="0" smtClean="0">
                          <a:solidFill>
                            <a:schemeClr val="tx1"/>
                          </a:solidFill>
                          <a:latin typeface="方正兰亭黑_GBK"/>
                          <a:ea typeface="方正兰亭黑_GBK"/>
                          <a:cs typeface="+mn-cs"/>
                        </a:rPr>
                        <a:t>BU</a:t>
                      </a:r>
                      <a:endParaRPr lang="zh-CN" altLang="zh-CN" sz="1400" b="1" kern="1200" dirty="0" smtClean="0">
                        <a:solidFill>
                          <a:schemeClr val="tx1"/>
                        </a:solidFill>
                        <a:latin typeface="方正兰亭黑_GBK"/>
                        <a:ea typeface="方正兰亭黑_GBK"/>
                        <a:cs typeface="+mn-cs"/>
                      </a:endParaRP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r>
              <a:tr h="32004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smtClean="0">
                          <a:solidFill>
                            <a:schemeClr val="tx1"/>
                          </a:solidFill>
                          <a:latin typeface="方正兰亭黑_GBK"/>
                          <a:ea typeface="方正兰亭黑_GBK"/>
                          <a:cs typeface="+mn-cs"/>
                        </a:rPr>
                        <a:t>上市交易所</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lang="zh-CN" altLang="en-US" sz="1400" b="1" kern="1200" dirty="0" smtClean="0">
                          <a:solidFill>
                            <a:schemeClr val="tx1"/>
                          </a:solidFill>
                          <a:latin typeface="方正兰亭黑_GBK"/>
                          <a:ea typeface="方正兰亭黑_GBK"/>
                          <a:cs typeface="+mn-cs"/>
                        </a:rPr>
                        <a:t>上海期货交易所</a:t>
                      </a:r>
                    </a:p>
                  </a:txBody>
                  <a:tcPr marL="172536" marR="17253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85000"/>
                      </a:schemeClr>
                    </a:solidFill>
                  </a:tcPr>
                </a:tc>
              </a:tr>
            </a:tbl>
          </a:graphicData>
        </a:graphic>
      </p:graphicFrame>
      <p:sp>
        <p:nvSpPr>
          <p:cNvPr id="4" name="标题 1"/>
          <p:cNvSpPr>
            <a:spLocks/>
          </p:cNvSpPr>
          <p:nvPr/>
        </p:nvSpPr>
        <p:spPr bwMode="auto">
          <a:xfrm>
            <a:off x="2819400" y="457200"/>
            <a:ext cx="6324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r>
              <a:rPr lang="zh-CN" altLang="en-US" sz="2400" dirty="0">
                <a:solidFill>
                  <a:schemeClr val="bg1"/>
                </a:solidFill>
                <a:latin typeface="方正兰亭黑_GBK"/>
                <a:ea typeface="方正兰亭黑_GBK"/>
              </a:rPr>
              <a:t>石油沥青期货合约设计草案</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标题 1"/>
          <p:cNvSpPr>
            <a:spLocks/>
          </p:cNvSpPr>
          <p:nvPr/>
        </p:nvSpPr>
        <p:spPr bwMode="auto">
          <a:xfrm>
            <a:off x="2514600" y="685800"/>
            <a:ext cx="66294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r>
              <a:rPr lang="zh-CN" altLang="zh-CN" sz="2000" dirty="0">
                <a:solidFill>
                  <a:schemeClr val="bg1"/>
                </a:solidFill>
                <a:latin typeface="方正兰亭黑_GBK"/>
                <a:ea typeface="方正兰亭黑_GBK"/>
              </a:rPr>
              <a:t>《上海期货交易所套期保值交易管理办法》修订草案</a:t>
            </a:r>
          </a:p>
        </p:txBody>
      </p:sp>
      <p:sp>
        <p:nvSpPr>
          <p:cNvPr id="3" name="Rectangle 3"/>
          <p:cNvSpPr txBox="1">
            <a:spLocks noChangeArrowheads="1"/>
          </p:cNvSpPr>
          <p:nvPr/>
        </p:nvSpPr>
        <p:spPr>
          <a:xfrm>
            <a:off x="1447800" y="1641475"/>
            <a:ext cx="7620000" cy="338772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ct val="50000"/>
              </a:spcBef>
              <a:buClr>
                <a:srgbClr val="FF3300"/>
              </a:buClr>
              <a:buFontTx/>
              <a:buNone/>
              <a:defRPr/>
            </a:pPr>
            <a:r>
              <a:rPr lang="en-US" altLang="zh-CN" sz="1700" dirty="0" smtClean="0">
                <a:latin typeface="楷体" pitchFamily="49" charset="-122"/>
                <a:ea typeface="楷体" pitchFamily="49" charset="-122"/>
              </a:rPr>
              <a:t>    </a:t>
            </a:r>
            <a:r>
              <a:rPr lang="zh-CN" altLang="en-US" sz="1700" dirty="0" smtClean="0">
                <a:latin typeface="黑体" pitchFamily="49" charset="-122"/>
                <a:ea typeface="黑体" pitchFamily="49" charset="-122"/>
              </a:rPr>
              <a:t>石油沥青的套期保值与铜、铝、锌、铅、螺纹钢等其他九个品种（除燃料</a:t>
            </a:r>
            <a:endParaRPr lang="en-US" altLang="zh-CN" sz="1700" dirty="0" smtClean="0">
              <a:latin typeface="黑体" pitchFamily="49" charset="-122"/>
              <a:ea typeface="黑体" pitchFamily="49" charset="-122"/>
            </a:endParaRPr>
          </a:p>
          <a:p>
            <a:pPr marL="0" indent="0" eaLnBrk="1" hangingPunct="1">
              <a:spcBef>
                <a:spcPct val="50000"/>
              </a:spcBef>
              <a:buClr>
                <a:srgbClr val="FF3300"/>
              </a:buClr>
              <a:buFontTx/>
              <a:buNone/>
              <a:defRPr/>
            </a:pPr>
            <a:r>
              <a:rPr lang="zh-CN" altLang="en-US" sz="1700" dirty="0" smtClean="0">
                <a:latin typeface="黑体" pitchFamily="49" charset="-122"/>
                <a:ea typeface="黑体" pitchFamily="49" charset="-122"/>
              </a:rPr>
              <a:t>油）保持一致</a:t>
            </a:r>
            <a:endParaRPr lang="en-US" altLang="zh-CN" sz="1600" dirty="0" smtClean="0">
              <a:latin typeface="楷体" pitchFamily="49" charset="-122"/>
              <a:ea typeface="楷体" pitchFamily="49" charset="-122"/>
            </a:endParaRPr>
          </a:p>
          <a:p>
            <a:pPr marL="0" indent="0" eaLnBrk="1" hangingPunct="1">
              <a:spcBef>
                <a:spcPct val="50000"/>
              </a:spcBef>
              <a:buClr>
                <a:srgbClr val="FF3300"/>
              </a:buClr>
              <a:buFontTx/>
              <a:buNone/>
              <a:defRPr/>
            </a:pPr>
            <a:r>
              <a:rPr lang="en-US" altLang="zh-CN" sz="1600" dirty="0">
                <a:latin typeface="楷体" pitchFamily="49" charset="-122"/>
                <a:ea typeface="楷体" pitchFamily="49" charset="-122"/>
              </a:rPr>
              <a:t> </a:t>
            </a:r>
            <a:r>
              <a:rPr lang="en-US" altLang="zh-CN" sz="1600" dirty="0" smtClean="0">
                <a:latin typeface="楷体" pitchFamily="49" charset="-122"/>
                <a:ea typeface="楷体" pitchFamily="49" charset="-122"/>
              </a:rPr>
              <a:t>  </a:t>
            </a:r>
            <a:r>
              <a:rPr lang="en-US" altLang="zh-CN" sz="1600" dirty="0" smtClean="0">
                <a:solidFill>
                  <a:srgbClr val="FF0000"/>
                </a:solidFill>
                <a:latin typeface="仿宋"/>
                <a:ea typeface="仿宋"/>
              </a:rPr>
              <a:t>★</a:t>
            </a:r>
            <a:r>
              <a:rPr lang="en-US" altLang="zh-CN" sz="1600" dirty="0" smtClean="0">
                <a:latin typeface="仿宋"/>
                <a:ea typeface="仿宋"/>
              </a:rPr>
              <a:t> </a:t>
            </a:r>
            <a:r>
              <a:rPr lang="zh-CN" altLang="en-US" sz="1600" dirty="0" smtClean="0">
                <a:latin typeface="楷体" pitchFamily="49" charset="-122"/>
                <a:ea typeface="楷体" pitchFamily="49" charset="-122"/>
              </a:rPr>
              <a:t>一般月份套期保值交易头寸：合约挂牌    交割月前第二月的最后一个交易日</a:t>
            </a:r>
          </a:p>
          <a:p>
            <a:pPr marL="0" indent="0" eaLnBrk="1" hangingPunct="1">
              <a:spcBef>
                <a:spcPct val="50000"/>
              </a:spcBef>
              <a:buClr>
                <a:srgbClr val="FF3300"/>
              </a:buClr>
              <a:buFontTx/>
              <a:buNone/>
              <a:defRPr/>
            </a:pPr>
            <a:r>
              <a:rPr lang="zh-CN" altLang="en-US" sz="1600" dirty="0" smtClean="0">
                <a:solidFill>
                  <a:srgbClr val="7030A0"/>
                </a:solidFill>
                <a:ea typeface="黑体" pitchFamily="49" charset="-122"/>
              </a:rPr>
              <a:t>      </a:t>
            </a:r>
            <a:r>
              <a:rPr lang="zh-CN" altLang="en-US" sz="1600" dirty="0">
                <a:solidFill>
                  <a:schemeClr val="accent2">
                    <a:lumMod val="75000"/>
                  </a:schemeClr>
                </a:solidFill>
                <a:latin typeface="楷体" pitchFamily="49" charset="-122"/>
                <a:ea typeface="楷体" pitchFamily="49" charset="-122"/>
              </a:rPr>
              <a:t>申请时间：</a:t>
            </a:r>
            <a:r>
              <a:rPr lang="zh-CN" altLang="zh-CN" sz="1600" dirty="0">
                <a:solidFill>
                  <a:schemeClr val="accent2">
                    <a:lumMod val="75000"/>
                  </a:schemeClr>
                </a:solidFill>
                <a:latin typeface="楷体" pitchFamily="49" charset="-122"/>
                <a:ea typeface="楷体" pitchFamily="49" charset="-122"/>
              </a:rPr>
              <a:t>在该套期保值所涉合约交割月前第二月的最后一个交易日之前</a:t>
            </a:r>
            <a:r>
              <a:rPr lang="zh-CN" altLang="zh-CN" sz="1600" dirty="0" smtClean="0">
                <a:solidFill>
                  <a:schemeClr val="accent2">
                    <a:lumMod val="75000"/>
                  </a:schemeClr>
                </a:solidFill>
                <a:latin typeface="楷体" pitchFamily="49" charset="-122"/>
                <a:ea typeface="楷体" pitchFamily="49" charset="-122"/>
              </a:rPr>
              <a:t>提出</a:t>
            </a:r>
            <a:r>
              <a:rPr lang="zh-CN" altLang="en-US" sz="1600" dirty="0" smtClean="0">
                <a:solidFill>
                  <a:schemeClr val="accent2">
                    <a:lumMod val="75000"/>
                  </a:schemeClr>
                </a:solidFill>
                <a:latin typeface="楷体" pitchFamily="49" charset="-122"/>
                <a:ea typeface="楷体" pitchFamily="49" charset="-122"/>
              </a:rPr>
              <a:t>。</a:t>
            </a:r>
            <a:endParaRPr lang="en-US" altLang="zh-CN" sz="1600" dirty="0">
              <a:solidFill>
                <a:schemeClr val="accent2">
                  <a:lumMod val="75000"/>
                </a:schemeClr>
              </a:solidFill>
              <a:latin typeface="楷体" pitchFamily="49" charset="-122"/>
              <a:ea typeface="楷体" pitchFamily="49" charset="-122"/>
            </a:endParaRPr>
          </a:p>
          <a:p>
            <a:pPr marL="0" indent="0" eaLnBrk="1" hangingPunct="1">
              <a:spcBef>
                <a:spcPct val="50000"/>
              </a:spcBef>
              <a:buClr>
                <a:srgbClr val="FF3300"/>
              </a:buClr>
              <a:buFont typeface="Wingdings" pitchFamily="2" charset="2"/>
              <a:buNone/>
              <a:defRPr/>
            </a:pPr>
            <a:r>
              <a:rPr lang="en-US" altLang="zh-CN" sz="1600" dirty="0" smtClean="0">
                <a:solidFill>
                  <a:srgbClr val="7030A0"/>
                </a:solidFill>
                <a:latin typeface="黑体" pitchFamily="49" charset="-122"/>
                <a:ea typeface="黑体" pitchFamily="49" charset="-122"/>
              </a:rPr>
              <a:t>   </a:t>
            </a:r>
            <a:r>
              <a:rPr lang="en-US" altLang="zh-CN" sz="1600" dirty="0" smtClean="0">
                <a:solidFill>
                  <a:srgbClr val="FF0000"/>
                </a:solidFill>
                <a:latin typeface="仿宋"/>
                <a:ea typeface="仿宋"/>
              </a:rPr>
              <a:t>★ </a:t>
            </a:r>
            <a:r>
              <a:rPr lang="zh-CN" altLang="en-US" sz="1600" dirty="0" smtClean="0">
                <a:latin typeface="楷体" pitchFamily="49" charset="-122"/>
                <a:ea typeface="楷体" pitchFamily="49" charset="-122"/>
              </a:rPr>
              <a:t>临近</a:t>
            </a:r>
            <a:r>
              <a:rPr lang="zh-CN" altLang="en-US" sz="1600" dirty="0">
                <a:latin typeface="楷体" pitchFamily="49" charset="-122"/>
                <a:ea typeface="楷体" pitchFamily="49" charset="-122"/>
              </a:rPr>
              <a:t>交割月份套期保值交易头寸</a:t>
            </a:r>
            <a:r>
              <a:rPr lang="zh-CN" altLang="en-US" sz="1600" dirty="0" smtClean="0">
                <a:latin typeface="楷体" pitchFamily="49" charset="-122"/>
                <a:ea typeface="楷体" pitchFamily="49" charset="-122"/>
              </a:rPr>
              <a:t>：交割月前第一月和交割月份</a:t>
            </a:r>
            <a:endParaRPr lang="en-US" altLang="zh-CN" sz="1600" dirty="0" smtClean="0">
              <a:latin typeface="楷体" pitchFamily="49" charset="-122"/>
              <a:ea typeface="楷体" pitchFamily="49" charset="-122"/>
            </a:endParaRPr>
          </a:p>
          <a:p>
            <a:pPr marL="0" indent="0" eaLnBrk="1" hangingPunct="1">
              <a:spcBef>
                <a:spcPct val="50000"/>
              </a:spcBef>
              <a:buClr>
                <a:srgbClr val="FF3300"/>
              </a:buClr>
              <a:buFont typeface="Wingdings" pitchFamily="2" charset="2"/>
              <a:buNone/>
              <a:defRPr/>
            </a:pPr>
            <a:r>
              <a:rPr lang="zh-CN" altLang="en-US" sz="1600" dirty="0" smtClean="0">
                <a:solidFill>
                  <a:srgbClr val="FF0000"/>
                </a:solidFill>
                <a:latin typeface="楷体" pitchFamily="49" charset="-122"/>
                <a:ea typeface="楷体" pitchFamily="49" charset="-122"/>
              </a:rPr>
              <a:t>   </a:t>
            </a:r>
            <a:r>
              <a:rPr lang="zh-CN" altLang="en-US" sz="1600" dirty="0" smtClean="0">
                <a:solidFill>
                  <a:schemeClr val="accent2">
                    <a:lumMod val="75000"/>
                  </a:schemeClr>
                </a:solidFill>
                <a:latin typeface="楷体" pitchFamily="49" charset="-122"/>
                <a:ea typeface="楷体" pitchFamily="49" charset="-122"/>
              </a:rPr>
              <a:t>申请</a:t>
            </a:r>
            <a:r>
              <a:rPr lang="zh-CN" altLang="en-US" sz="1600" dirty="0">
                <a:solidFill>
                  <a:schemeClr val="accent2">
                    <a:lumMod val="75000"/>
                  </a:schemeClr>
                </a:solidFill>
                <a:latin typeface="楷体" pitchFamily="49" charset="-122"/>
                <a:ea typeface="楷体" pitchFamily="49" charset="-122"/>
              </a:rPr>
              <a:t>时间：</a:t>
            </a:r>
            <a:r>
              <a:rPr lang="zh-CN" altLang="zh-CN" sz="1600" dirty="0">
                <a:solidFill>
                  <a:schemeClr val="accent2">
                    <a:lumMod val="75000"/>
                  </a:schemeClr>
                </a:solidFill>
                <a:latin typeface="楷体" pitchFamily="49" charset="-122"/>
                <a:ea typeface="楷体" pitchFamily="49" charset="-122"/>
              </a:rPr>
              <a:t>在该套期保值所涉合约交割月前第三月的第一个交易日至交割月</a:t>
            </a:r>
            <a:r>
              <a:rPr lang="zh-CN" altLang="zh-CN" sz="1600" dirty="0" smtClean="0">
                <a:solidFill>
                  <a:schemeClr val="accent2">
                    <a:lumMod val="75000"/>
                  </a:schemeClr>
                </a:solidFill>
                <a:latin typeface="楷体" pitchFamily="49" charset="-122"/>
                <a:ea typeface="楷体" pitchFamily="49" charset="-122"/>
              </a:rPr>
              <a:t>前</a:t>
            </a:r>
            <a:endParaRPr lang="en-US" altLang="zh-CN" sz="1600" dirty="0" smtClean="0">
              <a:solidFill>
                <a:schemeClr val="accent2">
                  <a:lumMod val="75000"/>
                </a:schemeClr>
              </a:solidFill>
              <a:latin typeface="楷体" pitchFamily="49" charset="-122"/>
              <a:ea typeface="楷体" pitchFamily="49" charset="-122"/>
            </a:endParaRPr>
          </a:p>
          <a:p>
            <a:pPr marL="0" indent="0" eaLnBrk="1" hangingPunct="1">
              <a:spcBef>
                <a:spcPct val="50000"/>
              </a:spcBef>
              <a:buClr>
                <a:srgbClr val="FF3300"/>
              </a:buClr>
              <a:buFont typeface="Wingdings" pitchFamily="2" charset="2"/>
              <a:buNone/>
              <a:defRPr/>
            </a:pPr>
            <a:r>
              <a:rPr lang="zh-CN" altLang="zh-CN" sz="1600" dirty="0" smtClean="0">
                <a:solidFill>
                  <a:schemeClr val="accent2">
                    <a:lumMod val="75000"/>
                  </a:schemeClr>
                </a:solidFill>
                <a:latin typeface="楷体" pitchFamily="49" charset="-122"/>
                <a:ea typeface="楷体" pitchFamily="49" charset="-122"/>
              </a:rPr>
              <a:t>第一</a:t>
            </a:r>
            <a:r>
              <a:rPr lang="zh-CN" altLang="zh-CN" sz="1600" dirty="0">
                <a:solidFill>
                  <a:schemeClr val="accent2">
                    <a:lumMod val="75000"/>
                  </a:schemeClr>
                </a:solidFill>
                <a:latin typeface="楷体" pitchFamily="49" charset="-122"/>
                <a:ea typeface="楷体" pitchFamily="49" charset="-122"/>
              </a:rPr>
              <a:t>月的最后一个交易日之间</a:t>
            </a:r>
            <a:r>
              <a:rPr lang="zh-CN" altLang="zh-CN" sz="1600" dirty="0" smtClean="0">
                <a:solidFill>
                  <a:schemeClr val="accent2">
                    <a:lumMod val="75000"/>
                  </a:schemeClr>
                </a:solidFill>
                <a:latin typeface="楷体" pitchFamily="49" charset="-122"/>
                <a:ea typeface="楷体" pitchFamily="49" charset="-122"/>
              </a:rPr>
              <a:t>提出</a:t>
            </a:r>
            <a:r>
              <a:rPr lang="zh-CN" altLang="en-US" sz="1600" dirty="0" smtClean="0">
                <a:solidFill>
                  <a:schemeClr val="accent2">
                    <a:lumMod val="75000"/>
                  </a:schemeClr>
                </a:solidFill>
                <a:latin typeface="楷体" pitchFamily="49" charset="-122"/>
                <a:ea typeface="楷体" pitchFamily="49" charset="-122"/>
              </a:rPr>
              <a:t>。适当向后延长申请临近交割月份套期保值额时间，促进功能发挥。</a:t>
            </a:r>
            <a:endParaRPr lang="en-US" altLang="zh-CN" sz="1600" dirty="0" smtClean="0">
              <a:solidFill>
                <a:schemeClr val="accent2">
                  <a:lumMod val="75000"/>
                </a:schemeClr>
              </a:solidFill>
              <a:latin typeface="楷体" pitchFamily="49" charset="-122"/>
              <a:ea typeface="楷体" pitchFamily="49" charset="-122"/>
            </a:endParaRPr>
          </a:p>
          <a:p>
            <a:pPr marL="0" indent="0" eaLnBrk="1" hangingPunct="1">
              <a:spcBef>
                <a:spcPct val="50000"/>
              </a:spcBef>
              <a:buClr>
                <a:srgbClr val="FF3300"/>
              </a:buClr>
              <a:buFont typeface="Wingdings" pitchFamily="2" charset="2"/>
              <a:buNone/>
              <a:defRPr/>
            </a:pPr>
            <a:r>
              <a:rPr lang="en-US" altLang="zh-CN" sz="1600" dirty="0">
                <a:solidFill>
                  <a:srgbClr val="FF0000"/>
                </a:solidFill>
                <a:latin typeface="楷体" pitchFamily="49" charset="-122"/>
                <a:ea typeface="楷体" pitchFamily="49" charset="-122"/>
              </a:rPr>
              <a:t> </a:t>
            </a:r>
            <a:r>
              <a:rPr lang="en-US" altLang="zh-CN" sz="1600" dirty="0" smtClean="0">
                <a:solidFill>
                  <a:srgbClr val="FF0000"/>
                </a:solidFill>
                <a:latin typeface="楷体" pitchFamily="49" charset="-122"/>
                <a:ea typeface="楷体" pitchFamily="49" charset="-122"/>
              </a:rPr>
              <a:t>  </a:t>
            </a:r>
            <a:r>
              <a:rPr lang="zh-CN" altLang="en-US" sz="1600" dirty="0">
                <a:solidFill>
                  <a:schemeClr val="accent2">
                    <a:lumMod val="75000"/>
                  </a:schemeClr>
                </a:solidFill>
                <a:latin typeface="楷体" pitchFamily="49" charset="-122"/>
                <a:ea typeface="楷体" pitchFamily="49" charset="-122"/>
              </a:rPr>
              <a:t>未获临近交割月份套期保值交易头寸的非期货公司会员或客户：参照已获一般</a:t>
            </a:r>
            <a:endParaRPr lang="en-US" altLang="zh-CN" sz="1600" dirty="0">
              <a:solidFill>
                <a:schemeClr val="accent2">
                  <a:lumMod val="75000"/>
                </a:schemeClr>
              </a:solidFill>
              <a:latin typeface="楷体" pitchFamily="49" charset="-122"/>
              <a:ea typeface="楷体" pitchFamily="49" charset="-122"/>
            </a:endParaRPr>
          </a:p>
          <a:p>
            <a:pPr marL="0" indent="0" eaLnBrk="1" hangingPunct="1">
              <a:spcBef>
                <a:spcPct val="50000"/>
              </a:spcBef>
              <a:buClr>
                <a:srgbClr val="FF3300"/>
              </a:buClr>
              <a:buFont typeface="Wingdings" pitchFamily="2" charset="2"/>
              <a:buNone/>
              <a:defRPr/>
            </a:pPr>
            <a:r>
              <a:rPr lang="zh-CN" altLang="en-US" sz="1600" dirty="0">
                <a:solidFill>
                  <a:schemeClr val="accent2">
                    <a:lumMod val="75000"/>
                  </a:schemeClr>
                </a:solidFill>
                <a:latin typeface="楷体" pitchFamily="49" charset="-122"/>
                <a:ea typeface="楷体" pitchFamily="49" charset="-122"/>
              </a:rPr>
              <a:t>月份套期保值交易头寸和该期货品种限仓制度规定额度中的较低标准执行。</a:t>
            </a:r>
          </a:p>
        </p:txBody>
      </p:sp>
      <p:sp>
        <p:nvSpPr>
          <p:cNvPr id="2" name="右箭头 1"/>
          <p:cNvSpPr/>
          <p:nvPr/>
        </p:nvSpPr>
        <p:spPr bwMode="auto">
          <a:xfrm>
            <a:off x="5715000" y="2514600"/>
            <a:ext cx="304800" cy="201613"/>
          </a:xfrm>
          <a:prstGeom prst="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zh-CN" altLang="en-US" sz="1800" b="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标题 1"/>
          <p:cNvSpPr>
            <a:spLocks/>
          </p:cNvSpPr>
          <p:nvPr/>
        </p:nvSpPr>
        <p:spPr bwMode="auto">
          <a:xfrm>
            <a:off x="2514600" y="685800"/>
            <a:ext cx="66294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r>
              <a:rPr lang="zh-CN" altLang="zh-CN" sz="2000" dirty="0">
                <a:solidFill>
                  <a:schemeClr val="bg1"/>
                </a:solidFill>
                <a:latin typeface="方正兰亭黑_GBK"/>
                <a:ea typeface="方正兰亭黑_GBK"/>
              </a:rPr>
              <a:t>《上海期货交易所套期保值交易管理办法》修订草案</a:t>
            </a:r>
          </a:p>
        </p:txBody>
      </p:sp>
      <p:sp>
        <p:nvSpPr>
          <p:cNvPr id="3" name="Rectangle 3"/>
          <p:cNvSpPr txBox="1">
            <a:spLocks noChangeArrowheads="1"/>
          </p:cNvSpPr>
          <p:nvPr/>
        </p:nvSpPr>
        <p:spPr>
          <a:xfrm>
            <a:off x="2438400" y="1641475"/>
            <a:ext cx="5791200" cy="338772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ct val="50000"/>
              </a:spcBef>
              <a:buClr>
                <a:srgbClr val="FF3300"/>
              </a:buClr>
              <a:buFontTx/>
              <a:buNone/>
              <a:defRPr/>
            </a:pPr>
            <a:r>
              <a:rPr lang="en-US" altLang="zh-CN" sz="1700" b="0" dirty="0" smtClean="0">
                <a:latin typeface="楷体" pitchFamily="49" charset="-122"/>
                <a:ea typeface="楷体" pitchFamily="49" charset="-122"/>
              </a:rPr>
              <a:t>   </a:t>
            </a:r>
            <a:r>
              <a:rPr lang="en-US" altLang="zh-CN" sz="1700" b="0" dirty="0" smtClean="0">
                <a:latin typeface="楷体" pitchFamily="49" charset="-122"/>
                <a:ea typeface="楷体" pitchFamily="49" charset="-122"/>
              </a:rPr>
              <a:t> </a:t>
            </a:r>
            <a:r>
              <a:rPr lang="zh-CN" altLang="en-US" sz="1800" dirty="0" smtClean="0">
                <a:latin typeface="黑体" pitchFamily="49" charset="-122"/>
                <a:ea typeface="黑体" pitchFamily="49" charset="-122"/>
              </a:rPr>
              <a:t>适当延长获准套期</a:t>
            </a:r>
            <a:r>
              <a:rPr lang="zh-CN" altLang="en-US" sz="1800" dirty="0" smtClean="0">
                <a:latin typeface="黑体" pitchFamily="49" charset="-122"/>
                <a:ea typeface="黑体" pitchFamily="49" charset="-122"/>
              </a:rPr>
              <a:t>保值交易头寸的会员或客户减仓时间</a:t>
            </a:r>
            <a:endParaRPr lang="en-US" altLang="zh-CN" sz="1800" dirty="0" smtClean="0">
              <a:latin typeface="楷体" pitchFamily="49" charset="-122"/>
              <a:ea typeface="楷体" pitchFamily="49" charset="-122"/>
            </a:endParaRPr>
          </a:p>
          <a:p>
            <a:pPr marL="0" indent="0" eaLnBrk="1" hangingPunct="1">
              <a:spcBef>
                <a:spcPct val="50000"/>
              </a:spcBef>
              <a:buClr>
                <a:srgbClr val="FF3300"/>
              </a:buClr>
              <a:buFontTx/>
              <a:buNone/>
              <a:defRPr/>
            </a:pPr>
            <a:r>
              <a:rPr lang="en-US" altLang="zh-CN" sz="1600" dirty="0">
                <a:latin typeface="楷体" pitchFamily="49" charset="-122"/>
                <a:ea typeface="楷体" pitchFamily="49" charset="-122"/>
              </a:rPr>
              <a:t> </a:t>
            </a:r>
            <a:r>
              <a:rPr lang="en-US" altLang="zh-CN" sz="1600" dirty="0" smtClean="0">
                <a:latin typeface="楷体" pitchFamily="49" charset="-122"/>
                <a:ea typeface="楷体" pitchFamily="49" charset="-122"/>
              </a:rPr>
              <a:t>  </a:t>
            </a:r>
            <a:r>
              <a:rPr lang="en-US" altLang="zh-CN" sz="1600" dirty="0" smtClean="0">
                <a:solidFill>
                  <a:srgbClr val="FF0000"/>
                </a:solidFill>
                <a:latin typeface="仿宋"/>
                <a:ea typeface="仿宋"/>
              </a:rPr>
              <a:t>★</a:t>
            </a:r>
            <a:r>
              <a:rPr lang="en-US" altLang="zh-CN" sz="1600" dirty="0" smtClean="0">
                <a:latin typeface="仿宋"/>
                <a:ea typeface="仿宋"/>
              </a:rPr>
              <a:t> </a:t>
            </a:r>
            <a:r>
              <a:rPr lang="zh-CN" altLang="en-US" sz="1800" dirty="0" smtClean="0">
                <a:latin typeface="仿宋"/>
                <a:ea typeface="仿宋"/>
              </a:rPr>
              <a:t>获准</a:t>
            </a:r>
            <a:r>
              <a:rPr lang="zh-CN" altLang="en-US" sz="1800" dirty="0" smtClean="0">
                <a:latin typeface="楷体" pitchFamily="49" charset="-122"/>
                <a:ea typeface="楷体" pitchFamily="49" charset="-122"/>
              </a:rPr>
              <a:t>套</a:t>
            </a:r>
            <a:r>
              <a:rPr lang="zh-CN" altLang="en-US" sz="1800" dirty="0" smtClean="0">
                <a:latin typeface="楷体" pitchFamily="49" charset="-122"/>
                <a:ea typeface="楷体" pitchFamily="49" charset="-122"/>
              </a:rPr>
              <a:t>期保值交易</a:t>
            </a:r>
            <a:r>
              <a:rPr lang="zh-CN" altLang="en-US" sz="1800" dirty="0" smtClean="0">
                <a:latin typeface="楷体" pitchFamily="49" charset="-122"/>
                <a:ea typeface="楷体" pitchFamily="49" charset="-122"/>
              </a:rPr>
              <a:t>头寸的会员或者客户，应当在该</a:t>
            </a:r>
            <a:r>
              <a:rPr lang="zh-CN" altLang="zh-CN" sz="1800" dirty="0" smtClean="0">
                <a:latin typeface="楷体" pitchFamily="49" charset="-122"/>
                <a:ea typeface="楷体" pitchFamily="49" charset="-122"/>
              </a:rPr>
              <a:t>套</a:t>
            </a:r>
            <a:r>
              <a:rPr lang="zh-CN" altLang="zh-CN" sz="1800" dirty="0">
                <a:latin typeface="楷体" pitchFamily="49" charset="-122"/>
                <a:ea typeface="楷体" pitchFamily="49" charset="-122"/>
              </a:rPr>
              <a:t>期保值所涉</a:t>
            </a:r>
            <a:r>
              <a:rPr lang="zh-CN" altLang="zh-CN" sz="1800" dirty="0" smtClean="0">
                <a:latin typeface="楷体" pitchFamily="49" charset="-122"/>
                <a:ea typeface="楷体" pitchFamily="49" charset="-122"/>
              </a:rPr>
              <a:t>合约</a:t>
            </a:r>
            <a:r>
              <a:rPr lang="zh-CN" altLang="en-US" sz="1800" dirty="0" smtClean="0">
                <a:latin typeface="楷体" pitchFamily="49" charset="-122"/>
                <a:ea typeface="楷体" pitchFamily="49" charset="-122"/>
              </a:rPr>
              <a:t>最后交易日前第三个交易日收市前，按批准的的交易部位和头寸建仓，在规定期限内未建仓的，视为自动放弃套期保值交易头寸。</a:t>
            </a:r>
            <a:endParaRPr lang="en-US" altLang="zh-CN" sz="1800" dirty="0">
              <a:latin typeface="楷体" pitchFamily="49" charset="-122"/>
              <a:ea typeface="楷体" pitchFamily="49" charset="-122"/>
            </a:endParaRPr>
          </a:p>
          <a:p>
            <a:pPr marL="0" indent="0" eaLnBrk="1" hangingPunct="1">
              <a:spcBef>
                <a:spcPct val="50000"/>
              </a:spcBef>
              <a:buClr>
                <a:srgbClr val="FF3300"/>
              </a:buClr>
              <a:buFont typeface="Wingdings" pitchFamily="2" charset="2"/>
              <a:buNone/>
              <a:defRPr/>
            </a:pPr>
            <a:r>
              <a:rPr lang="en-US" altLang="zh-CN" sz="1800" dirty="0" smtClean="0">
                <a:latin typeface="黑体" pitchFamily="49" charset="-122"/>
                <a:ea typeface="黑体" pitchFamily="49" charset="-122"/>
              </a:rPr>
              <a:t>   </a:t>
            </a:r>
            <a:endParaRPr lang="zh-CN" altLang="en-US" sz="1800" dirty="0">
              <a:latin typeface="楷体" pitchFamily="49" charset="-122"/>
              <a:ea typeface="楷体" pitchFamily="49" charset="-122"/>
            </a:endParaRPr>
          </a:p>
        </p:txBody>
      </p:sp>
      <p:sp>
        <p:nvSpPr>
          <p:cNvPr id="2" name="右箭头 1"/>
          <p:cNvSpPr/>
          <p:nvPr/>
        </p:nvSpPr>
        <p:spPr bwMode="auto">
          <a:xfrm>
            <a:off x="6248400" y="4953000"/>
            <a:ext cx="304800" cy="201613"/>
          </a:xfrm>
          <a:prstGeom prst="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zh-CN" altLang="en-US" sz="1800" b="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04800" y="995363"/>
            <a:ext cx="8610600" cy="5024437"/>
          </a:xfrm>
          <a:prstGeom prst="rect">
            <a:avLst/>
          </a:prstGeom>
          <a:ln>
            <a:noFill/>
          </a:ln>
          <a:effectLst>
            <a:softEdge rad="112500"/>
          </a:effectLst>
        </p:spPr>
      </p:pic>
      <p:sp>
        <p:nvSpPr>
          <p:cNvPr id="8" name="矩形 7"/>
          <p:cNvSpPr/>
          <p:nvPr/>
        </p:nvSpPr>
        <p:spPr>
          <a:xfrm>
            <a:off x="2971800" y="2590800"/>
            <a:ext cx="3584636" cy="1446550"/>
          </a:xfrm>
          <a:prstGeom prst="rect">
            <a:avLst/>
          </a:prstGeom>
          <a:noFill/>
        </p:spPr>
        <p:txBody>
          <a:bodyPr wrap="none">
            <a:spAutoFit/>
          </a:bodyPr>
          <a:lstStyle/>
          <a:p>
            <a:pPr algn="ctr">
              <a:defRPr/>
            </a:pPr>
            <a:r>
              <a:rPr lang="zh-CN" altLang="en-US" sz="880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glow rad="228600">
                    <a:schemeClr val="accent6">
                      <a:satMod val="175000"/>
                      <a:alpha val="40000"/>
                    </a:schemeClr>
                  </a:glow>
                  <a:outerShdw blurRad="50800" dist="40000" dir="5400000" algn="tl" rotWithShape="0">
                    <a:srgbClr val="000000">
                      <a:shade val="5000"/>
                      <a:satMod val="120000"/>
                      <a:alpha val="33000"/>
                    </a:srgbClr>
                  </a:outerShdw>
                </a:effectLst>
                <a:latin typeface="隶书" pitchFamily="49" charset="-122"/>
                <a:ea typeface="隶书" pitchFamily="49" charset="-122"/>
              </a:rPr>
              <a:t>谢谢！</a:t>
            </a:r>
          </a:p>
        </p:txBody>
      </p:sp>
      <p:sp>
        <p:nvSpPr>
          <p:cNvPr id="9" name="矩形 8"/>
          <p:cNvSpPr/>
          <p:nvPr/>
        </p:nvSpPr>
        <p:spPr>
          <a:xfrm>
            <a:off x="1905000" y="4191000"/>
            <a:ext cx="5715000" cy="638175"/>
          </a:xfrm>
          <a:prstGeom prst="rect">
            <a:avLst/>
          </a:prstGeom>
          <a:noFill/>
        </p:spPr>
        <p:txBody>
          <a:bodyPr>
            <a:spAutoFit/>
            <a:scene3d>
              <a:camera prst="perspectiveFront"/>
              <a:lightRig rig="threePt" dir="t"/>
            </a:scene3d>
          </a:bodyPr>
          <a:lstStyle/>
          <a:p>
            <a:pPr>
              <a:lnSpc>
                <a:spcPct val="150000"/>
              </a:lnSpc>
              <a:defRPr/>
            </a:pPr>
            <a:endParaRPr lang="zh-CN" altLang="en-US" sz="2800" dirty="0">
              <a:ln w="18000">
                <a:solidFill>
                  <a:srgbClr val="8440FE"/>
                </a:solidFill>
                <a:prstDash val="solid"/>
                <a:miter lim="800000"/>
              </a:ln>
              <a:solidFill>
                <a:srgbClr val="FFFF00"/>
              </a:solidFill>
              <a:effectLst>
                <a:outerShdw blurRad="25500" dist="23000" dir="7020000" algn="tl">
                  <a:srgbClr val="000000">
                    <a:alpha val="50000"/>
                  </a:srgbClr>
                </a:outerShdw>
              </a:effectLst>
              <a:latin typeface="幼圆" pitchFamily="49" charset="-122"/>
              <a:ea typeface="幼圆"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p:cNvSpPr>
          <p:nvPr/>
        </p:nvSpPr>
        <p:spPr bwMode="auto">
          <a:xfrm>
            <a:off x="2819400" y="685800"/>
            <a:ext cx="6324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endParaRPr lang="zh-CN" altLang="en-US" sz="2400" dirty="0">
              <a:solidFill>
                <a:schemeClr val="bg1"/>
              </a:solidFill>
              <a:latin typeface="方正兰亭黑_GBK"/>
              <a:ea typeface="方正兰亭黑_GBK"/>
            </a:endParaRPr>
          </a:p>
        </p:txBody>
      </p:sp>
      <p:sp>
        <p:nvSpPr>
          <p:cNvPr id="5123" name="TextBox 11"/>
          <p:cNvSpPr txBox="1">
            <a:spLocks noChangeArrowheads="1"/>
          </p:cNvSpPr>
          <p:nvPr/>
        </p:nvSpPr>
        <p:spPr bwMode="auto">
          <a:xfrm>
            <a:off x="2590800" y="757238"/>
            <a:ext cx="2197100" cy="461962"/>
          </a:xfrm>
          <a:prstGeom prst="rect">
            <a:avLst/>
          </a:prstGeom>
          <a:noFill/>
          <a:ln w="9525">
            <a:noFill/>
            <a:miter lim="800000"/>
            <a:headEnd/>
            <a:tailEnd/>
          </a:ln>
        </p:spPr>
        <p:txBody>
          <a:bodyPr>
            <a:spAutoFit/>
          </a:bodyPr>
          <a:lstStyle/>
          <a:p>
            <a:pPr algn="ctr">
              <a:spcBef>
                <a:spcPct val="50000"/>
              </a:spcBef>
            </a:pPr>
            <a:r>
              <a:rPr lang="zh-CN" altLang="en-US" sz="2400">
                <a:solidFill>
                  <a:srgbClr val="FFC000"/>
                </a:solidFill>
                <a:latin typeface="Times New Roman" pitchFamily="18" charset="0"/>
                <a:ea typeface="黑体" pitchFamily="49" charset="-122"/>
              </a:rPr>
              <a:t>合约标的</a:t>
            </a:r>
          </a:p>
        </p:txBody>
      </p:sp>
      <p:pic>
        <p:nvPicPr>
          <p:cNvPr id="7" name="Picture 6" descr="http://img12.3lian.com/gaoqing02/01/31/02/6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4800600"/>
            <a:ext cx="5181600" cy="173967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125" name="矩形 11"/>
          <p:cNvSpPr>
            <a:spLocks noChangeArrowheads="1"/>
          </p:cNvSpPr>
          <p:nvPr/>
        </p:nvSpPr>
        <p:spPr bwMode="auto">
          <a:xfrm>
            <a:off x="1512888" y="1341438"/>
            <a:ext cx="4572000" cy="368300"/>
          </a:xfrm>
          <a:prstGeom prst="rect">
            <a:avLst/>
          </a:prstGeom>
          <a:noFill/>
          <a:ln w="9525">
            <a:noFill/>
            <a:miter lim="800000"/>
            <a:headEnd/>
            <a:tailEnd/>
          </a:ln>
        </p:spPr>
        <p:txBody>
          <a:bodyPr>
            <a:spAutoFit/>
          </a:bodyPr>
          <a:lstStyle/>
          <a:p>
            <a:r>
              <a:rPr lang="en-US" altLang="zh-CN" sz="1800" dirty="0">
                <a:latin typeface="仿宋" pitchFamily="49" charset="-122"/>
                <a:ea typeface="仿宋" pitchFamily="49" charset="-122"/>
              </a:rPr>
              <a:t>——70</a:t>
            </a:r>
            <a:r>
              <a:rPr lang="zh-CN" altLang="en-US" sz="1800" dirty="0">
                <a:latin typeface="仿宋" pitchFamily="49" charset="-122"/>
                <a:ea typeface="仿宋" pitchFamily="49" charset="-122"/>
              </a:rPr>
              <a:t>号</a:t>
            </a:r>
            <a:r>
              <a:rPr lang="en-US" altLang="zh-CN" sz="1800" dirty="0">
                <a:latin typeface="仿宋" pitchFamily="49" charset="-122"/>
                <a:ea typeface="仿宋" pitchFamily="49" charset="-122"/>
              </a:rPr>
              <a:t>A</a:t>
            </a:r>
            <a:r>
              <a:rPr lang="zh-CN" altLang="en-US" sz="1800" dirty="0">
                <a:latin typeface="仿宋" pitchFamily="49" charset="-122"/>
                <a:ea typeface="仿宋" pitchFamily="49" charset="-122"/>
              </a:rPr>
              <a:t>级道路石油沥青</a:t>
            </a:r>
          </a:p>
        </p:txBody>
      </p:sp>
      <p:sp>
        <p:nvSpPr>
          <p:cNvPr id="9" name="矩形 8"/>
          <p:cNvSpPr/>
          <p:nvPr/>
        </p:nvSpPr>
        <p:spPr>
          <a:xfrm>
            <a:off x="4191000" y="2133600"/>
            <a:ext cx="2057400" cy="2031325"/>
          </a:xfrm>
          <a:prstGeom prst="rect">
            <a:avLst/>
          </a:prstGeom>
        </p:spPr>
        <p:txBody>
          <a:bodyPr wrap="square">
            <a:spAutoFit/>
          </a:bodyPr>
          <a:lstStyle/>
          <a:p>
            <a:pPr>
              <a:defRPr/>
            </a:pPr>
            <a:r>
              <a:rPr lang="zh-CN" altLang="en-US" sz="1800" dirty="0" smtClean="0">
                <a:solidFill>
                  <a:srgbClr val="7030A0"/>
                </a:solidFill>
                <a:latin typeface="楷体" pitchFamily="49" charset="-122"/>
                <a:ea typeface="楷体" pitchFamily="49" charset="-122"/>
              </a:rPr>
              <a:t>注册</a:t>
            </a:r>
            <a:r>
              <a:rPr lang="zh-CN" altLang="en-US" sz="1800" dirty="0">
                <a:solidFill>
                  <a:srgbClr val="7030A0"/>
                </a:solidFill>
                <a:latin typeface="楷体" pitchFamily="49" charset="-122"/>
                <a:ea typeface="楷体" pitchFamily="49" charset="-122"/>
              </a:rPr>
              <a:t>商品品牌</a:t>
            </a:r>
            <a:r>
              <a:rPr lang="zh-CN" altLang="en-US" sz="1800" dirty="0" smtClean="0">
                <a:solidFill>
                  <a:srgbClr val="7030A0"/>
                </a:solidFill>
                <a:latin typeface="楷体" pitchFamily="49" charset="-122"/>
                <a:ea typeface="楷体" pitchFamily="49" charset="-122"/>
              </a:rPr>
              <a:t>：</a:t>
            </a:r>
            <a:endParaRPr lang="en-US" altLang="zh-CN" sz="1800" dirty="0" smtClean="0">
              <a:solidFill>
                <a:srgbClr val="7030A0"/>
              </a:solidFill>
              <a:latin typeface="楷体" pitchFamily="49" charset="-122"/>
              <a:ea typeface="楷体" pitchFamily="49" charset="-122"/>
            </a:endParaRPr>
          </a:p>
          <a:p>
            <a:pPr>
              <a:defRPr/>
            </a:pPr>
            <a:r>
              <a:rPr lang="en-US" altLang="zh-CN" sz="1800" dirty="0" smtClean="0">
                <a:latin typeface="楷体" pitchFamily="49" charset="-122"/>
                <a:ea typeface="楷体" pitchFamily="49" charset="-122"/>
              </a:rPr>
              <a:t> </a:t>
            </a:r>
            <a:r>
              <a:rPr lang="en-US" altLang="zh-CN" sz="1800" dirty="0" smtClean="0">
                <a:latin typeface="楷体" pitchFamily="49" charset="-122"/>
                <a:ea typeface="楷体" pitchFamily="49" charset="-122"/>
              </a:rPr>
              <a:t> </a:t>
            </a:r>
            <a:r>
              <a:rPr lang="zh-CN" altLang="en-US" sz="1800" dirty="0" smtClean="0">
                <a:latin typeface="楷体" pitchFamily="49" charset="-122"/>
                <a:ea typeface="楷体" pitchFamily="49" charset="-122"/>
              </a:rPr>
              <a:t>选择包括</a:t>
            </a:r>
            <a:r>
              <a:rPr lang="zh-CN" altLang="en-US" sz="1800" dirty="0" smtClean="0">
                <a:latin typeface="楷体" pitchFamily="49" charset="-122"/>
                <a:ea typeface="楷体" pitchFamily="49" charset="-122"/>
              </a:rPr>
              <a:t>昆仑牌、</a:t>
            </a:r>
            <a:r>
              <a:rPr lang="zh-CN" altLang="en-US" sz="1800" dirty="0" smtClean="0">
                <a:latin typeface="楷体" pitchFamily="49" charset="-122"/>
                <a:ea typeface="楷体" pitchFamily="49" charset="-122"/>
              </a:rPr>
              <a:t>中海油</a:t>
            </a:r>
            <a:r>
              <a:rPr lang="en-US" altLang="zh-CN" sz="1800" dirty="0" smtClean="0">
                <a:latin typeface="楷体" pitchFamily="49" charset="-122"/>
                <a:ea typeface="楷体" pitchFamily="49" charset="-122"/>
              </a:rPr>
              <a:t>36-1</a:t>
            </a:r>
            <a:r>
              <a:rPr lang="zh-CN" altLang="en-US" sz="1800" dirty="0" smtClean="0">
                <a:latin typeface="楷体" pitchFamily="49" charset="-122"/>
                <a:ea typeface="楷体" pitchFamily="49" charset="-122"/>
              </a:rPr>
              <a:t>、壳牌等知名</a:t>
            </a:r>
            <a:r>
              <a:rPr lang="zh-CN" altLang="en-US" sz="1800" dirty="0">
                <a:latin typeface="楷体" pitchFamily="49" charset="-122"/>
                <a:ea typeface="楷体" pitchFamily="49" charset="-122"/>
              </a:rPr>
              <a:t>国内外生产厂商的产品作为首批石油沥青注册商品</a:t>
            </a:r>
            <a:r>
              <a:rPr lang="zh-CN" altLang="en-US" sz="1800" dirty="0" smtClean="0">
                <a:latin typeface="楷体" pitchFamily="49" charset="-122"/>
                <a:ea typeface="楷体" pitchFamily="49" charset="-122"/>
              </a:rPr>
              <a:t>。</a:t>
            </a:r>
            <a:endParaRPr lang="en-US" altLang="zh-CN" sz="1800" dirty="0">
              <a:latin typeface="楷体" pitchFamily="49" charset="-122"/>
              <a:ea typeface="楷体" pitchFamily="49" charset="-122"/>
            </a:endParaRPr>
          </a:p>
        </p:txBody>
      </p:sp>
      <p:sp>
        <p:nvSpPr>
          <p:cNvPr id="12" name="矩形 11"/>
          <p:cNvSpPr/>
          <p:nvPr/>
        </p:nvSpPr>
        <p:spPr>
          <a:xfrm>
            <a:off x="6781800" y="2286000"/>
            <a:ext cx="2133600" cy="2362200"/>
          </a:xfrm>
          <a:prstGeom prst="rect">
            <a:avLst/>
          </a:prstGeom>
        </p:spPr>
        <p:txBody>
          <a:bodyPr wrap="square">
            <a:spAutoFit/>
          </a:bodyPr>
          <a:lstStyle/>
          <a:p>
            <a:pPr>
              <a:defRPr/>
            </a:pPr>
            <a:r>
              <a:rPr lang="zh-CN" altLang="en-US" sz="1800" dirty="0" smtClean="0">
                <a:solidFill>
                  <a:srgbClr val="7030A0"/>
                </a:solidFill>
                <a:latin typeface="楷体" pitchFamily="49" charset="-122"/>
                <a:ea typeface="楷体" pitchFamily="49" charset="-122"/>
              </a:rPr>
              <a:t>分布区域</a:t>
            </a:r>
            <a:r>
              <a:rPr lang="zh-CN" altLang="en-US" sz="1800" dirty="0" smtClean="0">
                <a:solidFill>
                  <a:srgbClr val="7030A0"/>
                </a:solidFill>
                <a:latin typeface="楷体" pitchFamily="49" charset="-122"/>
                <a:ea typeface="楷体" pitchFamily="49" charset="-122"/>
              </a:rPr>
              <a:t>：</a:t>
            </a:r>
            <a:endParaRPr lang="en-US" altLang="zh-CN" sz="1800" dirty="0" smtClean="0">
              <a:solidFill>
                <a:srgbClr val="7030A0"/>
              </a:solidFill>
              <a:latin typeface="楷体" pitchFamily="49" charset="-122"/>
              <a:ea typeface="楷体" pitchFamily="49" charset="-122"/>
            </a:endParaRPr>
          </a:p>
          <a:p>
            <a:pPr>
              <a:defRPr/>
            </a:pPr>
            <a:r>
              <a:rPr lang="en-US" altLang="zh-CN" sz="1800" dirty="0" smtClean="0">
                <a:solidFill>
                  <a:srgbClr val="7030A0"/>
                </a:solidFill>
                <a:latin typeface="楷体" pitchFamily="49" charset="-122"/>
                <a:ea typeface="楷体" pitchFamily="49" charset="-122"/>
              </a:rPr>
              <a:t> </a:t>
            </a:r>
            <a:r>
              <a:rPr lang="en-US" altLang="zh-CN" sz="1800" dirty="0" smtClean="0">
                <a:solidFill>
                  <a:srgbClr val="7030A0"/>
                </a:solidFill>
                <a:latin typeface="楷体" pitchFamily="49" charset="-122"/>
                <a:ea typeface="楷体" pitchFamily="49" charset="-122"/>
              </a:rPr>
              <a:t> </a:t>
            </a:r>
            <a:r>
              <a:rPr lang="zh-CN" altLang="en-US" sz="1800" dirty="0" smtClean="0">
                <a:latin typeface="楷体" pitchFamily="49" charset="-122"/>
                <a:ea typeface="楷体" pitchFamily="49" charset="-122"/>
              </a:rPr>
              <a:t>该</a:t>
            </a:r>
            <a:r>
              <a:rPr lang="zh-CN" altLang="en-US" sz="1800" dirty="0" smtClean="0">
                <a:latin typeface="楷体" pitchFamily="49" charset="-122"/>
                <a:ea typeface="楷体" pitchFamily="49" charset="-122"/>
              </a:rPr>
              <a:t>石油沥青消费和流通环节主要分布于</a:t>
            </a:r>
            <a:r>
              <a:rPr lang="zh-CN" altLang="en-US" sz="1800" dirty="0" smtClean="0">
                <a:solidFill>
                  <a:srgbClr val="7030A0"/>
                </a:solidFill>
                <a:latin typeface="楷体" pitchFamily="49" charset="-122"/>
                <a:ea typeface="楷体" pitchFamily="49" charset="-122"/>
              </a:rPr>
              <a:t>我国华东和</a:t>
            </a:r>
            <a:r>
              <a:rPr lang="zh-CN" altLang="en-US" sz="1800" dirty="0" smtClean="0">
                <a:solidFill>
                  <a:srgbClr val="7030A0"/>
                </a:solidFill>
                <a:latin typeface="楷体" pitchFamily="49" charset="-122"/>
                <a:ea typeface="楷体" pitchFamily="49" charset="-122"/>
              </a:rPr>
              <a:t>华南</a:t>
            </a:r>
            <a:r>
              <a:rPr lang="zh-CN" altLang="en-US" sz="1800" dirty="0" smtClean="0">
                <a:solidFill>
                  <a:srgbClr val="7030A0"/>
                </a:solidFill>
                <a:latin typeface="楷体" pitchFamily="49" charset="-122"/>
                <a:ea typeface="楷体" pitchFamily="49" charset="-122"/>
              </a:rPr>
              <a:t>的大部分区域</a:t>
            </a:r>
            <a:r>
              <a:rPr lang="zh-CN" altLang="en-US" sz="1800" dirty="0" smtClean="0">
                <a:latin typeface="楷体" pitchFamily="49" charset="-122"/>
                <a:ea typeface="楷体" pitchFamily="49" charset="-122"/>
              </a:rPr>
              <a:t>，厂库及仓储最完善所在地也集中于华东和华南地区。</a:t>
            </a:r>
            <a:endParaRPr lang="en-US" altLang="zh-CN" sz="1800" dirty="0">
              <a:latin typeface="楷体" pitchFamily="49" charset="-122"/>
              <a:ea typeface="楷体" pitchFamily="49" charset="-122"/>
            </a:endParaRPr>
          </a:p>
        </p:txBody>
      </p:sp>
      <p:sp>
        <p:nvSpPr>
          <p:cNvPr id="14" name="AutoShape 3"/>
          <p:cNvSpPr>
            <a:spLocks noChangeArrowheads="1"/>
          </p:cNvSpPr>
          <p:nvPr/>
        </p:nvSpPr>
        <p:spPr bwMode="auto">
          <a:xfrm>
            <a:off x="1447800" y="1981200"/>
            <a:ext cx="2286000" cy="2667000"/>
          </a:xfrm>
          <a:prstGeom prst="roundRect">
            <a:avLst>
              <a:gd name="adj" fmla="val 13745"/>
            </a:avLst>
          </a:prstGeom>
          <a:noFill/>
          <a:ln w="38100">
            <a:solidFill>
              <a:schemeClr val="bg2"/>
            </a:solidFill>
            <a:round/>
            <a:headEnd/>
            <a:tailEnd/>
          </a:ln>
          <a:effectLst/>
        </p:spPr>
        <p:txBody>
          <a:bodyPr anchor="ctr"/>
          <a:lstStyle/>
          <a:p>
            <a:pPr eaLnBrk="0" hangingPunct="0"/>
            <a:endParaRPr lang="en-US" altLang="zh-CN" sz="2000" dirty="0">
              <a:solidFill>
                <a:srgbClr val="FF0000"/>
              </a:solidFill>
            </a:endParaRPr>
          </a:p>
        </p:txBody>
      </p:sp>
      <p:sp>
        <p:nvSpPr>
          <p:cNvPr id="15" name="矩形 14"/>
          <p:cNvSpPr/>
          <p:nvPr/>
        </p:nvSpPr>
        <p:spPr>
          <a:xfrm>
            <a:off x="1447800" y="2057400"/>
            <a:ext cx="2286000" cy="2585323"/>
          </a:xfrm>
          <a:prstGeom prst="rect">
            <a:avLst/>
          </a:prstGeom>
        </p:spPr>
        <p:txBody>
          <a:bodyPr wrap="square">
            <a:spAutoFit/>
          </a:bodyPr>
          <a:lstStyle/>
          <a:p>
            <a:pPr>
              <a:defRPr/>
            </a:pPr>
            <a:r>
              <a:rPr lang="zh-CN" altLang="en-US" sz="1800" dirty="0" smtClean="0">
                <a:solidFill>
                  <a:srgbClr val="7030A0"/>
                </a:solidFill>
                <a:latin typeface="楷体" pitchFamily="49" charset="-122"/>
                <a:ea typeface="楷体" pitchFamily="49" charset="-122"/>
              </a:rPr>
              <a:t>交通部标准（</a:t>
            </a:r>
            <a:r>
              <a:rPr lang="en-US" altLang="zh-CN" sz="1800" dirty="0" smtClean="0">
                <a:solidFill>
                  <a:srgbClr val="7030A0"/>
                </a:solidFill>
                <a:latin typeface="楷体" pitchFamily="49" charset="-122"/>
                <a:ea typeface="楷体" pitchFamily="49" charset="-122"/>
              </a:rPr>
              <a:t>JTG_F40-2004</a:t>
            </a:r>
            <a:r>
              <a:rPr lang="zh-CN" altLang="en-US" sz="1800" dirty="0" smtClean="0">
                <a:solidFill>
                  <a:srgbClr val="7030A0"/>
                </a:solidFill>
                <a:latin typeface="楷体" pitchFamily="49" charset="-122"/>
                <a:ea typeface="楷体" pitchFamily="49" charset="-122"/>
              </a:rPr>
              <a:t>）</a:t>
            </a:r>
            <a:r>
              <a:rPr lang="zh-CN" altLang="en-US" sz="1800" dirty="0" smtClean="0">
                <a:solidFill>
                  <a:srgbClr val="000000"/>
                </a:solidFill>
                <a:latin typeface="楷体" pitchFamily="49" charset="-122"/>
                <a:ea typeface="楷体" pitchFamily="49" charset="-122"/>
              </a:rPr>
              <a:t>：</a:t>
            </a:r>
            <a:r>
              <a:rPr lang="en-US" altLang="zh-CN" sz="1800" dirty="0" smtClean="0">
                <a:latin typeface="楷体" pitchFamily="49" charset="-122"/>
                <a:ea typeface="楷体" pitchFamily="49" charset="-122"/>
              </a:rPr>
              <a:t>《</a:t>
            </a:r>
            <a:r>
              <a:rPr lang="zh-CN" altLang="en-US" sz="1800" dirty="0" smtClean="0">
                <a:latin typeface="楷体" pitchFamily="49" charset="-122"/>
                <a:ea typeface="楷体" pitchFamily="49" charset="-122"/>
              </a:rPr>
              <a:t>公路沥青路面施工技术规范</a:t>
            </a:r>
            <a:r>
              <a:rPr lang="en-US" altLang="zh-CN" sz="1800" dirty="0" smtClean="0">
                <a:latin typeface="楷体" pitchFamily="49" charset="-122"/>
                <a:ea typeface="楷体" pitchFamily="49" charset="-122"/>
              </a:rPr>
              <a:t>》</a:t>
            </a:r>
          </a:p>
          <a:p>
            <a:pPr>
              <a:defRPr/>
            </a:pPr>
            <a:r>
              <a:rPr lang="en-US" altLang="zh-CN" sz="1800" dirty="0" smtClean="0">
                <a:latin typeface="楷体" pitchFamily="49" charset="-122"/>
                <a:ea typeface="楷体" pitchFamily="49" charset="-122"/>
              </a:rPr>
              <a:t>  </a:t>
            </a:r>
            <a:r>
              <a:rPr lang="zh-CN" altLang="en-US" sz="1800" dirty="0" smtClean="0">
                <a:latin typeface="楷体" pitchFamily="49" charset="-122"/>
                <a:ea typeface="楷体" pitchFamily="49" charset="-122"/>
              </a:rPr>
              <a:t>该石油沥青属于重交通道路石油沥青的一种，占国产、进口重交通道路沥青的比重约为</a:t>
            </a:r>
            <a:r>
              <a:rPr lang="en-US" altLang="zh-CN" sz="1800" dirty="0" smtClean="0">
                <a:latin typeface="楷体" pitchFamily="49" charset="-122"/>
                <a:ea typeface="楷体" pitchFamily="49" charset="-122"/>
              </a:rPr>
              <a:t>50</a:t>
            </a:r>
            <a:r>
              <a:rPr lang="en-US" altLang="zh-CN" sz="1800" dirty="0" smtClean="0">
                <a:latin typeface="楷体" pitchFamily="49" charset="-122"/>
                <a:ea typeface="楷体" pitchFamily="49" charset="-122"/>
              </a:rPr>
              <a:t>%</a:t>
            </a:r>
            <a:r>
              <a:rPr lang="zh-CN" altLang="en-US" sz="1800" dirty="0" smtClean="0">
                <a:latin typeface="楷体" pitchFamily="49" charset="-122"/>
                <a:ea typeface="楷体" pitchFamily="49" charset="-122"/>
              </a:rPr>
              <a:t>以上。</a:t>
            </a:r>
            <a:endParaRPr lang="zh-CN" altLang="en-US" sz="1800" dirty="0"/>
          </a:p>
        </p:txBody>
      </p:sp>
      <p:sp>
        <p:nvSpPr>
          <p:cNvPr id="16" name="AutoShape 3"/>
          <p:cNvSpPr>
            <a:spLocks noChangeArrowheads="1"/>
          </p:cNvSpPr>
          <p:nvPr/>
        </p:nvSpPr>
        <p:spPr bwMode="auto">
          <a:xfrm>
            <a:off x="4038600" y="2057400"/>
            <a:ext cx="2286000" cy="2667000"/>
          </a:xfrm>
          <a:prstGeom prst="roundRect">
            <a:avLst>
              <a:gd name="adj" fmla="val 13745"/>
            </a:avLst>
          </a:prstGeom>
          <a:noFill/>
          <a:ln w="38100">
            <a:solidFill>
              <a:schemeClr val="bg2"/>
            </a:solidFill>
            <a:round/>
            <a:headEnd/>
            <a:tailEnd/>
          </a:ln>
          <a:effectLst/>
        </p:spPr>
        <p:txBody>
          <a:bodyPr anchor="ctr"/>
          <a:lstStyle/>
          <a:p>
            <a:pPr eaLnBrk="0" hangingPunct="0"/>
            <a:endParaRPr lang="en-US" altLang="zh-CN" sz="2000" dirty="0">
              <a:solidFill>
                <a:srgbClr val="FF0000"/>
              </a:solidFill>
            </a:endParaRPr>
          </a:p>
        </p:txBody>
      </p:sp>
      <p:sp>
        <p:nvSpPr>
          <p:cNvPr id="17" name="AutoShape 3"/>
          <p:cNvSpPr>
            <a:spLocks noChangeArrowheads="1"/>
          </p:cNvSpPr>
          <p:nvPr/>
        </p:nvSpPr>
        <p:spPr bwMode="auto">
          <a:xfrm>
            <a:off x="6705600" y="2057400"/>
            <a:ext cx="2286000" cy="2667000"/>
          </a:xfrm>
          <a:prstGeom prst="roundRect">
            <a:avLst>
              <a:gd name="adj" fmla="val 13745"/>
            </a:avLst>
          </a:prstGeom>
          <a:noFill/>
          <a:ln w="38100">
            <a:solidFill>
              <a:schemeClr val="bg2"/>
            </a:solidFill>
            <a:round/>
            <a:headEnd/>
            <a:tailEnd/>
          </a:ln>
          <a:effectLst/>
        </p:spPr>
        <p:txBody>
          <a:bodyPr anchor="ctr"/>
          <a:lstStyle/>
          <a:p>
            <a:pPr eaLnBrk="0" hangingPunct="0"/>
            <a:endParaRPr lang="en-US" altLang="zh-CN" sz="20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p:cNvSpPr>
          <p:nvPr/>
        </p:nvSpPr>
        <p:spPr bwMode="auto">
          <a:xfrm>
            <a:off x="2819400" y="685800"/>
            <a:ext cx="6324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endParaRPr lang="zh-CN" altLang="en-US" sz="2400" dirty="0">
              <a:solidFill>
                <a:schemeClr val="bg1"/>
              </a:solidFill>
              <a:latin typeface="方正兰亭黑_GBK"/>
              <a:ea typeface="方正兰亭黑_GBK"/>
            </a:endParaRPr>
          </a:p>
        </p:txBody>
      </p:sp>
      <p:sp>
        <p:nvSpPr>
          <p:cNvPr id="6147" name="TextBox 11"/>
          <p:cNvSpPr txBox="1">
            <a:spLocks noChangeArrowheads="1"/>
          </p:cNvSpPr>
          <p:nvPr/>
        </p:nvSpPr>
        <p:spPr bwMode="auto">
          <a:xfrm>
            <a:off x="2971800" y="757238"/>
            <a:ext cx="2197100" cy="461962"/>
          </a:xfrm>
          <a:prstGeom prst="rect">
            <a:avLst/>
          </a:prstGeom>
          <a:noFill/>
          <a:ln w="9525">
            <a:noFill/>
            <a:miter lim="800000"/>
            <a:headEnd/>
            <a:tailEnd/>
          </a:ln>
        </p:spPr>
        <p:txBody>
          <a:bodyPr>
            <a:spAutoFit/>
          </a:bodyPr>
          <a:lstStyle/>
          <a:p>
            <a:r>
              <a:rPr lang="zh-CN" altLang="en-US" sz="2400">
                <a:solidFill>
                  <a:srgbClr val="FFC000"/>
                </a:solidFill>
                <a:latin typeface="Times New Roman" pitchFamily="18" charset="0"/>
                <a:ea typeface="黑体" pitchFamily="49" charset="-122"/>
              </a:rPr>
              <a:t>交易单位</a:t>
            </a:r>
          </a:p>
        </p:txBody>
      </p:sp>
      <p:sp>
        <p:nvSpPr>
          <p:cNvPr id="6148" name="矩形 7"/>
          <p:cNvSpPr>
            <a:spLocks noChangeArrowheads="1"/>
          </p:cNvSpPr>
          <p:nvPr/>
        </p:nvSpPr>
        <p:spPr bwMode="auto">
          <a:xfrm>
            <a:off x="1512888" y="1341438"/>
            <a:ext cx="4572000" cy="368300"/>
          </a:xfrm>
          <a:prstGeom prst="rect">
            <a:avLst/>
          </a:prstGeom>
          <a:noFill/>
          <a:ln w="9525">
            <a:noFill/>
            <a:miter lim="800000"/>
            <a:headEnd/>
            <a:tailEnd/>
          </a:ln>
        </p:spPr>
        <p:txBody>
          <a:bodyPr>
            <a:spAutoFit/>
          </a:bodyPr>
          <a:lstStyle/>
          <a:p>
            <a:r>
              <a:rPr lang="en-US" altLang="zh-CN" sz="1800">
                <a:latin typeface="仿宋" pitchFamily="49" charset="-122"/>
                <a:ea typeface="仿宋" pitchFamily="49" charset="-122"/>
              </a:rPr>
              <a:t>——10</a:t>
            </a:r>
            <a:r>
              <a:rPr lang="zh-CN" altLang="en-US" sz="1800">
                <a:latin typeface="仿宋" pitchFamily="49" charset="-122"/>
                <a:ea typeface="仿宋" pitchFamily="49" charset="-122"/>
              </a:rPr>
              <a:t>吨</a:t>
            </a:r>
            <a:r>
              <a:rPr lang="en-US" altLang="zh-CN" sz="1800">
                <a:latin typeface="仿宋" pitchFamily="49" charset="-122"/>
                <a:ea typeface="仿宋" pitchFamily="49" charset="-122"/>
              </a:rPr>
              <a:t>/</a:t>
            </a:r>
            <a:r>
              <a:rPr lang="zh-CN" altLang="en-US" sz="1800">
                <a:latin typeface="仿宋" pitchFamily="49" charset="-122"/>
                <a:ea typeface="仿宋" pitchFamily="49" charset="-122"/>
              </a:rPr>
              <a:t>手</a:t>
            </a:r>
          </a:p>
        </p:txBody>
      </p:sp>
      <p:graphicFrame>
        <p:nvGraphicFramePr>
          <p:cNvPr id="24" name="图示 23"/>
          <p:cNvGraphicFramePr/>
          <p:nvPr/>
        </p:nvGraphicFramePr>
        <p:xfrm>
          <a:off x="2495643" y="3038376"/>
          <a:ext cx="6114957"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矩形 24"/>
          <p:cNvSpPr/>
          <p:nvPr/>
        </p:nvSpPr>
        <p:spPr>
          <a:xfrm>
            <a:off x="1752600" y="2144713"/>
            <a:ext cx="7167563" cy="369887"/>
          </a:xfrm>
          <a:prstGeom prst="rect">
            <a:avLst/>
          </a:prstGeom>
        </p:spPr>
        <p:txBody>
          <a:bodyPr>
            <a:spAutoFit/>
          </a:bodyPr>
          <a:lstStyle/>
          <a:p>
            <a:pPr>
              <a:defRPr/>
            </a:pPr>
            <a:r>
              <a:rPr lang="zh-CN" altLang="en-US" sz="1800" dirty="0">
                <a:solidFill>
                  <a:schemeClr val="bg2">
                    <a:lumMod val="75000"/>
                  </a:schemeClr>
                </a:solidFill>
                <a:latin typeface="楷体" pitchFamily="49" charset="-122"/>
                <a:ea typeface="楷体" pitchFamily="49" charset="-122"/>
              </a:rPr>
              <a:t>    </a:t>
            </a:r>
            <a:r>
              <a:rPr lang="zh-CN" altLang="en-US" sz="1800" dirty="0">
                <a:latin typeface="楷体" pitchFamily="49" charset="-122"/>
                <a:ea typeface="楷体" pitchFamily="49" charset="-122"/>
              </a:rPr>
              <a:t>有利于增强中小投资者参与交易的广泛性，提高市场的流动性。</a:t>
            </a:r>
            <a:endParaRPr lang="en-US" altLang="zh-CN" sz="18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p:cNvSpPr>
          <p:nvPr/>
        </p:nvSpPr>
        <p:spPr bwMode="auto">
          <a:xfrm>
            <a:off x="2819400" y="685800"/>
            <a:ext cx="6324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endParaRPr lang="zh-CN" altLang="en-US" sz="2400" dirty="0">
              <a:solidFill>
                <a:schemeClr val="bg1"/>
              </a:solidFill>
              <a:latin typeface="方正兰亭黑_GBK"/>
              <a:ea typeface="方正兰亭黑_GBK"/>
            </a:endParaRPr>
          </a:p>
        </p:txBody>
      </p:sp>
      <p:sp>
        <p:nvSpPr>
          <p:cNvPr id="6147" name="TextBox 11"/>
          <p:cNvSpPr txBox="1">
            <a:spLocks noChangeArrowheads="1"/>
          </p:cNvSpPr>
          <p:nvPr/>
        </p:nvSpPr>
        <p:spPr bwMode="auto">
          <a:xfrm>
            <a:off x="2971800" y="757238"/>
            <a:ext cx="2197100" cy="461665"/>
          </a:xfrm>
          <a:prstGeom prst="rect">
            <a:avLst/>
          </a:prstGeom>
          <a:noFill/>
          <a:ln w="9525">
            <a:noFill/>
            <a:miter lim="800000"/>
            <a:headEnd/>
            <a:tailEnd/>
          </a:ln>
        </p:spPr>
        <p:txBody>
          <a:bodyPr>
            <a:spAutoFit/>
          </a:bodyPr>
          <a:lstStyle/>
          <a:p>
            <a:r>
              <a:rPr lang="zh-CN" altLang="en-US" sz="2400" dirty="0" smtClean="0">
                <a:solidFill>
                  <a:srgbClr val="FFC000"/>
                </a:solidFill>
                <a:latin typeface="Times New Roman" pitchFamily="18" charset="0"/>
                <a:ea typeface="黑体" pitchFamily="49" charset="-122"/>
              </a:rPr>
              <a:t>最小变动价位</a:t>
            </a:r>
            <a:endParaRPr lang="zh-CN" altLang="en-US" sz="2400" dirty="0">
              <a:solidFill>
                <a:srgbClr val="FFC000"/>
              </a:solidFill>
              <a:latin typeface="Times New Roman" pitchFamily="18" charset="0"/>
              <a:ea typeface="黑体" pitchFamily="49" charset="-122"/>
            </a:endParaRPr>
          </a:p>
        </p:txBody>
      </p:sp>
      <p:sp>
        <p:nvSpPr>
          <p:cNvPr id="6148" name="矩形 7"/>
          <p:cNvSpPr>
            <a:spLocks noChangeArrowheads="1"/>
          </p:cNvSpPr>
          <p:nvPr/>
        </p:nvSpPr>
        <p:spPr bwMode="auto">
          <a:xfrm>
            <a:off x="1524000" y="1371600"/>
            <a:ext cx="4572000" cy="368300"/>
          </a:xfrm>
          <a:prstGeom prst="rect">
            <a:avLst/>
          </a:prstGeom>
          <a:noFill/>
          <a:ln w="9525">
            <a:noFill/>
            <a:miter lim="800000"/>
            <a:headEnd/>
            <a:tailEnd/>
          </a:ln>
        </p:spPr>
        <p:txBody>
          <a:bodyPr>
            <a:spAutoFit/>
          </a:bodyPr>
          <a:lstStyle/>
          <a:p>
            <a:r>
              <a:rPr lang="en-US" altLang="zh-CN" sz="1800" dirty="0">
                <a:latin typeface="仿宋" pitchFamily="49" charset="-122"/>
                <a:ea typeface="仿宋" pitchFamily="49" charset="-122"/>
              </a:rPr>
              <a:t>——</a:t>
            </a:r>
            <a:r>
              <a:rPr lang="en-US" altLang="zh-CN" sz="1800" dirty="0" smtClean="0">
                <a:latin typeface="仿宋" pitchFamily="49" charset="-122"/>
                <a:ea typeface="仿宋" pitchFamily="49" charset="-122"/>
              </a:rPr>
              <a:t>1</a:t>
            </a:r>
            <a:r>
              <a:rPr lang="zh-CN" altLang="en-US" sz="1800" dirty="0" smtClean="0">
                <a:latin typeface="仿宋" pitchFamily="49" charset="-122"/>
                <a:ea typeface="仿宋" pitchFamily="49" charset="-122"/>
              </a:rPr>
              <a:t>元</a:t>
            </a:r>
            <a:r>
              <a:rPr lang="en-US" altLang="zh-CN" sz="1800" dirty="0" smtClean="0">
                <a:latin typeface="仿宋" pitchFamily="49" charset="-122"/>
                <a:ea typeface="仿宋" pitchFamily="49" charset="-122"/>
              </a:rPr>
              <a:t>/</a:t>
            </a:r>
            <a:r>
              <a:rPr lang="zh-CN" altLang="en-US" sz="1800" dirty="0" smtClean="0">
                <a:latin typeface="仿宋" pitchFamily="49" charset="-122"/>
                <a:ea typeface="仿宋" pitchFamily="49" charset="-122"/>
              </a:rPr>
              <a:t>吨</a:t>
            </a:r>
            <a:endParaRPr lang="zh-CN" altLang="en-US" sz="1800" dirty="0">
              <a:latin typeface="仿宋" pitchFamily="49" charset="-122"/>
              <a:ea typeface="仿宋" pitchFamily="49" charset="-122"/>
            </a:endParaRPr>
          </a:p>
        </p:txBody>
      </p:sp>
      <p:sp>
        <p:nvSpPr>
          <p:cNvPr id="25" name="矩形 24"/>
          <p:cNvSpPr/>
          <p:nvPr/>
        </p:nvSpPr>
        <p:spPr>
          <a:xfrm>
            <a:off x="1752600" y="2144713"/>
            <a:ext cx="7167563" cy="369332"/>
          </a:xfrm>
          <a:prstGeom prst="rect">
            <a:avLst/>
          </a:prstGeom>
        </p:spPr>
        <p:txBody>
          <a:bodyPr>
            <a:spAutoFit/>
          </a:bodyPr>
          <a:lstStyle/>
          <a:p>
            <a:pPr>
              <a:defRPr/>
            </a:pPr>
            <a:r>
              <a:rPr lang="zh-CN" altLang="en-US" sz="1800" dirty="0">
                <a:solidFill>
                  <a:schemeClr val="bg2">
                    <a:lumMod val="75000"/>
                  </a:schemeClr>
                </a:solidFill>
                <a:latin typeface="楷体" pitchFamily="49" charset="-122"/>
                <a:ea typeface="楷体" pitchFamily="49" charset="-122"/>
              </a:rPr>
              <a:t>    </a:t>
            </a:r>
            <a:endParaRPr lang="en-US" altLang="zh-CN" sz="1800" dirty="0">
              <a:latin typeface="楷体" pitchFamily="49" charset="-122"/>
              <a:ea typeface="楷体" pitchFamily="49" charset="-122"/>
            </a:endParaRPr>
          </a:p>
        </p:txBody>
      </p:sp>
      <p:graphicFrame>
        <p:nvGraphicFramePr>
          <p:cNvPr id="7" name="图示 6"/>
          <p:cNvGraphicFramePr/>
          <p:nvPr/>
        </p:nvGraphicFramePr>
        <p:xfrm>
          <a:off x="1295400" y="1905000"/>
          <a:ext cx="6096164" cy="4062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p:cNvSpPr>
          <p:nvPr/>
        </p:nvSpPr>
        <p:spPr bwMode="auto">
          <a:xfrm>
            <a:off x="2819400" y="685800"/>
            <a:ext cx="6324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endParaRPr lang="zh-CN" altLang="en-US" sz="2400" dirty="0">
              <a:solidFill>
                <a:schemeClr val="bg1"/>
              </a:solidFill>
              <a:latin typeface="方正兰亭黑_GBK"/>
              <a:ea typeface="方正兰亭黑_GBK"/>
            </a:endParaRPr>
          </a:p>
        </p:txBody>
      </p:sp>
      <p:sp>
        <p:nvSpPr>
          <p:cNvPr id="7171" name="TextBox 11"/>
          <p:cNvSpPr txBox="1">
            <a:spLocks noChangeArrowheads="1"/>
          </p:cNvSpPr>
          <p:nvPr/>
        </p:nvSpPr>
        <p:spPr bwMode="auto">
          <a:xfrm>
            <a:off x="2949575" y="720725"/>
            <a:ext cx="3527425" cy="461963"/>
          </a:xfrm>
          <a:prstGeom prst="rect">
            <a:avLst/>
          </a:prstGeom>
          <a:noFill/>
          <a:ln w="9525">
            <a:noFill/>
            <a:miter lim="800000"/>
            <a:headEnd/>
            <a:tailEnd/>
          </a:ln>
        </p:spPr>
        <p:txBody>
          <a:bodyPr>
            <a:spAutoFit/>
          </a:bodyPr>
          <a:lstStyle/>
          <a:p>
            <a:r>
              <a:rPr lang="zh-CN" altLang="en-US" sz="2400">
                <a:solidFill>
                  <a:srgbClr val="FFC000"/>
                </a:solidFill>
                <a:latin typeface="Times New Roman" pitchFamily="18" charset="0"/>
                <a:ea typeface="黑体" pitchFamily="49" charset="-122"/>
              </a:rPr>
              <a:t>每日价格最大波动限制</a:t>
            </a:r>
          </a:p>
        </p:txBody>
      </p:sp>
      <p:sp>
        <p:nvSpPr>
          <p:cNvPr id="7172" name="矩形 6"/>
          <p:cNvSpPr>
            <a:spLocks noChangeArrowheads="1"/>
          </p:cNvSpPr>
          <p:nvPr/>
        </p:nvSpPr>
        <p:spPr bwMode="auto">
          <a:xfrm>
            <a:off x="1512888" y="1341438"/>
            <a:ext cx="4572000" cy="368300"/>
          </a:xfrm>
          <a:prstGeom prst="rect">
            <a:avLst/>
          </a:prstGeom>
          <a:noFill/>
          <a:ln w="9525">
            <a:noFill/>
            <a:miter lim="800000"/>
            <a:headEnd/>
            <a:tailEnd/>
          </a:ln>
        </p:spPr>
        <p:txBody>
          <a:bodyPr>
            <a:spAutoFit/>
          </a:bodyPr>
          <a:lstStyle/>
          <a:p>
            <a:r>
              <a:rPr lang="en-US" altLang="zh-CN" sz="1800">
                <a:latin typeface="仿宋" pitchFamily="49" charset="-122"/>
                <a:ea typeface="仿宋" pitchFamily="49" charset="-122"/>
              </a:rPr>
              <a:t>——</a:t>
            </a:r>
            <a:r>
              <a:rPr lang="zh-CN" altLang="en-US" sz="1800">
                <a:latin typeface="仿宋" pitchFamily="49" charset="-122"/>
                <a:ea typeface="仿宋" pitchFamily="49" charset="-122"/>
              </a:rPr>
              <a:t>不超过上一交易日结算价</a:t>
            </a:r>
            <a:r>
              <a:rPr lang="zh-CN" altLang="zh-CN" sz="1800">
                <a:latin typeface="仿宋" pitchFamily="49" charset="-122"/>
                <a:ea typeface="仿宋" pitchFamily="49" charset="-122"/>
              </a:rPr>
              <a:t>±</a:t>
            </a:r>
            <a:r>
              <a:rPr lang="en-US" altLang="zh-CN" sz="1800">
                <a:latin typeface="仿宋" pitchFamily="49" charset="-122"/>
                <a:ea typeface="仿宋" pitchFamily="49" charset="-122"/>
              </a:rPr>
              <a:t>3%</a:t>
            </a:r>
            <a:endParaRPr lang="zh-CN" altLang="en-US" sz="1800">
              <a:latin typeface="仿宋" pitchFamily="49" charset="-122"/>
              <a:ea typeface="仿宋" pitchFamily="49" charset="-122"/>
            </a:endParaRPr>
          </a:p>
        </p:txBody>
      </p:sp>
      <p:sp>
        <p:nvSpPr>
          <p:cNvPr id="8" name="矩形 7"/>
          <p:cNvSpPr/>
          <p:nvPr/>
        </p:nvSpPr>
        <p:spPr>
          <a:xfrm>
            <a:off x="1747838" y="1828800"/>
            <a:ext cx="7167562" cy="1200150"/>
          </a:xfrm>
          <a:prstGeom prst="rect">
            <a:avLst/>
          </a:prstGeom>
        </p:spPr>
        <p:txBody>
          <a:bodyPr>
            <a:spAutoFit/>
          </a:bodyPr>
          <a:lstStyle/>
          <a:p>
            <a:pPr>
              <a:defRPr/>
            </a:pPr>
            <a:r>
              <a:rPr lang="zh-CN" altLang="en-US" sz="1800" dirty="0">
                <a:solidFill>
                  <a:schemeClr val="bg2">
                    <a:lumMod val="75000"/>
                  </a:schemeClr>
                </a:solidFill>
                <a:latin typeface="楷体" pitchFamily="49" charset="-122"/>
                <a:ea typeface="楷体" pitchFamily="49" charset="-122"/>
              </a:rPr>
              <a:t>    </a:t>
            </a:r>
            <a:r>
              <a:rPr lang="zh-CN" altLang="en-US" sz="1800" dirty="0" smtClean="0">
                <a:latin typeface="楷体" pitchFamily="49" charset="-122"/>
                <a:ea typeface="楷体" pitchFamily="49" charset="-122"/>
              </a:rPr>
              <a:t>理由：根据</a:t>
            </a:r>
            <a:r>
              <a:rPr lang="zh-CN" altLang="en-US" sz="1800" dirty="0">
                <a:latin typeface="楷体" pitchFamily="49" charset="-122"/>
                <a:ea typeface="楷体" pitchFamily="49" charset="-122"/>
              </a:rPr>
              <a:t>对</a:t>
            </a:r>
            <a:r>
              <a:rPr lang="en-US" altLang="zh-CN" sz="1800" dirty="0">
                <a:latin typeface="楷体" pitchFamily="49" charset="-122"/>
                <a:ea typeface="楷体" pitchFamily="49" charset="-122"/>
              </a:rPr>
              <a:t>2008</a:t>
            </a:r>
            <a:r>
              <a:rPr lang="zh-CN" altLang="en-US" sz="1800" dirty="0">
                <a:latin typeface="楷体" pitchFamily="49" charset="-122"/>
                <a:ea typeface="楷体" pitchFamily="49" charset="-122"/>
              </a:rPr>
              <a:t>年</a:t>
            </a:r>
            <a:r>
              <a:rPr lang="en-US" altLang="zh-CN" sz="1800" dirty="0">
                <a:latin typeface="楷体" pitchFamily="49" charset="-122"/>
                <a:ea typeface="楷体" pitchFamily="49" charset="-122"/>
              </a:rPr>
              <a:t>1</a:t>
            </a:r>
            <a:r>
              <a:rPr lang="zh-CN" altLang="en-US" sz="1800" dirty="0">
                <a:latin typeface="楷体" pitchFamily="49" charset="-122"/>
                <a:ea typeface="楷体" pitchFamily="49" charset="-122"/>
              </a:rPr>
              <a:t>月</a:t>
            </a:r>
            <a:r>
              <a:rPr lang="en-US" altLang="zh-CN" sz="1800" dirty="0">
                <a:latin typeface="楷体" pitchFamily="49" charset="-122"/>
                <a:ea typeface="楷体" pitchFamily="49" charset="-122"/>
              </a:rPr>
              <a:t>1</a:t>
            </a:r>
            <a:r>
              <a:rPr lang="zh-CN" altLang="en-US" sz="1800" dirty="0">
                <a:latin typeface="楷体" pitchFamily="49" charset="-122"/>
                <a:ea typeface="楷体" pitchFamily="49" charset="-122"/>
              </a:rPr>
              <a:t>日至</a:t>
            </a:r>
            <a:r>
              <a:rPr lang="en-US" altLang="zh-CN" sz="1800" dirty="0">
                <a:latin typeface="楷体" pitchFamily="49" charset="-122"/>
                <a:ea typeface="楷体" pitchFamily="49" charset="-122"/>
              </a:rPr>
              <a:t>2012</a:t>
            </a:r>
            <a:r>
              <a:rPr lang="zh-CN" altLang="en-US" sz="1800" dirty="0">
                <a:latin typeface="楷体" pitchFamily="49" charset="-122"/>
                <a:ea typeface="楷体" pitchFamily="49" charset="-122"/>
              </a:rPr>
              <a:t>年</a:t>
            </a:r>
            <a:r>
              <a:rPr lang="en-US" altLang="zh-CN" sz="1800" dirty="0">
                <a:latin typeface="楷体" pitchFamily="49" charset="-122"/>
                <a:ea typeface="楷体" pitchFamily="49" charset="-122"/>
              </a:rPr>
              <a:t>12</a:t>
            </a:r>
            <a:r>
              <a:rPr lang="zh-CN" altLang="en-US" sz="1800" dirty="0">
                <a:latin typeface="楷体" pitchFamily="49" charset="-122"/>
                <a:ea typeface="楷体" pitchFamily="49" charset="-122"/>
              </a:rPr>
              <a:t>月</a:t>
            </a:r>
            <a:r>
              <a:rPr lang="en-US" altLang="zh-CN" sz="1800" dirty="0">
                <a:latin typeface="楷体" pitchFamily="49" charset="-122"/>
                <a:ea typeface="楷体" pitchFamily="49" charset="-122"/>
              </a:rPr>
              <a:t>31</a:t>
            </a:r>
            <a:r>
              <a:rPr lang="zh-CN" altLang="en-US" sz="1800" dirty="0">
                <a:latin typeface="楷体" pitchFamily="49" charset="-122"/>
                <a:ea typeface="楷体" pitchFamily="49" charset="-122"/>
              </a:rPr>
              <a:t>日华东地区的国产和</a:t>
            </a:r>
            <a:endParaRPr lang="en-US" altLang="zh-CN" sz="1800" dirty="0">
              <a:latin typeface="楷体" pitchFamily="49" charset="-122"/>
              <a:ea typeface="楷体" pitchFamily="49" charset="-122"/>
            </a:endParaRPr>
          </a:p>
          <a:p>
            <a:pPr>
              <a:defRPr/>
            </a:pPr>
            <a:r>
              <a:rPr lang="zh-CN" altLang="en-US" sz="1800" dirty="0">
                <a:latin typeface="楷体" pitchFamily="49" charset="-122"/>
                <a:ea typeface="楷体" pitchFamily="49" charset="-122"/>
              </a:rPr>
              <a:t>进口重交沥青现货价格数据进行统计分析显示，</a:t>
            </a:r>
            <a:r>
              <a:rPr lang="en-US" altLang="zh-CN" sz="1800" dirty="0">
                <a:latin typeface="楷体" pitchFamily="49" charset="-122"/>
                <a:ea typeface="楷体" pitchFamily="49" charset="-122"/>
              </a:rPr>
              <a:t>98%</a:t>
            </a:r>
            <a:r>
              <a:rPr lang="zh-CN" altLang="en-US" sz="1800" dirty="0">
                <a:latin typeface="楷体" pitchFamily="49" charset="-122"/>
                <a:ea typeface="楷体" pitchFamily="49" charset="-122"/>
              </a:rPr>
              <a:t>的交易日单日价格变动幅度在</a:t>
            </a:r>
            <a:r>
              <a:rPr lang="en-US" altLang="zh-CN" sz="1800" dirty="0">
                <a:latin typeface="楷体" pitchFamily="49" charset="-122"/>
                <a:ea typeface="楷体" pitchFamily="49" charset="-122"/>
              </a:rPr>
              <a:t>3%</a:t>
            </a:r>
            <a:r>
              <a:rPr lang="zh-CN" altLang="en-US" sz="1800" dirty="0">
                <a:latin typeface="楷体" pitchFamily="49" charset="-122"/>
                <a:ea typeface="楷体" pitchFamily="49" charset="-122"/>
              </a:rPr>
              <a:t>以内。</a:t>
            </a:r>
          </a:p>
          <a:p>
            <a:pPr>
              <a:defRPr/>
            </a:pPr>
            <a:endParaRPr lang="en-US" altLang="zh-CN" sz="1800" dirty="0">
              <a:solidFill>
                <a:schemeClr val="bg2">
                  <a:lumMod val="75000"/>
                </a:schemeClr>
              </a:solidFill>
              <a:latin typeface="楷体" pitchFamily="49" charset="-122"/>
              <a:ea typeface="楷体" pitchFamily="49" charset="-122"/>
            </a:endParaRPr>
          </a:p>
        </p:txBody>
      </p:sp>
      <p:sp>
        <p:nvSpPr>
          <p:cNvPr id="9" name="标题 1"/>
          <p:cNvSpPr>
            <a:spLocks/>
          </p:cNvSpPr>
          <p:nvPr/>
        </p:nvSpPr>
        <p:spPr bwMode="auto">
          <a:xfrm>
            <a:off x="1143000" y="3200400"/>
            <a:ext cx="5562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endParaRPr lang="zh-CN" altLang="en-US" sz="2400" dirty="0">
              <a:solidFill>
                <a:schemeClr val="bg1"/>
              </a:solidFill>
              <a:latin typeface="方正兰亭黑_GBK"/>
              <a:ea typeface="方正兰亭黑_GBK"/>
            </a:endParaRPr>
          </a:p>
        </p:txBody>
      </p:sp>
      <p:sp>
        <p:nvSpPr>
          <p:cNvPr id="7175" name="TextBox 11"/>
          <p:cNvSpPr txBox="1">
            <a:spLocks noChangeArrowheads="1"/>
          </p:cNvSpPr>
          <p:nvPr/>
        </p:nvSpPr>
        <p:spPr bwMode="auto">
          <a:xfrm>
            <a:off x="4176713" y="3273425"/>
            <a:ext cx="2376487" cy="460375"/>
          </a:xfrm>
          <a:prstGeom prst="rect">
            <a:avLst/>
          </a:prstGeom>
          <a:noFill/>
          <a:ln w="9525">
            <a:noFill/>
            <a:miter lim="800000"/>
            <a:headEnd/>
            <a:tailEnd/>
          </a:ln>
        </p:spPr>
        <p:txBody>
          <a:bodyPr>
            <a:spAutoFit/>
          </a:bodyPr>
          <a:lstStyle/>
          <a:p>
            <a:r>
              <a:rPr lang="zh-CN" altLang="en-US" sz="2400">
                <a:solidFill>
                  <a:srgbClr val="FFC000"/>
                </a:solidFill>
                <a:latin typeface="Times New Roman" pitchFamily="18" charset="0"/>
                <a:ea typeface="黑体" pitchFamily="49" charset="-122"/>
              </a:rPr>
              <a:t>最低交易保证金</a:t>
            </a:r>
          </a:p>
        </p:txBody>
      </p:sp>
      <p:sp>
        <p:nvSpPr>
          <p:cNvPr id="7176" name="矩形 12"/>
          <p:cNvSpPr>
            <a:spLocks noChangeArrowheads="1"/>
          </p:cNvSpPr>
          <p:nvPr/>
        </p:nvSpPr>
        <p:spPr bwMode="auto">
          <a:xfrm>
            <a:off x="1524000" y="3897313"/>
            <a:ext cx="4572000" cy="369887"/>
          </a:xfrm>
          <a:prstGeom prst="rect">
            <a:avLst/>
          </a:prstGeom>
          <a:noFill/>
          <a:ln w="9525">
            <a:noFill/>
            <a:miter lim="800000"/>
            <a:headEnd/>
            <a:tailEnd/>
          </a:ln>
        </p:spPr>
        <p:txBody>
          <a:bodyPr>
            <a:spAutoFit/>
          </a:bodyPr>
          <a:lstStyle/>
          <a:p>
            <a:r>
              <a:rPr lang="en-US" altLang="zh-CN" sz="1800">
                <a:latin typeface="仿宋" pitchFamily="49" charset="-122"/>
                <a:ea typeface="仿宋" pitchFamily="49" charset="-122"/>
              </a:rPr>
              <a:t>——</a:t>
            </a:r>
            <a:r>
              <a:rPr lang="zh-CN" altLang="en-US" sz="1800">
                <a:latin typeface="仿宋" pitchFamily="49" charset="-122"/>
                <a:ea typeface="仿宋" pitchFamily="49" charset="-122"/>
              </a:rPr>
              <a:t>合约价值的</a:t>
            </a:r>
            <a:r>
              <a:rPr lang="en-US" altLang="zh-CN" sz="1800">
                <a:latin typeface="仿宋" pitchFamily="49" charset="-122"/>
                <a:ea typeface="仿宋" pitchFamily="49" charset="-122"/>
              </a:rPr>
              <a:t>4%</a:t>
            </a:r>
            <a:endParaRPr lang="zh-CN" altLang="en-US" sz="1800">
              <a:latin typeface="仿宋" pitchFamily="49" charset="-122"/>
              <a:ea typeface="仿宋" pitchFamily="49" charset="-122"/>
            </a:endParaRPr>
          </a:p>
        </p:txBody>
      </p:sp>
      <p:sp>
        <p:nvSpPr>
          <p:cNvPr id="12" name="矩形 11"/>
          <p:cNvSpPr/>
          <p:nvPr/>
        </p:nvSpPr>
        <p:spPr>
          <a:xfrm>
            <a:off x="1752600" y="4486275"/>
            <a:ext cx="7056438" cy="923925"/>
          </a:xfrm>
          <a:prstGeom prst="rect">
            <a:avLst/>
          </a:prstGeom>
        </p:spPr>
        <p:txBody>
          <a:bodyPr>
            <a:spAutoFit/>
          </a:bodyPr>
          <a:lstStyle/>
          <a:p>
            <a:pPr>
              <a:defRPr/>
            </a:pPr>
            <a:r>
              <a:rPr lang="zh-CN" altLang="en-US" sz="1800" dirty="0">
                <a:solidFill>
                  <a:schemeClr val="bg2">
                    <a:lumMod val="75000"/>
                  </a:schemeClr>
                </a:solidFill>
                <a:latin typeface="楷体" pitchFamily="49" charset="-122"/>
                <a:ea typeface="楷体" pitchFamily="49" charset="-122"/>
              </a:rPr>
              <a:t>    </a:t>
            </a:r>
            <a:r>
              <a:rPr lang="zh-CN" altLang="en-US" sz="1800" dirty="0">
                <a:latin typeface="楷体" pitchFamily="49" charset="-122"/>
                <a:ea typeface="楷体" pitchFamily="49" charset="-122"/>
              </a:rPr>
              <a:t>理由：根据对</a:t>
            </a:r>
            <a:r>
              <a:rPr lang="en-US" altLang="zh-CN" sz="1800" dirty="0">
                <a:latin typeface="楷体" pitchFamily="49" charset="-122"/>
                <a:ea typeface="楷体" pitchFamily="49" charset="-122"/>
              </a:rPr>
              <a:t>2008</a:t>
            </a:r>
            <a:r>
              <a:rPr lang="zh-CN" altLang="en-US" sz="1800" dirty="0">
                <a:latin typeface="楷体" pitchFamily="49" charset="-122"/>
                <a:ea typeface="楷体" pitchFamily="49" charset="-122"/>
              </a:rPr>
              <a:t>年</a:t>
            </a:r>
            <a:r>
              <a:rPr lang="en-US" altLang="zh-CN" sz="1800" dirty="0">
                <a:latin typeface="楷体" pitchFamily="49" charset="-122"/>
                <a:ea typeface="楷体" pitchFamily="49" charset="-122"/>
              </a:rPr>
              <a:t>1</a:t>
            </a:r>
            <a:r>
              <a:rPr lang="zh-CN" altLang="en-US" sz="1800" dirty="0">
                <a:latin typeface="楷体" pitchFamily="49" charset="-122"/>
                <a:ea typeface="楷体" pitchFamily="49" charset="-122"/>
              </a:rPr>
              <a:t>月</a:t>
            </a:r>
            <a:r>
              <a:rPr lang="en-US" altLang="zh-CN" sz="1800" dirty="0">
                <a:latin typeface="楷体" pitchFamily="49" charset="-122"/>
                <a:ea typeface="楷体" pitchFamily="49" charset="-122"/>
              </a:rPr>
              <a:t>1</a:t>
            </a:r>
            <a:r>
              <a:rPr lang="zh-CN" altLang="en-US" sz="1800" dirty="0">
                <a:latin typeface="楷体" pitchFamily="49" charset="-122"/>
                <a:ea typeface="楷体" pitchFamily="49" charset="-122"/>
              </a:rPr>
              <a:t>日至</a:t>
            </a:r>
            <a:r>
              <a:rPr lang="en-US" altLang="zh-CN" sz="1800" dirty="0">
                <a:latin typeface="楷体" pitchFamily="49" charset="-122"/>
                <a:ea typeface="楷体" pitchFamily="49" charset="-122"/>
              </a:rPr>
              <a:t>2012</a:t>
            </a:r>
            <a:r>
              <a:rPr lang="zh-CN" altLang="en-US" sz="1800" dirty="0">
                <a:latin typeface="楷体" pitchFamily="49" charset="-122"/>
                <a:ea typeface="楷体" pitchFamily="49" charset="-122"/>
              </a:rPr>
              <a:t>年</a:t>
            </a:r>
            <a:r>
              <a:rPr lang="en-US" altLang="zh-CN" sz="1800" dirty="0">
                <a:latin typeface="楷体" pitchFamily="49" charset="-122"/>
                <a:ea typeface="楷体" pitchFamily="49" charset="-122"/>
              </a:rPr>
              <a:t>12</a:t>
            </a:r>
            <a:r>
              <a:rPr lang="zh-CN" altLang="en-US" sz="1800" dirty="0">
                <a:latin typeface="楷体" pitchFamily="49" charset="-122"/>
                <a:ea typeface="楷体" pitchFamily="49" charset="-122"/>
              </a:rPr>
              <a:t>月</a:t>
            </a:r>
            <a:r>
              <a:rPr lang="en-US" altLang="zh-CN" sz="1800" dirty="0">
                <a:latin typeface="楷体" pitchFamily="49" charset="-122"/>
                <a:ea typeface="楷体" pitchFamily="49" charset="-122"/>
              </a:rPr>
              <a:t>31</a:t>
            </a:r>
            <a:r>
              <a:rPr lang="zh-CN" altLang="en-US" sz="1800" dirty="0">
                <a:latin typeface="楷体" pitchFamily="49" charset="-122"/>
                <a:ea typeface="楷体" pitchFamily="49" charset="-122"/>
              </a:rPr>
              <a:t>日华东地区的国产和进口重交沥青现货价格数据进行</a:t>
            </a:r>
            <a:r>
              <a:rPr lang="en-US" altLang="zh-CN" sz="1800" dirty="0">
                <a:latin typeface="楷体" pitchFamily="49" charset="-122"/>
                <a:ea typeface="楷体" pitchFamily="49" charset="-122"/>
              </a:rPr>
              <a:t>EWMA</a:t>
            </a:r>
            <a:r>
              <a:rPr lang="zh-CN" altLang="en-US" sz="1800" dirty="0">
                <a:latin typeface="楷体" pitchFamily="49" charset="-122"/>
                <a:ea typeface="楷体" pitchFamily="49" charset="-122"/>
              </a:rPr>
              <a:t>保证金率分布分析显示，</a:t>
            </a:r>
            <a:r>
              <a:rPr lang="en-US" altLang="zh-CN" sz="1800" dirty="0">
                <a:latin typeface="楷体" pitchFamily="49" charset="-122"/>
                <a:ea typeface="楷体" pitchFamily="49" charset="-122"/>
              </a:rPr>
              <a:t>4%</a:t>
            </a:r>
            <a:r>
              <a:rPr lang="zh-CN" altLang="en-US" sz="1800" dirty="0">
                <a:latin typeface="楷体" pitchFamily="49" charset="-122"/>
                <a:ea typeface="楷体" pitchFamily="49" charset="-122"/>
              </a:rPr>
              <a:t>的保证金水平可以覆盖超过</a:t>
            </a:r>
            <a:r>
              <a:rPr lang="en-US" altLang="zh-CN" sz="1800" dirty="0">
                <a:latin typeface="楷体" pitchFamily="49" charset="-122"/>
                <a:ea typeface="楷体" pitchFamily="49" charset="-122"/>
              </a:rPr>
              <a:t>98%</a:t>
            </a:r>
            <a:r>
              <a:rPr lang="zh-CN" altLang="en-US" sz="1800" dirty="0">
                <a:latin typeface="楷体" pitchFamily="49" charset="-122"/>
                <a:ea typeface="楷体" pitchFamily="49" charset="-122"/>
              </a:rPr>
              <a:t>的交易日价格波动风险。</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p:cNvSpPr>
          <p:nvPr/>
        </p:nvSpPr>
        <p:spPr bwMode="auto">
          <a:xfrm>
            <a:off x="2819400" y="685800"/>
            <a:ext cx="6324600" cy="533400"/>
          </a:xfrm>
          <a:prstGeom prst="rect">
            <a:avLst/>
          </a:prstGeom>
          <a:solidFill>
            <a:schemeClr val="accent2">
              <a:lumMod val="75000"/>
            </a:schemeClr>
          </a:solidFill>
          <a:ln w="9525" algn="ctr">
            <a:noFill/>
            <a:miter lim="800000"/>
            <a:headEnd/>
            <a:tailEnd/>
          </a:ln>
        </p:spPr>
        <p:txBody>
          <a:bodyPr anchor="ctr"/>
          <a:lstStyle/>
          <a:p>
            <a:pPr marL="342900" indent="-342900" eaLnBrk="0" hangingPunct="0">
              <a:spcBef>
                <a:spcPct val="20000"/>
              </a:spcBef>
              <a:buClr>
                <a:schemeClr val="accent1"/>
              </a:buClr>
              <a:buSzPct val="150000"/>
              <a:defRPr/>
            </a:pPr>
            <a:endParaRPr lang="zh-CN" altLang="en-US" sz="2400" dirty="0">
              <a:solidFill>
                <a:schemeClr val="bg1"/>
              </a:solidFill>
              <a:latin typeface="方正兰亭黑_GBK"/>
              <a:ea typeface="方正兰亭黑_GBK"/>
            </a:endParaRPr>
          </a:p>
        </p:txBody>
      </p:sp>
      <p:sp>
        <p:nvSpPr>
          <p:cNvPr id="8195" name="TextBox 11"/>
          <p:cNvSpPr txBox="1">
            <a:spLocks noChangeArrowheads="1"/>
          </p:cNvSpPr>
          <p:nvPr/>
        </p:nvSpPr>
        <p:spPr bwMode="auto">
          <a:xfrm>
            <a:off x="2909888" y="757238"/>
            <a:ext cx="2500312" cy="461962"/>
          </a:xfrm>
          <a:prstGeom prst="rect">
            <a:avLst/>
          </a:prstGeom>
          <a:noFill/>
          <a:ln w="9525">
            <a:noFill/>
            <a:miter lim="800000"/>
            <a:headEnd/>
            <a:tailEnd/>
          </a:ln>
        </p:spPr>
        <p:txBody>
          <a:bodyPr>
            <a:spAutoFit/>
          </a:bodyPr>
          <a:lstStyle/>
          <a:p>
            <a:r>
              <a:rPr lang="zh-CN" altLang="en-US" sz="2400" dirty="0">
                <a:solidFill>
                  <a:srgbClr val="FFC000"/>
                </a:solidFill>
                <a:latin typeface="Times New Roman" pitchFamily="18" charset="0"/>
                <a:ea typeface="黑体" pitchFamily="49" charset="-122"/>
              </a:rPr>
              <a:t>合约交割月份</a:t>
            </a:r>
          </a:p>
        </p:txBody>
      </p:sp>
      <p:sp>
        <p:nvSpPr>
          <p:cNvPr id="8196" name="矩形 6"/>
          <p:cNvSpPr>
            <a:spLocks noChangeArrowheads="1"/>
          </p:cNvSpPr>
          <p:nvPr/>
        </p:nvSpPr>
        <p:spPr bwMode="auto">
          <a:xfrm>
            <a:off x="1787525" y="1371600"/>
            <a:ext cx="7127875" cy="646113"/>
          </a:xfrm>
          <a:prstGeom prst="rect">
            <a:avLst/>
          </a:prstGeom>
          <a:noFill/>
          <a:ln w="9525">
            <a:noFill/>
            <a:miter lim="800000"/>
            <a:headEnd/>
            <a:tailEnd/>
          </a:ln>
        </p:spPr>
        <p:txBody>
          <a:bodyPr>
            <a:spAutoFit/>
          </a:bodyPr>
          <a:lstStyle/>
          <a:p>
            <a:r>
              <a:rPr lang="en-US" altLang="zh-CN" sz="1800" dirty="0">
                <a:latin typeface="仿宋" pitchFamily="49" charset="-122"/>
                <a:ea typeface="仿宋" pitchFamily="49" charset="-122"/>
              </a:rPr>
              <a:t>—— 24</a:t>
            </a:r>
            <a:r>
              <a:rPr lang="zh-CN" altLang="en-US" sz="1800" dirty="0">
                <a:latin typeface="仿宋" pitchFamily="49" charset="-122"/>
                <a:ea typeface="仿宋" pitchFamily="49" charset="-122"/>
              </a:rPr>
              <a:t>个月以内，其中最近</a:t>
            </a:r>
            <a:r>
              <a:rPr lang="en-US" altLang="zh-CN" sz="1800" dirty="0">
                <a:latin typeface="仿宋" pitchFamily="49" charset="-122"/>
                <a:ea typeface="仿宋" pitchFamily="49" charset="-122"/>
              </a:rPr>
              <a:t>1-6</a:t>
            </a:r>
            <a:r>
              <a:rPr lang="zh-CN" altLang="en-US" sz="1800" dirty="0">
                <a:latin typeface="仿宋" pitchFamily="49" charset="-122"/>
                <a:ea typeface="仿宋" pitchFamily="49" charset="-122"/>
              </a:rPr>
              <a:t>个月为连续月份合约，</a:t>
            </a:r>
            <a:r>
              <a:rPr lang="en-US" altLang="zh-CN" sz="1800" dirty="0">
                <a:latin typeface="仿宋" pitchFamily="49" charset="-122"/>
                <a:ea typeface="仿宋" pitchFamily="49" charset="-122"/>
              </a:rPr>
              <a:t>6</a:t>
            </a:r>
            <a:r>
              <a:rPr lang="zh-CN" altLang="en-US" sz="1800" dirty="0">
                <a:latin typeface="仿宋" pitchFamily="49" charset="-122"/>
                <a:ea typeface="仿宋" pitchFamily="49" charset="-122"/>
              </a:rPr>
              <a:t>个月以后为</a:t>
            </a:r>
            <a:endParaRPr lang="en-US" altLang="zh-CN" sz="1800" dirty="0">
              <a:latin typeface="仿宋" pitchFamily="49" charset="-122"/>
              <a:ea typeface="仿宋" pitchFamily="49" charset="-122"/>
            </a:endParaRPr>
          </a:p>
          <a:p>
            <a:r>
              <a:rPr lang="zh-CN" altLang="en-US" sz="1800" dirty="0">
                <a:latin typeface="仿宋" pitchFamily="49" charset="-122"/>
                <a:ea typeface="仿宋" pitchFamily="49" charset="-122"/>
              </a:rPr>
              <a:t>季月合约。</a:t>
            </a:r>
          </a:p>
        </p:txBody>
      </p:sp>
      <p:graphicFrame>
        <p:nvGraphicFramePr>
          <p:cNvPr id="15" name="图示 14"/>
          <p:cNvGraphicFramePr/>
          <p:nvPr/>
        </p:nvGraphicFramePr>
        <p:xfrm>
          <a:off x="2290664" y="2133600"/>
          <a:ext cx="6624736" cy="1815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矩形 15"/>
          <p:cNvSpPr/>
          <p:nvPr/>
        </p:nvSpPr>
        <p:spPr>
          <a:xfrm rot="5400000">
            <a:off x="1457236" y="2886164"/>
            <a:ext cx="1569660" cy="369332"/>
          </a:xfrm>
          <a:prstGeom prst="rect">
            <a:avLst/>
          </a:prstGeom>
        </p:spPr>
        <p:txBody>
          <a:bodyPr vert="vert270">
            <a:spAutoFit/>
          </a:bodyPr>
          <a:lstStyle/>
          <a:p>
            <a:pPr>
              <a:defRPr/>
            </a:pPr>
            <a:r>
              <a:rPr lang="zh-CN" altLang="en-US" sz="1800" dirty="0">
                <a:solidFill>
                  <a:srgbClr val="C00000"/>
                </a:solidFill>
                <a:latin typeface="黑体" pitchFamily="49" charset="-122"/>
              </a:rPr>
              <a:t>以三月为例</a:t>
            </a:r>
          </a:p>
        </p:txBody>
      </p:sp>
      <p:graphicFrame>
        <p:nvGraphicFramePr>
          <p:cNvPr id="17" name="图示 16"/>
          <p:cNvGraphicFramePr/>
          <p:nvPr/>
        </p:nvGraphicFramePr>
        <p:xfrm>
          <a:off x="2290664" y="4114800"/>
          <a:ext cx="6624736" cy="18159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矩形 17"/>
          <p:cNvSpPr/>
          <p:nvPr/>
        </p:nvSpPr>
        <p:spPr>
          <a:xfrm rot="5400000">
            <a:off x="1468904" y="5019764"/>
            <a:ext cx="1569660" cy="369332"/>
          </a:xfrm>
          <a:prstGeom prst="rect">
            <a:avLst/>
          </a:prstGeom>
        </p:spPr>
        <p:txBody>
          <a:bodyPr vert="vert270">
            <a:spAutoFit/>
          </a:bodyPr>
          <a:lstStyle/>
          <a:p>
            <a:pPr>
              <a:defRPr/>
            </a:pPr>
            <a:r>
              <a:rPr lang="zh-CN" altLang="en-US" sz="1800" dirty="0">
                <a:solidFill>
                  <a:srgbClr val="C00000"/>
                </a:solidFill>
                <a:latin typeface="黑体" pitchFamily="49" charset="-122"/>
              </a:rPr>
              <a:t>以四月为例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p:cNvSpPr>
          <p:nvPr/>
        </p:nvSpPr>
        <p:spPr bwMode="auto">
          <a:xfrm>
            <a:off x="2819400" y="685800"/>
            <a:ext cx="6019800" cy="533400"/>
          </a:xfrm>
          <a:prstGeom prst="rect">
            <a:avLst/>
          </a:prstGeom>
          <a:solidFill>
            <a:schemeClr val="accent2">
              <a:lumMod val="75000"/>
            </a:schemeClr>
          </a:solidFill>
          <a:ln w="9525" algn="ctr">
            <a:noFill/>
            <a:miter lim="800000"/>
            <a:headEnd/>
            <a:tailEnd/>
          </a:ln>
        </p:spPr>
        <p:txBody>
          <a:bodyPr anchor="ctr"/>
          <a:lstStyle/>
          <a:p>
            <a:r>
              <a:rPr lang="zh-CN" altLang="en-US" sz="2400" dirty="0" smtClean="0">
                <a:solidFill>
                  <a:srgbClr val="FFC000"/>
                </a:solidFill>
                <a:latin typeface="Times New Roman" pitchFamily="18" charset="0"/>
                <a:ea typeface="黑体" pitchFamily="49" charset="-122"/>
              </a:rPr>
              <a:t>交易时间</a:t>
            </a:r>
            <a:endParaRPr lang="zh-CN" altLang="en-US" sz="2400" dirty="0">
              <a:solidFill>
                <a:srgbClr val="FFC000"/>
              </a:solidFill>
              <a:latin typeface="Times New Roman" pitchFamily="18" charset="0"/>
              <a:ea typeface="黑体" pitchFamily="49" charset="-122"/>
            </a:endParaRPr>
          </a:p>
        </p:txBody>
      </p:sp>
      <p:sp>
        <p:nvSpPr>
          <p:cNvPr id="4" name="矩形 3"/>
          <p:cNvSpPr/>
          <p:nvPr/>
        </p:nvSpPr>
        <p:spPr>
          <a:xfrm>
            <a:off x="2286000" y="2367171"/>
            <a:ext cx="5334000" cy="646331"/>
          </a:xfrm>
          <a:prstGeom prst="rect">
            <a:avLst/>
          </a:prstGeom>
        </p:spPr>
        <p:txBody>
          <a:bodyPr wrap="square">
            <a:spAutoFit/>
          </a:bodyPr>
          <a:lstStyle/>
          <a:p>
            <a:pPr lvl="0"/>
            <a:r>
              <a:rPr lang="zh-CN" altLang="en-US" sz="1800" dirty="0" smtClean="0">
                <a:solidFill>
                  <a:srgbClr val="FF0000"/>
                </a:solidFill>
              </a:rPr>
              <a:t>交易时间：</a:t>
            </a:r>
            <a:r>
              <a:rPr lang="zh-CN" altLang="en-US" sz="1800" dirty="0" smtClean="0"/>
              <a:t>上午</a:t>
            </a:r>
            <a:r>
              <a:rPr lang="en-US" sz="1800" dirty="0" smtClean="0"/>
              <a:t>9:00</a:t>
            </a:r>
            <a:r>
              <a:rPr lang="zh-CN" altLang="en-US" sz="1800" dirty="0" smtClean="0"/>
              <a:t>－</a:t>
            </a:r>
            <a:r>
              <a:rPr lang="en-US" sz="1800" dirty="0" smtClean="0"/>
              <a:t>11:30 </a:t>
            </a:r>
            <a:r>
              <a:rPr lang="zh-CN" altLang="en-US" sz="1800" dirty="0" smtClean="0"/>
              <a:t>，下午</a:t>
            </a:r>
            <a:r>
              <a:rPr lang="en-US" sz="1800" dirty="0" smtClean="0"/>
              <a:t>1:30</a:t>
            </a:r>
            <a:r>
              <a:rPr lang="zh-CN" altLang="en-US" sz="1800" dirty="0" smtClean="0"/>
              <a:t>－</a:t>
            </a:r>
            <a:r>
              <a:rPr lang="en-US" sz="1800" dirty="0" smtClean="0"/>
              <a:t>3:00</a:t>
            </a:r>
            <a:r>
              <a:rPr lang="zh-CN" altLang="en-US" sz="1800" dirty="0" smtClean="0"/>
              <a:t>。连续</a:t>
            </a:r>
            <a:r>
              <a:rPr lang="zh-CN" altLang="en-US" sz="1800" dirty="0" smtClean="0"/>
              <a:t>交易</a:t>
            </a:r>
            <a:r>
              <a:rPr lang="zh-CN" altLang="en-US" sz="1800" dirty="0" smtClean="0"/>
              <a:t>时间由交易所另行发文规定。</a:t>
            </a:r>
            <a:endParaRPr lang="zh-CN" alt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p:cNvSpPr>
          <p:nvPr/>
        </p:nvSpPr>
        <p:spPr bwMode="auto">
          <a:xfrm>
            <a:off x="2819400" y="685800"/>
            <a:ext cx="6019800" cy="533400"/>
          </a:xfrm>
          <a:prstGeom prst="rect">
            <a:avLst/>
          </a:prstGeom>
          <a:solidFill>
            <a:schemeClr val="accent2">
              <a:lumMod val="75000"/>
            </a:schemeClr>
          </a:solidFill>
          <a:ln w="9525" algn="ctr">
            <a:noFill/>
            <a:miter lim="800000"/>
            <a:headEnd/>
            <a:tailEnd/>
          </a:ln>
        </p:spPr>
        <p:txBody>
          <a:bodyPr anchor="ctr"/>
          <a:lstStyle/>
          <a:p>
            <a:r>
              <a:rPr lang="zh-CN" altLang="en-US" sz="2400" dirty="0" smtClean="0">
                <a:solidFill>
                  <a:srgbClr val="FFC000"/>
                </a:solidFill>
                <a:latin typeface="Times New Roman" pitchFamily="18" charset="0"/>
                <a:ea typeface="黑体" pitchFamily="49" charset="-122"/>
              </a:rPr>
              <a:t>最后交易日</a:t>
            </a:r>
            <a:endParaRPr lang="zh-CN" altLang="en-US" sz="2400" dirty="0">
              <a:solidFill>
                <a:srgbClr val="FFC000"/>
              </a:solidFill>
              <a:latin typeface="Times New Roman" pitchFamily="18" charset="0"/>
              <a:ea typeface="黑体" pitchFamily="49" charset="-122"/>
            </a:endParaRPr>
          </a:p>
        </p:txBody>
      </p:sp>
      <p:sp>
        <p:nvSpPr>
          <p:cNvPr id="4" name="矩形 3"/>
          <p:cNvSpPr/>
          <p:nvPr/>
        </p:nvSpPr>
        <p:spPr>
          <a:xfrm>
            <a:off x="2057400" y="1981200"/>
            <a:ext cx="5562600" cy="1477328"/>
          </a:xfrm>
          <a:prstGeom prst="rect">
            <a:avLst/>
          </a:prstGeom>
        </p:spPr>
        <p:txBody>
          <a:bodyPr wrap="square">
            <a:spAutoFit/>
          </a:bodyPr>
          <a:lstStyle/>
          <a:p>
            <a:pPr lvl="0"/>
            <a:r>
              <a:rPr lang="zh-CN" altLang="en-US" sz="1800" dirty="0" smtClean="0"/>
              <a:t>最后交易日：</a:t>
            </a:r>
            <a:r>
              <a:rPr lang="zh-CN" altLang="en-US" sz="1800" dirty="0" smtClean="0">
                <a:solidFill>
                  <a:srgbClr val="7030A0"/>
                </a:solidFill>
              </a:rPr>
              <a:t>合约交割月份的</a:t>
            </a:r>
            <a:r>
              <a:rPr lang="en-US" altLang="zh-CN" sz="1800" dirty="0" smtClean="0">
                <a:solidFill>
                  <a:srgbClr val="7030A0"/>
                </a:solidFill>
              </a:rPr>
              <a:t>15</a:t>
            </a:r>
            <a:r>
              <a:rPr lang="zh-CN" altLang="en-US" sz="1800" dirty="0" smtClean="0">
                <a:solidFill>
                  <a:srgbClr val="7030A0"/>
                </a:solidFill>
              </a:rPr>
              <a:t>日（遇法定假日顺延）</a:t>
            </a:r>
            <a:endParaRPr lang="en-US" altLang="zh-CN" sz="1800" dirty="0" smtClean="0">
              <a:solidFill>
                <a:srgbClr val="7030A0"/>
              </a:solidFill>
            </a:endParaRPr>
          </a:p>
          <a:p>
            <a:pPr lvl="0"/>
            <a:r>
              <a:rPr lang="zh-CN" altLang="en-US" sz="1800" dirty="0" smtClean="0">
                <a:solidFill>
                  <a:srgbClr val="7030A0"/>
                </a:solidFill>
              </a:rPr>
              <a:t>与交易所有色金属等品种相同。同时根据沥青产品厂库交割的特性进行个性化设置，符合现货市场惯例。便于厂库进行实物交收时的通知提货准备及排产计划管理。</a:t>
            </a:r>
            <a:endParaRPr lang="zh-CN" altLang="en-US" sz="1800" dirty="0">
              <a:solidFill>
                <a:srgbClr val="7030A0"/>
              </a:solidFill>
            </a:endParaRPr>
          </a:p>
        </p:txBody>
      </p:sp>
    </p:spTree>
  </p:cSld>
  <p:clrMapOvr>
    <a:masterClrMapping/>
  </p:clrMapOvr>
</p:sld>
</file>

<file path=ppt/theme/theme1.xml><?xml version="1.0" encoding="utf-8"?>
<a:theme xmlns:a="http://schemas.openxmlformats.org/drawingml/2006/main" name="企业套期保值的广阔舞台">
  <a:themeElements>
    <a:clrScheme name="企业套期保值的广阔舞台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企业套期保值的广阔舞台">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企业套期保值的广阔舞台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企业套期保值的广阔舞台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企业套期保值的广阔舞台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企业套期保值的广阔舞台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企业套期保值的广阔舞台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企业套期保值的广阔舞台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企业套期保值的广阔舞台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企业套期保值的广阔舞台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28859</TotalTime>
  <Words>2468</Words>
  <Application>Microsoft Office PowerPoint</Application>
  <PresentationFormat>全屏显示(4:3)</PresentationFormat>
  <Paragraphs>225</Paragraphs>
  <Slides>22</Slides>
  <Notes>6</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企业套期保值的广阔舞台</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       根据合约持仓总量大小调整交易保证金的比例</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Wilson.Pan</dc:creator>
  <cp:lastModifiedBy>韩世满:</cp:lastModifiedBy>
  <cp:revision>2035</cp:revision>
  <cp:lastPrinted>1601-01-01T00:00:00Z</cp:lastPrinted>
  <dcterms:created xsi:type="dcterms:W3CDTF">1601-01-01T00:00:00Z</dcterms:created>
  <dcterms:modified xsi:type="dcterms:W3CDTF">2013-06-23T13:28:07Z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